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4"/>
  </p:notesMasterIdLst>
  <p:handoutMasterIdLst>
    <p:handoutMasterId r:id="rId25"/>
  </p:handoutMasterIdLst>
  <p:sldIdLst>
    <p:sldId id="283" r:id="rId2"/>
    <p:sldId id="281" r:id="rId3"/>
    <p:sldId id="284" r:id="rId4"/>
    <p:sldId id="286" r:id="rId5"/>
    <p:sldId id="287" r:id="rId6"/>
    <p:sldId id="288" r:id="rId7"/>
    <p:sldId id="291" r:id="rId8"/>
    <p:sldId id="292" r:id="rId9"/>
    <p:sldId id="293" r:id="rId10"/>
    <p:sldId id="294" r:id="rId11"/>
    <p:sldId id="296" r:id="rId12"/>
    <p:sldId id="295" r:id="rId13"/>
    <p:sldId id="303" r:id="rId14"/>
    <p:sldId id="299" r:id="rId15"/>
    <p:sldId id="304" r:id="rId16"/>
    <p:sldId id="300" r:id="rId17"/>
    <p:sldId id="289" r:id="rId18"/>
    <p:sldId id="290" r:id="rId19"/>
    <p:sldId id="301" r:id="rId20"/>
    <p:sldId id="302" r:id="rId21"/>
    <p:sldId id="305" r:id="rId22"/>
    <p:sldId id="260"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pitchFamily="18" charset="0"/>
        <a:ea typeface="MS PGothic" pitchFamily="34" charset="-128"/>
        <a:cs typeface="+mn-cs"/>
      </a:defRPr>
    </a:lvl1pPr>
    <a:lvl2pPr marL="457200" algn="l" rtl="0" fontAlgn="base">
      <a:spcBef>
        <a:spcPct val="0"/>
      </a:spcBef>
      <a:spcAft>
        <a:spcPct val="0"/>
      </a:spcAft>
      <a:defRPr sz="2400" kern="1200">
        <a:solidFill>
          <a:schemeClr val="tx1"/>
        </a:solidFill>
        <a:latin typeface="Times" pitchFamily="18" charset="0"/>
        <a:ea typeface="MS PGothic" pitchFamily="34" charset="-128"/>
        <a:cs typeface="+mn-cs"/>
      </a:defRPr>
    </a:lvl2pPr>
    <a:lvl3pPr marL="914400" algn="l" rtl="0" fontAlgn="base">
      <a:spcBef>
        <a:spcPct val="0"/>
      </a:spcBef>
      <a:spcAft>
        <a:spcPct val="0"/>
      </a:spcAft>
      <a:defRPr sz="2400" kern="1200">
        <a:solidFill>
          <a:schemeClr val="tx1"/>
        </a:solidFill>
        <a:latin typeface="Times" pitchFamily="18" charset="0"/>
        <a:ea typeface="MS PGothic" pitchFamily="34" charset="-128"/>
        <a:cs typeface="+mn-cs"/>
      </a:defRPr>
    </a:lvl3pPr>
    <a:lvl4pPr marL="1371600" algn="l" rtl="0" fontAlgn="base">
      <a:spcBef>
        <a:spcPct val="0"/>
      </a:spcBef>
      <a:spcAft>
        <a:spcPct val="0"/>
      </a:spcAft>
      <a:defRPr sz="2400" kern="1200">
        <a:solidFill>
          <a:schemeClr val="tx1"/>
        </a:solidFill>
        <a:latin typeface="Times" pitchFamily="18" charset="0"/>
        <a:ea typeface="MS PGothic" pitchFamily="34" charset="-128"/>
        <a:cs typeface="+mn-cs"/>
      </a:defRPr>
    </a:lvl4pPr>
    <a:lvl5pPr marL="1828800" algn="l" rtl="0" fontAlgn="base">
      <a:spcBef>
        <a:spcPct val="0"/>
      </a:spcBef>
      <a:spcAft>
        <a:spcPct val="0"/>
      </a:spcAft>
      <a:defRPr sz="2400" kern="1200">
        <a:solidFill>
          <a:schemeClr val="tx1"/>
        </a:solidFill>
        <a:latin typeface="Times" pitchFamily="18" charset="0"/>
        <a:ea typeface="MS PGothic" pitchFamily="34" charset="-128"/>
        <a:cs typeface="+mn-cs"/>
      </a:defRPr>
    </a:lvl5pPr>
    <a:lvl6pPr marL="2286000" algn="l" defTabSz="914400" rtl="0" eaLnBrk="1" latinLnBrk="0" hangingPunct="1">
      <a:defRPr sz="2400" kern="1200">
        <a:solidFill>
          <a:schemeClr val="tx1"/>
        </a:solidFill>
        <a:latin typeface="Times" pitchFamily="18" charset="0"/>
        <a:ea typeface="MS PGothic" pitchFamily="34" charset="-128"/>
        <a:cs typeface="+mn-cs"/>
      </a:defRPr>
    </a:lvl6pPr>
    <a:lvl7pPr marL="2743200" algn="l" defTabSz="914400" rtl="0" eaLnBrk="1" latinLnBrk="0" hangingPunct="1">
      <a:defRPr sz="2400" kern="1200">
        <a:solidFill>
          <a:schemeClr val="tx1"/>
        </a:solidFill>
        <a:latin typeface="Times" pitchFamily="18" charset="0"/>
        <a:ea typeface="MS PGothic" pitchFamily="34" charset="-128"/>
        <a:cs typeface="+mn-cs"/>
      </a:defRPr>
    </a:lvl7pPr>
    <a:lvl8pPr marL="3200400" algn="l" defTabSz="914400" rtl="0" eaLnBrk="1" latinLnBrk="0" hangingPunct="1">
      <a:defRPr sz="2400" kern="1200">
        <a:solidFill>
          <a:schemeClr val="tx1"/>
        </a:solidFill>
        <a:latin typeface="Times" pitchFamily="18" charset="0"/>
        <a:ea typeface="MS PGothic" pitchFamily="34" charset="-128"/>
        <a:cs typeface="+mn-cs"/>
      </a:defRPr>
    </a:lvl8pPr>
    <a:lvl9pPr marL="3657600" algn="l" defTabSz="914400" rtl="0" eaLnBrk="1" latinLnBrk="0" hangingPunct="1">
      <a:defRPr sz="2400" kern="1200">
        <a:solidFill>
          <a:schemeClr val="tx1"/>
        </a:solidFill>
        <a:latin typeface="Times" pitchFamily="18"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C6"/>
    <a:srgbClr val="E6E6E6"/>
    <a:srgbClr val="8CC63F"/>
    <a:srgbClr val="0078AE"/>
    <a:srgbClr val="BFBFBF"/>
    <a:srgbClr val="4CC1B6"/>
    <a:srgbClr val="5F6062"/>
    <a:srgbClr val="6FB4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360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23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Times" charset="0"/>
                <a:ea typeface="+mn-ea"/>
                <a:cs typeface="+mn-cs"/>
              </a:defRPr>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cs typeface="Arial" pitchFamily="34" charset="0"/>
              </a:defRPr>
            </a:lvl1pPr>
          </a:lstStyle>
          <a:p>
            <a:fld id="{B5051716-C62D-42A1-BAB5-9C1BD0E52FAA}" type="datetimeFigureOut">
              <a:rPr lang="es-ES"/>
              <a:pPr/>
              <a:t>10/08/2012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Times" charset="0"/>
                <a:ea typeface="+mn-ea"/>
                <a:cs typeface="+mn-cs"/>
              </a:defRPr>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cs typeface="Arial" pitchFamily="34" charset="0"/>
              </a:defRPr>
            </a:lvl1pPr>
          </a:lstStyle>
          <a:p>
            <a:fld id="{3E5739D1-56DA-47C6-9B1B-8931756DF509}" type="slidenum">
              <a:rPr lang="es-ES"/>
              <a:pPr/>
              <a:t>‹Nº›</a:t>
            </a:fld>
            <a:endParaRPr lang="es-ES"/>
          </a:p>
        </p:txBody>
      </p:sp>
    </p:spTree>
    <p:extLst>
      <p:ext uri="{BB962C8B-B14F-4D97-AF65-F5344CB8AC3E}">
        <p14:creationId xmlns:p14="http://schemas.microsoft.com/office/powerpoint/2010/main" val="2047300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Times" charset="0"/>
                <a:ea typeface="+mn-ea"/>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cs typeface="Arial" pitchFamily="34" charset="0"/>
              </a:defRPr>
            </a:lvl1pPr>
          </a:lstStyle>
          <a:p>
            <a:fld id="{72DA8EFA-97D0-4C84-B1B2-91A4507FBE74}" type="datetimeFigureOut">
              <a:rPr lang="es-ES"/>
              <a:pPr/>
              <a:t>10/08/2012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Times" charset="0"/>
                <a:ea typeface="+mn-ea"/>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cs typeface="Arial" pitchFamily="34" charset="0"/>
              </a:defRPr>
            </a:lvl1pPr>
          </a:lstStyle>
          <a:p>
            <a:fld id="{63BBE50C-1BF1-4C5C-A5F4-01BEF524348C}" type="slidenum">
              <a:rPr lang="es-ES"/>
              <a:pPr/>
              <a:t>‹Nº›</a:t>
            </a:fld>
            <a:endParaRPr lang="es-ES"/>
          </a:p>
        </p:txBody>
      </p:sp>
    </p:spTree>
    <p:extLst>
      <p:ext uri="{BB962C8B-B14F-4D97-AF65-F5344CB8AC3E}">
        <p14:creationId xmlns:p14="http://schemas.microsoft.com/office/powerpoint/2010/main" val="2132467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s-ES" smtClean="0"/>
          </a:p>
        </p:txBody>
      </p:sp>
      <p:sp>
        <p:nvSpPr>
          <p:cNvPr id="16387"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itchFamily="18" charset="0"/>
                <a:ea typeface="MS PGothic" pitchFamily="34" charset="-128"/>
              </a:defRPr>
            </a:lvl1pPr>
            <a:lvl2pPr marL="742950" indent="-285750" eaLnBrk="0" hangingPunct="0">
              <a:defRPr sz="2400">
                <a:solidFill>
                  <a:schemeClr val="tx1"/>
                </a:solidFill>
                <a:latin typeface="Times" pitchFamily="18" charset="0"/>
                <a:ea typeface="MS PGothic" pitchFamily="34" charset="-128"/>
              </a:defRPr>
            </a:lvl2pPr>
            <a:lvl3pPr marL="1143000" indent="-228600" eaLnBrk="0" hangingPunct="0">
              <a:defRPr sz="2400">
                <a:solidFill>
                  <a:schemeClr val="tx1"/>
                </a:solidFill>
                <a:latin typeface="Times" pitchFamily="18" charset="0"/>
                <a:ea typeface="MS PGothic" pitchFamily="34" charset="-128"/>
              </a:defRPr>
            </a:lvl3pPr>
            <a:lvl4pPr marL="1600200" indent="-228600" eaLnBrk="0" hangingPunct="0">
              <a:defRPr sz="2400">
                <a:solidFill>
                  <a:schemeClr val="tx1"/>
                </a:solidFill>
                <a:latin typeface="Times" pitchFamily="18" charset="0"/>
                <a:ea typeface="MS PGothic" pitchFamily="34" charset="-128"/>
              </a:defRPr>
            </a:lvl4pPr>
            <a:lvl5pPr marL="2057400" indent="-228600" eaLnBrk="0" hangingPunct="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89547435-6ACB-4880-B297-1CDB9A32E9E5}" type="slidenum">
              <a:rPr lang="es-ES" sz="1200"/>
              <a:pPr/>
              <a:t>1</a:t>
            </a:fld>
            <a:endParaRPr lang="es-E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Company data is usually spread across several applications that are used for entering data. Analyzing this data is not only difficult because it is spread across several systems but also because the data is saved in a form that is optimized for processing, not analysis. Data analysis represents an additional system load that affects operative data processing. Furthermore, the data has come from heterogeneous applications and is therefore only available in heterogeneous formats which must first be standardized. The applications also only save historic data to a limited extent. This historic data can be important in analysis.</a:t>
            </a:r>
          </a:p>
          <a:p>
            <a:r>
              <a:rPr lang="en-US" dirty="0" smtClean="0"/>
              <a:t>Therefore separate systems are required for storing data and supporting data analysis requirements. This type of system is called a data warehouse.</a:t>
            </a:r>
          </a:p>
          <a:p>
            <a:r>
              <a:rPr lang="en-US" dirty="0" smtClean="0"/>
              <a:t>A data warehouse serves to integrate data from heterogeneous sources, transform, consolidate, clean up and store this data, and stage it efficiently for analysis and interpretation purposes.</a:t>
            </a:r>
          </a:p>
          <a:p>
            <a:pPr algn="l"/>
            <a:endParaRPr lang="es-MX" dirty="0" smtClean="0"/>
          </a:p>
        </p:txBody>
      </p:sp>
      <p:sp>
        <p:nvSpPr>
          <p:cNvPr id="4" name="3 Marcador de número de diapositiva"/>
          <p:cNvSpPr>
            <a:spLocks noGrp="1"/>
          </p:cNvSpPr>
          <p:nvPr>
            <p:ph type="sldNum" sz="quarter" idx="5"/>
          </p:nvPr>
        </p:nvSpPr>
        <p:spPr/>
        <p:txBody>
          <a:bodyPr/>
          <a:lstStyle/>
          <a:p>
            <a:pPr>
              <a:defRPr/>
            </a:pPr>
            <a:fld id="{B678A66E-133E-4187-A85D-61AF525DB664}" type="slidenum">
              <a:rPr lang="es-MX" smtClean="0"/>
              <a:pPr>
                <a:defRPr/>
              </a:pPr>
              <a:t>11</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s-ES" smtClean="0"/>
          </a:p>
        </p:txBody>
      </p:sp>
      <p:sp>
        <p:nvSpPr>
          <p:cNvPr id="624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itchFamily="18" charset="0"/>
                <a:ea typeface="MS PGothic" pitchFamily="34" charset="-128"/>
              </a:defRPr>
            </a:lvl1pPr>
            <a:lvl2pPr marL="742950" indent="-285750" eaLnBrk="0" hangingPunct="0">
              <a:defRPr sz="2400">
                <a:solidFill>
                  <a:schemeClr val="tx1"/>
                </a:solidFill>
                <a:latin typeface="Times" pitchFamily="18" charset="0"/>
                <a:ea typeface="MS PGothic" pitchFamily="34" charset="-128"/>
              </a:defRPr>
            </a:lvl2pPr>
            <a:lvl3pPr marL="1143000" indent="-228600" eaLnBrk="0" hangingPunct="0">
              <a:defRPr sz="2400">
                <a:solidFill>
                  <a:schemeClr val="tx1"/>
                </a:solidFill>
                <a:latin typeface="Times" pitchFamily="18" charset="0"/>
                <a:ea typeface="MS PGothic" pitchFamily="34" charset="-128"/>
              </a:defRPr>
            </a:lvl3pPr>
            <a:lvl4pPr marL="1600200" indent="-228600" eaLnBrk="0" hangingPunct="0">
              <a:defRPr sz="2400">
                <a:solidFill>
                  <a:schemeClr val="tx1"/>
                </a:solidFill>
                <a:latin typeface="Times" pitchFamily="18" charset="0"/>
                <a:ea typeface="MS PGothic" pitchFamily="34" charset="-128"/>
              </a:defRPr>
            </a:lvl4pPr>
            <a:lvl5pPr marL="2057400" indent="-228600" eaLnBrk="0" hangingPunct="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44F7F5DC-7748-42B1-80D9-6950A3041263}" type="slidenum">
              <a:rPr lang="es-ES" sz="1200" smtClean="0"/>
              <a:pPr/>
              <a:t>17</a:t>
            </a:fld>
            <a:endParaRPr lang="es-E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s-ES" smtClean="0"/>
          </a:p>
        </p:txBody>
      </p:sp>
      <p:sp>
        <p:nvSpPr>
          <p:cNvPr id="20483"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itchFamily="18" charset="0"/>
                <a:ea typeface="MS PGothic" pitchFamily="34" charset="-128"/>
              </a:defRPr>
            </a:lvl1pPr>
            <a:lvl2pPr marL="742950" indent="-285750" eaLnBrk="0" hangingPunct="0">
              <a:defRPr sz="2400">
                <a:solidFill>
                  <a:schemeClr val="tx1"/>
                </a:solidFill>
                <a:latin typeface="Times" pitchFamily="18" charset="0"/>
                <a:ea typeface="MS PGothic" pitchFamily="34" charset="-128"/>
              </a:defRPr>
            </a:lvl2pPr>
            <a:lvl3pPr marL="1143000" indent="-228600" eaLnBrk="0" hangingPunct="0">
              <a:defRPr sz="2400">
                <a:solidFill>
                  <a:schemeClr val="tx1"/>
                </a:solidFill>
                <a:latin typeface="Times" pitchFamily="18" charset="0"/>
                <a:ea typeface="MS PGothic" pitchFamily="34" charset="-128"/>
              </a:defRPr>
            </a:lvl3pPr>
            <a:lvl4pPr marL="1600200" indent="-228600" eaLnBrk="0" hangingPunct="0">
              <a:defRPr sz="2400">
                <a:solidFill>
                  <a:schemeClr val="tx1"/>
                </a:solidFill>
                <a:latin typeface="Times" pitchFamily="18" charset="0"/>
                <a:ea typeface="MS PGothic" pitchFamily="34" charset="-128"/>
              </a:defRPr>
            </a:lvl4pPr>
            <a:lvl5pPr marL="2057400" indent="-228600" eaLnBrk="0" hangingPunct="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D41D3481-56FE-437F-AA0A-6263EB933748}" type="slidenum">
              <a:rPr lang="es-ES" sz="1200"/>
              <a:pPr/>
              <a:t>22</a:t>
            </a:fld>
            <a:endParaRPr lang="es-E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smtClean="0"/>
              <a:t>Haga clic para modificar el estilo de subtítulo del patrón</a:t>
            </a:r>
            <a:endParaRPr lang="es-ES"/>
          </a:p>
        </p:txBody>
      </p:sp>
      <p:sp>
        <p:nvSpPr>
          <p:cNvPr id="4" name="Rectangle 5"/>
          <p:cNvSpPr>
            <a:spLocks noGrp="1" noChangeArrowheads="1"/>
          </p:cNvSpPr>
          <p:nvPr>
            <p:ph type="dt" sz="half" idx="10"/>
          </p:nvPr>
        </p:nvSpPr>
        <p:spPr>
          <a:ln/>
        </p:spPr>
        <p:txBody>
          <a:bodyPr/>
          <a:lstStyle>
            <a:lvl1pPr>
              <a:defRPr/>
            </a:lvl1pPr>
          </a:lstStyle>
          <a:p>
            <a:fld id="{F2DC5F9E-8120-4D83-BB14-6E582A7EC0FD}" type="datetimeFigureOut">
              <a:rPr lang="en-US"/>
              <a:pPr/>
              <a:t>8/10/2012</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011A2984-3314-4230-A179-337B13D86182}" type="slidenum">
              <a:rPr lang="en-US"/>
              <a:pPr/>
              <a:t>‹Nº›</a:t>
            </a:fld>
            <a:endParaRPr lang="en-US"/>
          </a:p>
        </p:txBody>
      </p:sp>
    </p:spTree>
    <p:extLst>
      <p:ext uri="{BB962C8B-B14F-4D97-AF65-F5344CB8AC3E}">
        <p14:creationId xmlns:p14="http://schemas.microsoft.com/office/powerpoint/2010/main" val="1973325681"/>
      </p:ext>
    </p:extLst>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5"/>
          <p:cNvSpPr>
            <a:spLocks noGrp="1" noChangeArrowheads="1"/>
          </p:cNvSpPr>
          <p:nvPr>
            <p:ph type="dt" sz="half" idx="10"/>
          </p:nvPr>
        </p:nvSpPr>
        <p:spPr>
          <a:ln/>
        </p:spPr>
        <p:txBody>
          <a:bodyPr/>
          <a:lstStyle>
            <a:lvl1pPr>
              <a:defRPr/>
            </a:lvl1pPr>
          </a:lstStyle>
          <a:p>
            <a:fld id="{0A3C2C29-65FC-46EE-90CE-9AC0F8759D12}" type="datetimeFigureOut">
              <a:rPr lang="en-US"/>
              <a:pPr/>
              <a:t>8/10/2012</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56DD059E-C3F7-4927-B6D8-BA1F7D0D0C9C}" type="slidenum">
              <a:rPr lang="en-US"/>
              <a:pPr/>
              <a:t>‹Nº›</a:t>
            </a:fld>
            <a:endParaRPr lang="en-US"/>
          </a:p>
        </p:txBody>
      </p:sp>
    </p:spTree>
    <p:extLst>
      <p:ext uri="{BB962C8B-B14F-4D97-AF65-F5344CB8AC3E}">
        <p14:creationId xmlns:p14="http://schemas.microsoft.com/office/powerpoint/2010/main" val="1963092071"/>
      </p:ext>
    </p:extLst>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86550" y="457200"/>
            <a:ext cx="2152650" cy="5715000"/>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228600" y="457200"/>
            <a:ext cx="6305550" cy="5715000"/>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5"/>
          <p:cNvSpPr>
            <a:spLocks noGrp="1" noChangeArrowheads="1"/>
          </p:cNvSpPr>
          <p:nvPr>
            <p:ph type="dt" sz="half" idx="10"/>
          </p:nvPr>
        </p:nvSpPr>
        <p:spPr>
          <a:ln/>
        </p:spPr>
        <p:txBody>
          <a:bodyPr/>
          <a:lstStyle>
            <a:lvl1pPr>
              <a:defRPr/>
            </a:lvl1pPr>
          </a:lstStyle>
          <a:p>
            <a:fld id="{3F0459E8-936B-4689-A2A5-D18D22EFA428}" type="datetimeFigureOut">
              <a:rPr lang="en-US"/>
              <a:pPr/>
              <a:t>8/10/2012</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761ECA91-1C46-41D4-AD7C-1CC488928060}" type="slidenum">
              <a:rPr lang="en-US"/>
              <a:pPr/>
              <a:t>‹Nº›</a:t>
            </a:fld>
            <a:endParaRPr lang="en-US"/>
          </a:p>
        </p:txBody>
      </p:sp>
    </p:spTree>
    <p:extLst>
      <p:ext uri="{BB962C8B-B14F-4D97-AF65-F5344CB8AC3E}">
        <p14:creationId xmlns:p14="http://schemas.microsoft.com/office/powerpoint/2010/main" val="1792033933"/>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5"/>
          <p:cNvSpPr>
            <a:spLocks noGrp="1" noChangeArrowheads="1"/>
          </p:cNvSpPr>
          <p:nvPr>
            <p:ph type="dt" sz="half" idx="10"/>
          </p:nvPr>
        </p:nvSpPr>
        <p:spPr>
          <a:ln/>
        </p:spPr>
        <p:txBody>
          <a:bodyPr/>
          <a:lstStyle>
            <a:lvl1pPr>
              <a:defRPr/>
            </a:lvl1pPr>
          </a:lstStyle>
          <a:p>
            <a:fld id="{32AD60DC-2412-4DA1-9807-E31E0CF6345D}" type="datetimeFigureOut">
              <a:rPr lang="en-US"/>
              <a:pPr/>
              <a:t>8/10/2012</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E58A7646-30DA-44E6-8B48-45C4387E5F7B}" type="slidenum">
              <a:rPr lang="en-US"/>
              <a:pPr/>
              <a:t>‹Nº›</a:t>
            </a:fld>
            <a:endParaRPr lang="en-US"/>
          </a:p>
        </p:txBody>
      </p:sp>
    </p:spTree>
    <p:extLst>
      <p:ext uri="{BB962C8B-B14F-4D97-AF65-F5344CB8AC3E}">
        <p14:creationId xmlns:p14="http://schemas.microsoft.com/office/powerpoint/2010/main" val="4260378209"/>
      </p:ext>
    </p:extLst>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Haga clic para modificar el estilo de texto del patrón</a:t>
            </a:r>
          </a:p>
        </p:txBody>
      </p:sp>
      <p:sp>
        <p:nvSpPr>
          <p:cNvPr id="4" name="Rectangle 5"/>
          <p:cNvSpPr>
            <a:spLocks noGrp="1" noChangeArrowheads="1"/>
          </p:cNvSpPr>
          <p:nvPr>
            <p:ph type="dt" sz="half" idx="10"/>
          </p:nvPr>
        </p:nvSpPr>
        <p:spPr>
          <a:ln/>
        </p:spPr>
        <p:txBody>
          <a:bodyPr/>
          <a:lstStyle>
            <a:lvl1pPr>
              <a:defRPr/>
            </a:lvl1pPr>
          </a:lstStyle>
          <a:p>
            <a:fld id="{4BDBFFCD-F783-4C40-930A-E2003C7CC8F7}" type="datetimeFigureOut">
              <a:rPr lang="en-US"/>
              <a:pPr/>
              <a:t>8/10/2012</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25463E5A-B7BA-4F38-B62F-521A0826E149}" type="slidenum">
              <a:rPr lang="en-US"/>
              <a:pPr/>
              <a:t>‹Nº›</a:t>
            </a:fld>
            <a:endParaRPr lang="en-US"/>
          </a:p>
        </p:txBody>
      </p:sp>
    </p:spTree>
    <p:extLst>
      <p:ext uri="{BB962C8B-B14F-4D97-AF65-F5344CB8AC3E}">
        <p14:creationId xmlns:p14="http://schemas.microsoft.com/office/powerpoint/2010/main" val="3827923312"/>
      </p:ext>
    </p:extLst>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228600" y="1752600"/>
            <a:ext cx="4229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10100" y="1752600"/>
            <a:ext cx="4229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Rectangle 5"/>
          <p:cNvSpPr>
            <a:spLocks noGrp="1" noChangeArrowheads="1"/>
          </p:cNvSpPr>
          <p:nvPr>
            <p:ph type="dt" sz="half" idx="10"/>
          </p:nvPr>
        </p:nvSpPr>
        <p:spPr>
          <a:ln/>
        </p:spPr>
        <p:txBody>
          <a:bodyPr/>
          <a:lstStyle>
            <a:lvl1pPr>
              <a:defRPr/>
            </a:lvl1pPr>
          </a:lstStyle>
          <a:p>
            <a:fld id="{8BA2851E-9BE6-4BCA-BD4A-8A4FDB576B82}" type="datetimeFigureOut">
              <a:rPr lang="en-US"/>
              <a:pPr/>
              <a:t>8/10/2012</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139DF9DD-092C-4F22-9C11-55AC5746DFBF}" type="slidenum">
              <a:rPr lang="en-US"/>
              <a:pPr/>
              <a:t>‹Nº›</a:t>
            </a:fld>
            <a:endParaRPr lang="en-US"/>
          </a:p>
        </p:txBody>
      </p:sp>
    </p:spTree>
    <p:extLst>
      <p:ext uri="{BB962C8B-B14F-4D97-AF65-F5344CB8AC3E}">
        <p14:creationId xmlns:p14="http://schemas.microsoft.com/office/powerpoint/2010/main" val="428277863"/>
      </p:ext>
    </p:extLst>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Rectangle 5"/>
          <p:cNvSpPr>
            <a:spLocks noGrp="1" noChangeArrowheads="1"/>
          </p:cNvSpPr>
          <p:nvPr>
            <p:ph type="dt" sz="half" idx="10"/>
          </p:nvPr>
        </p:nvSpPr>
        <p:spPr>
          <a:ln/>
        </p:spPr>
        <p:txBody>
          <a:bodyPr/>
          <a:lstStyle>
            <a:lvl1pPr>
              <a:defRPr/>
            </a:lvl1pPr>
          </a:lstStyle>
          <a:p>
            <a:fld id="{83AE9531-4214-4BED-91B7-D41FBD331D13}" type="datetimeFigureOut">
              <a:rPr lang="en-US"/>
              <a:pPr/>
              <a:t>8/10/2012</a:t>
            </a:fld>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B2AC8A18-A3E3-46A3-834E-228889B84D56}" type="slidenum">
              <a:rPr lang="en-US"/>
              <a:pPr/>
              <a:t>‹Nº›</a:t>
            </a:fld>
            <a:endParaRPr lang="en-US"/>
          </a:p>
        </p:txBody>
      </p:sp>
    </p:spTree>
    <p:extLst>
      <p:ext uri="{BB962C8B-B14F-4D97-AF65-F5344CB8AC3E}">
        <p14:creationId xmlns:p14="http://schemas.microsoft.com/office/powerpoint/2010/main" val="2918461402"/>
      </p:ext>
    </p:extLst>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Rectangle 5"/>
          <p:cNvSpPr>
            <a:spLocks noGrp="1" noChangeArrowheads="1"/>
          </p:cNvSpPr>
          <p:nvPr>
            <p:ph type="dt" sz="half" idx="10"/>
          </p:nvPr>
        </p:nvSpPr>
        <p:spPr>
          <a:ln/>
        </p:spPr>
        <p:txBody>
          <a:bodyPr/>
          <a:lstStyle>
            <a:lvl1pPr>
              <a:defRPr/>
            </a:lvl1pPr>
          </a:lstStyle>
          <a:p>
            <a:fld id="{0F06BAB1-7DC0-45D1-882E-CFEC6A47C45A}" type="datetimeFigureOut">
              <a:rPr lang="en-US"/>
              <a:pPr/>
              <a:t>8/10/2012</a:t>
            </a:fld>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BC7F8749-E736-4D8E-87FB-80DEDEE44424}" type="slidenum">
              <a:rPr lang="en-US"/>
              <a:pPr/>
              <a:t>‹Nº›</a:t>
            </a:fld>
            <a:endParaRPr lang="en-US"/>
          </a:p>
        </p:txBody>
      </p:sp>
    </p:spTree>
    <p:extLst>
      <p:ext uri="{BB962C8B-B14F-4D97-AF65-F5344CB8AC3E}">
        <p14:creationId xmlns:p14="http://schemas.microsoft.com/office/powerpoint/2010/main" val="766706345"/>
      </p:ext>
    </p:extLst>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9DEED897-80EF-4DBC-A6DE-40F76573638B}" type="datetimeFigureOut">
              <a:rPr lang="en-US"/>
              <a:pPr/>
              <a:t>8/10/2012</a:t>
            </a:fld>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ABD4C140-2E3B-48F9-96F9-85D16EDF2BFC}" type="slidenum">
              <a:rPr lang="en-US"/>
              <a:pPr/>
              <a:t>‹Nº›</a:t>
            </a:fld>
            <a:endParaRPr lang="en-US"/>
          </a:p>
        </p:txBody>
      </p:sp>
    </p:spTree>
    <p:extLst>
      <p:ext uri="{BB962C8B-B14F-4D97-AF65-F5344CB8AC3E}">
        <p14:creationId xmlns:p14="http://schemas.microsoft.com/office/powerpoint/2010/main" val="258845837"/>
      </p:ext>
    </p:extLst>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Rectangle 5"/>
          <p:cNvSpPr>
            <a:spLocks noGrp="1" noChangeArrowheads="1"/>
          </p:cNvSpPr>
          <p:nvPr>
            <p:ph type="dt" sz="half" idx="10"/>
          </p:nvPr>
        </p:nvSpPr>
        <p:spPr>
          <a:ln/>
        </p:spPr>
        <p:txBody>
          <a:bodyPr/>
          <a:lstStyle>
            <a:lvl1pPr>
              <a:defRPr/>
            </a:lvl1pPr>
          </a:lstStyle>
          <a:p>
            <a:fld id="{B6A2AACF-A533-418A-BA9E-34620EB4BEC5}" type="datetimeFigureOut">
              <a:rPr lang="en-US"/>
              <a:pPr/>
              <a:t>8/10/2012</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2EB24C0A-DAD4-4B78-96F8-770A2D81B19D}" type="slidenum">
              <a:rPr lang="en-US"/>
              <a:pPr/>
              <a:t>‹Nº›</a:t>
            </a:fld>
            <a:endParaRPr lang="en-US"/>
          </a:p>
        </p:txBody>
      </p:sp>
    </p:spTree>
    <p:extLst>
      <p:ext uri="{BB962C8B-B14F-4D97-AF65-F5344CB8AC3E}">
        <p14:creationId xmlns:p14="http://schemas.microsoft.com/office/powerpoint/2010/main" val="1758078167"/>
      </p:ext>
    </p:extLst>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Rectangle 5"/>
          <p:cNvSpPr>
            <a:spLocks noGrp="1" noChangeArrowheads="1"/>
          </p:cNvSpPr>
          <p:nvPr>
            <p:ph type="dt" sz="half" idx="10"/>
          </p:nvPr>
        </p:nvSpPr>
        <p:spPr>
          <a:ln/>
        </p:spPr>
        <p:txBody>
          <a:bodyPr/>
          <a:lstStyle>
            <a:lvl1pPr>
              <a:defRPr/>
            </a:lvl1pPr>
          </a:lstStyle>
          <a:p>
            <a:fld id="{52E92C47-E469-4DFE-9986-D85DB3B92B3E}" type="datetimeFigureOut">
              <a:rPr lang="en-US"/>
              <a:pPr/>
              <a:t>8/10/2012</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23E606B9-E55E-443F-BD78-62B1FC437D5C}" type="slidenum">
              <a:rPr lang="en-US"/>
              <a:pPr/>
              <a:t>‹Nº›</a:t>
            </a:fld>
            <a:endParaRPr lang="en-US"/>
          </a:p>
        </p:txBody>
      </p:sp>
    </p:spTree>
    <p:extLst>
      <p:ext uri="{BB962C8B-B14F-4D97-AF65-F5344CB8AC3E}">
        <p14:creationId xmlns:p14="http://schemas.microsoft.com/office/powerpoint/2010/main" val="3171965471"/>
      </p:ext>
    </p:extLst>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sineti_ppt.png                                                 0009570BHD Omar                        C1E69C3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27950" y="285750"/>
            <a:ext cx="1416050" cy="657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228600" y="45720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228600" y="1752600"/>
            <a:ext cx="8610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1" name="Rectangle 5"/>
          <p:cNvSpPr>
            <a:spLocks noGrp="1" noChangeArrowheads="1"/>
          </p:cNvSpPr>
          <p:nvPr>
            <p:ph type="dt" sz="half" idx="2"/>
          </p:nvPr>
        </p:nvSpPr>
        <p:spPr bwMode="auto">
          <a:xfrm>
            <a:off x="228600" y="62484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a:latin typeface="Trebuchet MS" pitchFamily="34" charset="0"/>
                <a:cs typeface="Arial" pitchFamily="34" charset="0"/>
              </a:defRPr>
            </a:lvl1pPr>
          </a:lstStyle>
          <a:p>
            <a:fld id="{57C4AAD9-5A35-41D9-A92F-5161322CC781}" type="datetimeFigureOut">
              <a:rPr lang="en-US"/>
              <a:pPr/>
              <a:t>8/10/2012</a:t>
            </a:fld>
            <a:endParaRPr lang="en-US"/>
          </a:p>
        </p:txBody>
      </p:sp>
      <p:sp>
        <p:nvSpPr>
          <p:cNvPr id="34822" name="Rectangle 6"/>
          <p:cNvSpPr>
            <a:spLocks noGrp="1" noChangeArrowheads="1"/>
          </p:cNvSpPr>
          <p:nvPr>
            <p:ph type="ftr" sz="quarter" idx="3"/>
          </p:nvPr>
        </p:nvSpPr>
        <p:spPr bwMode="auto">
          <a:xfrm>
            <a:off x="3124200" y="62484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a:latin typeface="+mn-lt"/>
                <a:ea typeface="+mn-ea"/>
                <a:cs typeface="+mn-cs"/>
              </a:defRPr>
            </a:lvl1pPr>
          </a:lstStyle>
          <a:p>
            <a:pPr>
              <a:defRPr/>
            </a:pPr>
            <a:endParaRPr lang="en-US"/>
          </a:p>
        </p:txBody>
      </p:sp>
      <p:sp>
        <p:nvSpPr>
          <p:cNvPr id="34823" name="Rectangle 7"/>
          <p:cNvSpPr>
            <a:spLocks noGrp="1" noChangeArrowheads="1"/>
          </p:cNvSpPr>
          <p:nvPr>
            <p:ph type="sldNum" sz="quarter" idx="4"/>
          </p:nvPr>
        </p:nvSpPr>
        <p:spPr bwMode="auto">
          <a:xfrm>
            <a:off x="6934200" y="62484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1">
                <a:latin typeface="Trebuchet MS" pitchFamily="34" charset="0"/>
                <a:cs typeface="Arial" pitchFamily="34" charset="0"/>
              </a:defRPr>
            </a:lvl1pPr>
          </a:lstStyle>
          <a:p>
            <a:fld id="{8687BD57-4006-4AB3-B5B0-9F32880FCBA4}" type="slidenum">
              <a:rPr lang="en-US"/>
              <a:pPr/>
              <a:t>‹Nº›</a:t>
            </a:fld>
            <a:endParaRPr lang="en-US"/>
          </a:p>
        </p:txBody>
      </p:sp>
      <p:pic>
        <p:nvPicPr>
          <p:cNvPr id="1032" name="Picture 12" descr="sap_partner_R_tm_n.jpg                                         0009570BHD Omar                        C1E69C3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82000" y="6253163"/>
            <a:ext cx="5000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pull dir="r"/>
  </p:transition>
  <p:txStyles>
    <p:titleStyle>
      <a:lvl1pPr algn="l" rtl="0" eaLnBrk="0" fontAlgn="base" hangingPunct="0">
        <a:spcBef>
          <a:spcPct val="0"/>
        </a:spcBef>
        <a:spcAft>
          <a:spcPct val="0"/>
        </a:spcAft>
        <a:defRPr sz="2800" b="1">
          <a:solidFill>
            <a:srgbClr val="4C721D"/>
          </a:solidFill>
          <a:latin typeface="+mj-lt"/>
          <a:ea typeface="MS PGothic" pitchFamily="34" charset="-128"/>
          <a:cs typeface="ＭＳ Ｐゴシック" charset="0"/>
        </a:defRPr>
      </a:lvl1pPr>
      <a:lvl2pPr algn="l" rtl="0" eaLnBrk="0" fontAlgn="base" hangingPunct="0">
        <a:spcBef>
          <a:spcPct val="0"/>
        </a:spcBef>
        <a:spcAft>
          <a:spcPct val="0"/>
        </a:spcAft>
        <a:defRPr sz="2800" b="1">
          <a:solidFill>
            <a:srgbClr val="4C721D"/>
          </a:solidFill>
          <a:latin typeface="Trebuchet MS" charset="0"/>
          <a:ea typeface="MS PGothic" pitchFamily="34" charset="-128"/>
          <a:cs typeface="ＭＳ Ｐゴシック" charset="0"/>
        </a:defRPr>
      </a:lvl2pPr>
      <a:lvl3pPr algn="l" rtl="0" eaLnBrk="0" fontAlgn="base" hangingPunct="0">
        <a:spcBef>
          <a:spcPct val="0"/>
        </a:spcBef>
        <a:spcAft>
          <a:spcPct val="0"/>
        </a:spcAft>
        <a:defRPr sz="2800" b="1">
          <a:solidFill>
            <a:srgbClr val="4C721D"/>
          </a:solidFill>
          <a:latin typeface="Trebuchet MS" charset="0"/>
          <a:ea typeface="MS PGothic" pitchFamily="34" charset="-128"/>
          <a:cs typeface="ＭＳ Ｐゴシック" charset="0"/>
        </a:defRPr>
      </a:lvl3pPr>
      <a:lvl4pPr algn="l" rtl="0" eaLnBrk="0" fontAlgn="base" hangingPunct="0">
        <a:spcBef>
          <a:spcPct val="0"/>
        </a:spcBef>
        <a:spcAft>
          <a:spcPct val="0"/>
        </a:spcAft>
        <a:defRPr sz="2800" b="1">
          <a:solidFill>
            <a:srgbClr val="4C721D"/>
          </a:solidFill>
          <a:latin typeface="Trebuchet MS" charset="0"/>
          <a:ea typeface="MS PGothic" pitchFamily="34" charset="-128"/>
          <a:cs typeface="ＭＳ Ｐゴシック" charset="0"/>
        </a:defRPr>
      </a:lvl4pPr>
      <a:lvl5pPr algn="l" rtl="0" eaLnBrk="0" fontAlgn="base" hangingPunct="0">
        <a:spcBef>
          <a:spcPct val="0"/>
        </a:spcBef>
        <a:spcAft>
          <a:spcPct val="0"/>
        </a:spcAft>
        <a:defRPr sz="2800" b="1">
          <a:solidFill>
            <a:srgbClr val="4C721D"/>
          </a:solidFill>
          <a:latin typeface="Trebuchet MS" charset="0"/>
          <a:ea typeface="MS PGothic" pitchFamily="34" charset="-128"/>
          <a:cs typeface="ＭＳ Ｐゴシック" charset="0"/>
        </a:defRPr>
      </a:lvl5pPr>
      <a:lvl6pPr marL="457200" algn="l" rtl="0" eaLnBrk="0" fontAlgn="base" hangingPunct="0">
        <a:spcBef>
          <a:spcPct val="0"/>
        </a:spcBef>
        <a:spcAft>
          <a:spcPct val="0"/>
        </a:spcAft>
        <a:defRPr sz="2800" b="1">
          <a:solidFill>
            <a:srgbClr val="4C721D"/>
          </a:solidFill>
          <a:latin typeface="Trebuchet MS" charset="0"/>
          <a:ea typeface="ＭＳ Ｐゴシック" charset="0"/>
        </a:defRPr>
      </a:lvl6pPr>
      <a:lvl7pPr marL="914400" algn="l" rtl="0" eaLnBrk="0" fontAlgn="base" hangingPunct="0">
        <a:spcBef>
          <a:spcPct val="0"/>
        </a:spcBef>
        <a:spcAft>
          <a:spcPct val="0"/>
        </a:spcAft>
        <a:defRPr sz="2800" b="1">
          <a:solidFill>
            <a:srgbClr val="4C721D"/>
          </a:solidFill>
          <a:latin typeface="Trebuchet MS" charset="0"/>
          <a:ea typeface="ＭＳ Ｐゴシック" charset="0"/>
        </a:defRPr>
      </a:lvl7pPr>
      <a:lvl8pPr marL="1371600" algn="l" rtl="0" eaLnBrk="0" fontAlgn="base" hangingPunct="0">
        <a:spcBef>
          <a:spcPct val="0"/>
        </a:spcBef>
        <a:spcAft>
          <a:spcPct val="0"/>
        </a:spcAft>
        <a:defRPr sz="2800" b="1">
          <a:solidFill>
            <a:srgbClr val="4C721D"/>
          </a:solidFill>
          <a:latin typeface="Trebuchet MS" charset="0"/>
          <a:ea typeface="ＭＳ Ｐゴシック" charset="0"/>
        </a:defRPr>
      </a:lvl8pPr>
      <a:lvl9pPr marL="1828800" algn="l" rtl="0" eaLnBrk="0" fontAlgn="base" hangingPunct="0">
        <a:spcBef>
          <a:spcPct val="0"/>
        </a:spcBef>
        <a:spcAft>
          <a:spcPct val="0"/>
        </a:spcAft>
        <a:defRPr sz="2800" b="1">
          <a:solidFill>
            <a:srgbClr val="4C721D"/>
          </a:solidFill>
          <a:latin typeface="Trebuchet MS" charset="0"/>
          <a:ea typeface="ＭＳ Ｐゴシック" charset="0"/>
        </a:defRPr>
      </a:lvl9pPr>
    </p:titleStyle>
    <p:bodyStyle>
      <a:lvl1pPr marL="244475" indent="-244475" algn="l" rtl="0" eaLnBrk="0" fontAlgn="base" hangingPunct="0">
        <a:spcBef>
          <a:spcPct val="20000"/>
        </a:spcBef>
        <a:spcAft>
          <a:spcPct val="0"/>
        </a:spcAft>
        <a:buClr>
          <a:srgbClr val="8CC63F"/>
        </a:buClr>
        <a:buSzPct val="110000"/>
        <a:buFont typeface="Times" pitchFamily="18" charset="0"/>
        <a:buChar char="•"/>
        <a:defRPr sz="2000">
          <a:solidFill>
            <a:schemeClr val="tx1"/>
          </a:solidFill>
          <a:latin typeface="+mn-lt"/>
          <a:ea typeface="MS PGothic" pitchFamily="34" charset="-128"/>
          <a:cs typeface="ＭＳ Ｐゴシック" charset="0"/>
        </a:defRPr>
      </a:lvl1pPr>
      <a:lvl2pPr marL="819150" indent="-285750" algn="l" rtl="0" eaLnBrk="0" fontAlgn="base" hangingPunct="0">
        <a:spcBef>
          <a:spcPct val="20000"/>
        </a:spcBef>
        <a:spcAft>
          <a:spcPct val="0"/>
        </a:spcAft>
        <a:buClr>
          <a:srgbClr val="4C721D"/>
        </a:buClr>
        <a:buChar char="»"/>
        <a:defRPr sz="1600">
          <a:solidFill>
            <a:srgbClr val="455560"/>
          </a:solidFill>
          <a:latin typeface="+mn-lt"/>
          <a:ea typeface="MS PGothic" pitchFamily="34" charset="-128"/>
        </a:defRPr>
      </a:lvl2pPr>
      <a:lvl3pPr marL="1238250" indent="-228600" algn="l" rtl="0" eaLnBrk="0" fontAlgn="base" hangingPunct="0">
        <a:spcBef>
          <a:spcPct val="20000"/>
        </a:spcBef>
        <a:spcAft>
          <a:spcPct val="0"/>
        </a:spcAft>
        <a:buChar char="•"/>
        <a:defRPr sz="1600">
          <a:solidFill>
            <a:srgbClr val="455560"/>
          </a:solidFill>
          <a:latin typeface="+mn-lt"/>
          <a:ea typeface="MS PGothic" pitchFamily="34" charset="-128"/>
        </a:defRPr>
      </a:lvl3pPr>
      <a:lvl4pPr marL="1657350" indent="-228600" algn="l" rtl="0" eaLnBrk="0" fontAlgn="base" hangingPunct="0">
        <a:spcBef>
          <a:spcPct val="20000"/>
        </a:spcBef>
        <a:spcAft>
          <a:spcPct val="0"/>
        </a:spcAft>
        <a:buChar char="–"/>
        <a:defRPr sz="1600">
          <a:solidFill>
            <a:srgbClr val="455560"/>
          </a:solidFill>
          <a:latin typeface="+mn-lt"/>
          <a:ea typeface="MS PGothic" pitchFamily="34" charset="-128"/>
        </a:defRPr>
      </a:lvl4pPr>
      <a:lvl5pPr marL="2076450" indent="-228600" algn="l" rtl="0" eaLnBrk="0" fontAlgn="base" hangingPunct="0">
        <a:spcBef>
          <a:spcPct val="20000"/>
        </a:spcBef>
        <a:spcAft>
          <a:spcPct val="0"/>
        </a:spcAft>
        <a:buChar char="»"/>
        <a:defRPr sz="1600">
          <a:solidFill>
            <a:srgbClr val="455560"/>
          </a:solidFill>
          <a:latin typeface="+mn-lt"/>
          <a:ea typeface="MS PGothic" pitchFamily="34" charset="-128"/>
        </a:defRPr>
      </a:lvl5pPr>
      <a:lvl6pPr marL="2533650" indent="-228600" algn="l" rtl="0" eaLnBrk="0" fontAlgn="base" hangingPunct="0">
        <a:spcBef>
          <a:spcPct val="20000"/>
        </a:spcBef>
        <a:spcAft>
          <a:spcPct val="0"/>
        </a:spcAft>
        <a:buChar char="»"/>
        <a:defRPr sz="1600">
          <a:solidFill>
            <a:srgbClr val="455560"/>
          </a:solidFill>
          <a:latin typeface="+mn-lt"/>
          <a:ea typeface="+mn-ea"/>
        </a:defRPr>
      </a:lvl6pPr>
      <a:lvl7pPr marL="2990850" indent="-228600" algn="l" rtl="0" eaLnBrk="0" fontAlgn="base" hangingPunct="0">
        <a:spcBef>
          <a:spcPct val="20000"/>
        </a:spcBef>
        <a:spcAft>
          <a:spcPct val="0"/>
        </a:spcAft>
        <a:buChar char="»"/>
        <a:defRPr sz="1600">
          <a:solidFill>
            <a:srgbClr val="455560"/>
          </a:solidFill>
          <a:latin typeface="+mn-lt"/>
          <a:ea typeface="+mn-ea"/>
        </a:defRPr>
      </a:lvl7pPr>
      <a:lvl8pPr marL="3448050" indent="-228600" algn="l" rtl="0" eaLnBrk="0" fontAlgn="base" hangingPunct="0">
        <a:spcBef>
          <a:spcPct val="20000"/>
        </a:spcBef>
        <a:spcAft>
          <a:spcPct val="0"/>
        </a:spcAft>
        <a:buChar char="»"/>
        <a:defRPr sz="1600">
          <a:solidFill>
            <a:srgbClr val="455560"/>
          </a:solidFill>
          <a:latin typeface="+mn-lt"/>
          <a:ea typeface="+mn-ea"/>
        </a:defRPr>
      </a:lvl8pPr>
      <a:lvl9pPr marL="3905250" indent="-228600" algn="l" rtl="0" eaLnBrk="0" fontAlgn="base" hangingPunct="0">
        <a:spcBef>
          <a:spcPct val="20000"/>
        </a:spcBef>
        <a:spcAft>
          <a:spcPct val="0"/>
        </a:spcAft>
        <a:buChar char="»"/>
        <a:defRPr sz="1600">
          <a:solidFill>
            <a:srgbClr val="455560"/>
          </a:solidFill>
          <a:latin typeface="+mn-lt"/>
          <a:ea typeface="+mn-ea"/>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tdwiorg0000.web711.discountasp.net/"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peg"/><Relationship Id="rId18" Type="http://schemas.openxmlformats.org/officeDocument/2006/relationships/image" Target="../media/image31.jpe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jpeg"/><Relationship Id="rId17" Type="http://schemas.openxmlformats.org/officeDocument/2006/relationships/image" Target="../media/image30.jpe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3.png"/><Relationship Id="rId19" Type="http://schemas.openxmlformats.org/officeDocument/2006/relationships/image" Target="../media/image32.jpe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hyperlink" Target="http://tdwiorg0000.web711.discountasp.ne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tdwiorg0000.web711.discountasp.net/"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tdwiorg0000.web711.discountasp.ne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tdwiorg0000.web711.discountasp.ne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sineti_pptCVb.jpg                                              0009570BHD Omar                        C1E69C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09"/>
            <a:ext cx="9144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bobj_folleto.gif                                               0009570BHD Omar                        C1E69C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844824"/>
            <a:ext cx="4788024" cy="480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609600" y="1628800"/>
            <a:ext cx="4538663" cy="151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eaLnBrk="0" hangingPunct="0"/>
            <a:r>
              <a:rPr lang="es-MX" sz="2800" b="1" dirty="0" smtClean="0">
                <a:solidFill>
                  <a:srgbClr val="6FB43F"/>
                </a:solidFill>
                <a:latin typeface="Trebuchet MS" pitchFamily="34" charset="0"/>
              </a:rPr>
              <a:t>Portafolio de Servicios de</a:t>
            </a:r>
          </a:p>
          <a:p>
            <a:pPr algn="r" eaLnBrk="0" hangingPunct="0"/>
            <a:r>
              <a:rPr lang="es-MX" sz="2800" b="1" dirty="0" smtClean="0">
                <a:solidFill>
                  <a:srgbClr val="6FB43F"/>
                </a:solidFill>
                <a:latin typeface="Trebuchet MS" pitchFamily="34" charset="0"/>
              </a:rPr>
              <a:t>Inteligencia de Negocios</a:t>
            </a:r>
          </a:p>
          <a:p>
            <a:pPr algn="r" eaLnBrk="0" hangingPunct="0"/>
            <a:r>
              <a:rPr lang="es-MX" sz="2800" b="1" dirty="0" smtClean="0">
                <a:solidFill>
                  <a:srgbClr val="6FB43F"/>
                </a:solidFill>
                <a:latin typeface="Trebuchet MS" pitchFamily="34" charset="0"/>
              </a:rPr>
              <a:t>Para la Región Occidente</a:t>
            </a:r>
            <a:endParaRPr lang="es-MX" sz="2800" b="1" dirty="0">
              <a:solidFill>
                <a:srgbClr val="6FB43F"/>
              </a:solidFill>
              <a:latin typeface="Trebuchet MS" pitchFamily="34" charset="0"/>
            </a:endParaRPr>
          </a:p>
        </p:txBody>
      </p:sp>
    </p:spTree>
    <p:extLst>
      <p:ext uri="{BB962C8B-B14F-4D97-AF65-F5344CB8AC3E}">
        <p14:creationId xmlns:p14="http://schemas.microsoft.com/office/powerpoint/2010/main" val="3560365074"/>
      </p:ext>
    </p:extLst>
  </p:cSld>
  <p:clrMapOvr>
    <a:masterClrMapping/>
  </p:clrMapOvr>
  <p:transition>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SAP Business Analytics</a:t>
            </a:r>
            <a:endParaRPr lang="es-MX" sz="2800" b="1" dirty="0">
              <a:solidFill>
                <a:srgbClr val="4C721D"/>
              </a:solidFill>
              <a:latin typeface="+mj-lt"/>
              <a:ea typeface="+mn-ea"/>
              <a:cs typeface="Calibri" pitchFamily="34" charset="0"/>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9" t="15741" r="1666" b="2778"/>
          <a:stretch/>
        </p:blipFill>
        <p:spPr bwMode="auto">
          <a:xfrm>
            <a:off x="133350" y="1079500"/>
            <a:ext cx="8858250" cy="55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15209"/>
      </p:ext>
    </p:extLst>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iki.sdn.sap.com/wiki/download/attachments/44794331/a2.gif?version=1&amp;modificationDate=12208547255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196752"/>
            <a:ext cx="6012160" cy="5377257"/>
          </a:xfrm>
          <a:prstGeom prst="rect">
            <a:avLst/>
          </a:prstGeom>
          <a:noFill/>
          <a:extLst>
            <a:ext uri="{909E8E84-426E-40DD-AFC4-6F175D3DCCD1}">
              <a14:hiddenFill xmlns:a14="http://schemas.microsoft.com/office/drawing/2010/main">
                <a:solidFill>
                  <a:srgbClr val="FFFFFF"/>
                </a:solidFill>
              </a14:hiddenFill>
            </a:ext>
          </a:extLst>
        </p:spPr>
      </p:pic>
      <p:sp>
        <p:nvSpPr>
          <p:cNvPr id="6" name="1 Marcador de contenido"/>
          <p:cNvSpPr txBox="1">
            <a:spLocks/>
          </p:cNvSpPr>
          <p:nvPr/>
        </p:nvSpPr>
        <p:spPr bwMode="auto">
          <a:xfrm>
            <a:off x="107503" y="2204864"/>
            <a:ext cx="4176463"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190500" indent="-190500">
              <a:buClr>
                <a:srgbClr val="00B050"/>
              </a:buClr>
            </a:pPr>
            <a:r>
              <a:rPr lang="es-MX" sz="1600" dirty="0" smtClean="0"/>
              <a:t>En todas las áreas de la compañía los empleados utilizan estos datos como soporte para tomar decisiones.</a:t>
            </a:r>
          </a:p>
          <a:p>
            <a:pPr marL="190500" indent="-190500">
              <a:buClr>
                <a:srgbClr val="00B050"/>
              </a:buClr>
            </a:pPr>
            <a:r>
              <a:rPr lang="es-MX" sz="1600" dirty="0" smtClean="0"/>
              <a:t>SAP NW BW permite agrupar los datos desde una perspectiva de análisis (y no transaccional) </a:t>
            </a:r>
          </a:p>
          <a:p>
            <a:pPr marL="190500" indent="-190500">
              <a:buClr>
                <a:srgbClr val="00B050"/>
              </a:buClr>
            </a:pPr>
            <a:r>
              <a:rPr lang="es-MX" sz="1600" dirty="0" smtClean="0"/>
              <a:t>También proporciona herramientas para reporteo y análisis</a:t>
            </a:r>
          </a:p>
        </p:txBody>
      </p:sp>
      <p:sp>
        <p:nvSpPr>
          <p:cNvPr id="7"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SAP Business Warehouse</a:t>
            </a:r>
            <a:endParaRPr lang="es-MX" sz="2800" b="1" dirty="0">
              <a:solidFill>
                <a:srgbClr val="4C721D"/>
              </a:solidFill>
              <a:latin typeface="+mj-lt"/>
              <a:ea typeface="+mn-ea"/>
              <a:cs typeface="Calibri" pitchFamily="34" charset="0"/>
            </a:endParaRPr>
          </a:p>
        </p:txBody>
      </p:sp>
    </p:spTree>
    <p:extLst>
      <p:ext uri="{BB962C8B-B14F-4D97-AF65-F5344CB8AC3E}">
        <p14:creationId xmlns:p14="http://schemas.microsoft.com/office/powerpoint/2010/main" val="1803757105"/>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SAP Business Warehouse</a:t>
            </a:r>
            <a:endParaRPr lang="es-MX" sz="2800" b="1" dirty="0">
              <a:solidFill>
                <a:srgbClr val="4C721D"/>
              </a:solidFill>
              <a:latin typeface="+mj-lt"/>
              <a:ea typeface="+mn-ea"/>
              <a:cs typeface="Calibri" pitchFamily="34" charset="0"/>
            </a:endParaRPr>
          </a:p>
        </p:txBody>
      </p:sp>
      <p:sp>
        <p:nvSpPr>
          <p:cNvPr id="5" name="1 Marcador de contenido"/>
          <p:cNvSpPr txBox="1">
            <a:spLocks/>
          </p:cNvSpPr>
          <p:nvPr/>
        </p:nvSpPr>
        <p:spPr bwMode="auto">
          <a:xfrm>
            <a:off x="250825" y="1124744"/>
            <a:ext cx="8642350"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buClr>
                <a:srgbClr val="00B050"/>
              </a:buClr>
            </a:pPr>
            <a:r>
              <a:rPr lang="es-MX" sz="1600" dirty="0" smtClean="0"/>
              <a:t>¿Por que la necesidad de un Data Warehouse?</a:t>
            </a:r>
          </a:p>
          <a:p>
            <a:pPr lvl="1"/>
            <a:r>
              <a:rPr lang="es-MX" sz="1600" dirty="0" smtClean="0"/>
              <a:t>Los datos de la compañía se encuentran dispersos en distintas silos de información.</a:t>
            </a:r>
          </a:p>
          <a:p>
            <a:pPr lvl="1"/>
            <a:r>
              <a:rPr lang="es-MX" sz="1600" dirty="0" smtClean="0"/>
              <a:t>La información tiene que almacenarse en un formato adecuado para análisis (OLTP vs OLAP)</a:t>
            </a:r>
          </a:p>
          <a:p>
            <a:pPr lvl="1"/>
            <a:r>
              <a:rPr lang="es-MX" sz="1600" dirty="0" smtClean="0"/>
              <a:t>El análisis de datos incrementa la carga en los sistemas, lo que afecta al procesamiento transaccional. Se requiere un servidor dedicado a esta tarea.</a:t>
            </a:r>
          </a:p>
          <a:p>
            <a:pPr lvl="1"/>
            <a:r>
              <a:rPr lang="es-MX" sz="1600" dirty="0" smtClean="0"/>
              <a:t>Adicionalmente los datos provienen de sistemas heterogéneos, por lo tanto, los datos antes de poder ser utilizados deben de ser convertidos (por ejemplo información histórica antes de SAP ERP vs información procesada en SAP ERP)</a:t>
            </a:r>
          </a:p>
          <a:p>
            <a:pPr lvl="1"/>
            <a:r>
              <a:rPr lang="es-MX" sz="1600" dirty="0" smtClean="0"/>
              <a:t>Los sistemas transaccionales tienen capacidad limitada para almacenar información histórica</a:t>
            </a:r>
            <a:endParaRPr lang="es-MX" sz="1600" dirty="0"/>
          </a:p>
        </p:txBody>
      </p:sp>
    </p:spTree>
    <p:extLst>
      <p:ext uri="{BB962C8B-B14F-4D97-AF65-F5344CB8AC3E}">
        <p14:creationId xmlns:p14="http://schemas.microsoft.com/office/powerpoint/2010/main" val="3246197340"/>
      </p:ext>
    </p:extLst>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Clientes SAP BI</a:t>
            </a:r>
            <a:endParaRPr lang="es-MX" sz="2800" b="1" dirty="0">
              <a:solidFill>
                <a:srgbClr val="4C721D"/>
              </a:solidFill>
              <a:latin typeface="+mj-lt"/>
              <a:ea typeface="+mn-ea"/>
              <a:cs typeface="Calibri" pitchFamily="34" charset="0"/>
            </a:endParaRPr>
          </a:p>
        </p:txBody>
      </p:sp>
      <p:sp>
        <p:nvSpPr>
          <p:cNvPr id="5" name="1 Marcador de contenido"/>
          <p:cNvSpPr txBox="1">
            <a:spLocks/>
          </p:cNvSpPr>
          <p:nvPr/>
        </p:nvSpPr>
        <p:spPr bwMode="auto">
          <a:xfrm>
            <a:off x="250825" y="1124744"/>
            <a:ext cx="864235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buClr>
                <a:srgbClr val="00B050"/>
              </a:buClr>
              <a:buNone/>
            </a:pPr>
            <a:r>
              <a:rPr lang="es-MX" sz="1600" dirty="0" smtClean="0"/>
              <a:t>La herramienta adecuada para cada tipo de usuario en una sola plataforma</a:t>
            </a:r>
            <a:endParaRPr lang="es-MX" sz="16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529637" cy="451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07275"/>
      </p:ext>
    </p:extLst>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Clientes SAP BI</a:t>
            </a:r>
            <a:endParaRPr lang="es-MX" sz="2800" b="1" dirty="0">
              <a:solidFill>
                <a:srgbClr val="4C721D"/>
              </a:solidFill>
              <a:latin typeface="+mj-lt"/>
              <a:ea typeface="+mn-ea"/>
              <a:cs typeface="Calibri"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1916708"/>
            <a:ext cx="75184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2771527" y="903040"/>
            <a:ext cx="3390652" cy="720725"/>
          </a:xfrm>
          <a:prstGeom prst="rect">
            <a:avLst/>
          </a:prstGeom>
          <a:solidFill>
            <a:schemeClr val="tx2">
              <a:lumMod val="40000"/>
              <a:lumOff val="60000"/>
            </a:schemeClr>
          </a:solidFill>
          <a:ln w="6350" algn="ctr">
            <a:noFill/>
            <a:miter lim="800000"/>
            <a:headEnd type="none" w="sm" len="sm"/>
            <a:tailEnd type="none" w="sm" len="sm"/>
          </a:ln>
        </p:spPr>
        <p:txBody>
          <a:bodyPr tIns="91440" bIns="91440" anchor="ctr"/>
          <a:lstStyle/>
          <a:p>
            <a:pPr algn="ctr" eaLnBrk="0" hangingPunct="0">
              <a:tabLst>
                <a:tab pos="5715000" algn="l"/>
              </a:tabLst>
              <a:defRPr/>
            </a:pPr>
            <a:r>
              <a:rPr lang="es-ES_tradnl" sz="1600" b="1" dirty="0" smtClean="0">
                <a:solidFill>
                  <a:schemeClr val="bg1"/>
                </a:solidFill>
                <a:latin typeface="+mj-lt"/>
                <a:ea typeface="+mn-ea"/>
                <a:cs typeface="Arial" charset="0"/>
              </a:rPr>
              <a:t>Suite Business Explorer Analyzer</a:t>
            </a:r>
            <a:endParaRPr lang="es-ES_tradnl" sz="1600" b="1" dirty="0">
              <a:solidFill>
                <a:schemeClr val="bg1"/>
              </a:solidFill>
              <a:latin typeface="+mj-lt"/>
              <a:ea typeface="+mn-ea"/>
              <a:cs typeface="Arial" charset="0"/>
            </a:endParaRPr>
          </a:p>
        </p:txBody>
      </p:sp>
    </p:spTree>
    <p:extLst>
      <p:ext uri="{BB962C8B-B14F-4D97-AF65-F5344CB8AC3E}">
        <p14:creationId xmlns:p14="http://schemas.microsoft.com/office/powerpoint/2010/main" val="21636781"/>
      </p:ext>
    </p:extLst>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Clientes SAP BI</a:t>
            </a:r>
            <a:endParaRPr lang="es-MX" sz="2800" b="1" dirty="0">
              <a:solidFill>
                <a:srgbClr val="4C721D"/>
              </a:solidFill>
              <a:latin typeface="+mj-lt"/>
              <a:ea typeface="+mn-ea"/>
              <a:cs typeface="Calibri"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964488" cy="5105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17303"/>
      </p:ext>
    </p:extLst>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1150273053"/>
              </p:ext>
            </p:extLst>
          </p:nvPr>
        </p:nvGraphicFramePr>
        <p:xfrm>
          <a:off x="1079426" y="1988840"/>
          <a:ext cx="6985148" cy="2774748"/>
        </p:xfrm>
        <a:graphic>
          <a:graphicData uri="http://schemas.openxmlformats.org/drawingml/2006/table">
            <a:tbl>
              <a:tblPr/>
              <a:tblGrid>
                <a:gridCol w="5040932"/>
                <a:gridCol w="1944216"/>
              </a:tblGrid>
              <a:tr h="45576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Introducción</a:t>
                      </a:r>
                    </a:p>
                  </a:txBody>
                  <a:tcPr marL="93604" marR="0" marT="18003" marB="18003" anchor="ctr" horzOverflow="overflow">
                    <a:lnL cap="flat">
                      <a:noFill/>
                    </a:lnL>
                    <a:lnR>
                      <a:noFill/>
                    </a:lnR>
                    <a:lnT cap="fla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11:00 – 11:15</a:t>
                      </a:r>
                    </a:p>
                  </a:txBody>
                  <a:tcPr marL="93604" marR="0" marT="18003" marB="18003" anchor="ctr" horzOverflow="overflow">
                    <a:lnL>
                      <a:noFill/>
                    </a:lnL>
                    <a:lnR cap="flat">
                      <a:noFill/>
                    </a:lnR>
                    <a:lnT cap="flat">
                      <a:noFill/>
                    </a:lnT>
                    <a:lnB>
                      <a:noFill/>
                    </a:lnB>
                    <a:lnTlToBr>
                      <a:noFill/>
                    </a:lnTlToBr>
                    <a:lnBlToTr>
                      <a:noFill/>
                    </a:lnBlToTr>
                    <a:solidFill>
                      <a:schemeClr val="bg1">
                        <a:lumMod val="95000"/>
                      </a:schemeClr>
                    </a:solidFill>
                  </a:tcPr>
                </a:tc>
              </a:tr>
              <a:tr h="579635">
                <a:tc>
                  <a:txBody>
                    <a:bodyPr/>
                    <a:lstStyle/>
                    <a:p>
                      <a:pPr marL="4763"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rPr>
                        <a:t>Evaluación de la </a:t>
                      </a: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hlinkClick r:id="rId2"/>
                        </a:rPr>
                        <a:t>madurez</a:t>
                      </a: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rPr>
                        <a:t> de la organización</a:t>
                      </a:r>
                    </a:p>
                  </a:txBody>
                  <a:tcPr marL="93604" marR="0" marT="18003" marB="18003" anchor="ctr" horzOverflow="overflow">
                    <a:lnL cap="flat">
                      <a:noFill/>
                    </a:lnL>
                    <a:lnR>
                      <a:noFill/>
                    </a:lnR>
                    <a:lnT cap="flat">
                      <a:noFill/>
                    </a:lnT>
                    <a:lnB>
                      <a:noFill/>
                    </a:lnB>
                    <a:lnTlToBr>
                      <a:noFill/>
                    </a:lnTlToBr>
                    <a:lnBlToTr>
                      <a:noFill/>
                    </a:lnBlToTr>
                    <a:no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rPr>
                        <a:t>11:15 – 11:45</a:t>
                      </a:r>
                    </a:p>
                  </a:txBody>
                  <a:tcPr marL="93604" marR="0" marT="18003" marB="18003" anchor="ctr" horzOverflow="overflow">
                    <a:lnL>
                      <a:noFill/>
                    </a:lnL>
                    <a:lnR cap="flat">
                      <a:noFill/>
                    </a:lnR>
                    <a:lnT cap="flat">
                      <a:noFill/>
                    </a:lnT>
                    <a:lnB>
                      <a:noFill/>
                    </a:lnB>
                    <a:lnTlToBr>
                      <a:noFill/>
                    </a:lnTlToBr>
                    <a:lnBlToTr>
                      <a:noFill/>
                    </a:lnBlToTr>
                    <a:noFill/>
                  </a:tcPr>
                </a:tc>
              </a:tr>
              <a:tr h="579635">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defRPr/>
                      </a:pPr>
                      <a:r>
                        <a:rPr kumimoji="0" lang="es-MX" sz="1600" b="0" i="0" u="none" strike="noStrike" cap="none" normalizeH="0" baseline="0" noProof="0" dirty="0" smtClean="0">
                          <a:ln>
                            <a:noFill/>
                          </a:ln>
                          <a:solidFill>
                            <a:schemeClr val="bg1">
                              <a:lumMod val="65000"/>
                            </a:schemeClr>
                          </a:solidFill>
                          <a:effectLst/>
                          <a:latin typeface="+mn-lt"/>
                          <a:ea typeface="Arial Unicode MS" pitchFamily="34" charset="-128"/>
                          <a:cs typeface="Arial Unicode MS" pitchFamily="34" charset="-128"/>
                        </a:rPr>
                        <a:t>Inteligencia de negocios con SAP</a:t>
                      </a:r>
                    </a:p>
                  </a:txBody>
                  <a:tcPr marL="93604" marR="0" marT="18003" marB="18003" anchor="ctr" horzOverflow="overflow">
                    <a:lnL cap="flat">
                      <a:noFill/>
                    </a:lnL>
                    <a:lnR>
                      <a:noFill/>
                    </a:lnR>
                    <a:lnT cap="fla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65000"/>
                            </a:schemeClr>
                          </a:solidFill>
                          <a:effectLst/>
                          <a:latin typeface="+mn-lt"/>
                          <a:ea typeface="Arial Unicode MS" pitchFamily="34" charset="-128"/>
                          <a:cs typeface="Arial Unicode MS" pitchFamily="34" charset="-128"/>
                        </a:rPr>
                        <a:t>11:45 – 12:15</a:t>
                      </a:r>
                    </a:p>
                  </a:txBody>
                  <a:tcPr marL="93604" marR="0" marT="18003" marB="18003" anchor="ctr" horzOverflow="overflow">
                    <a:lnL>
                      <a:noFill/>
                    </a:lnL>
                    <a:lnR cap="flat">
                      <a:noFill/>
                    </a:lnR>
                    <a:lnT cap="flat">
                      <a:noFill/>
                    </a:lnT>
                    <a:lnB>
                      <a:noFill/>
                    </a:lnB>
                    <a:lnTlToBr>
                      <a:noFill/>
                    </a:lnTlToBr>
                    <a:lnBlToTr>
                      <a:noFill/>
                    </a:lnBlToTr>
                    <a:solidFill>
                      <a:schemeClr val="bg1">
                        <a:lumMod val="95000"/>
                      </a:schemeClr>
                    </a:solidFill>
                  </a:tcPr>
                </a:tc>
              </a:tr>
              <a:tr h="57963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tx1"/>
                          </a:solidFill>
                          <a:effectLst/>
                          <a:latin typeface="+mn-lt"/>
                          <a:ea typeface="Arial Unicode MS" pitchFamily="34" charset="-128"/>
                          <a:cs typeface="Arial Unicode MS" pitchFamily="34" charset="-128"/>
                        </a:rPr>
                        <a:t>Sineti como socio de negocios</a:t>
                      </a:r>
                    </a:p>
                  </a:txBody>
                  <a:tcPr marL="93604" marR="0" marT="18003" marB="18003" anchor="ctr" horzOverflow="overflow">
                    <a:lnL cap="flat">
                      <a:noFill/>
                    </a:lnL>
                    <a:lnR>
                      <a:noFill/>
                    </a:lnR>
                    <a:lnT cap="flat">
                      <a:noFill/>
                    </a:lnT>
                    <a:lnB>
                      <a:noFill/>
                    </a:lnB>
                    <a:lnTlToBr>
                      <a:noFill/>
                    </a:lnTlToBr>
                    <a:lnBlToTr>
                      <a:noFill/>
                    </a:lnBlToTr>
                    <a:solidFill>
                      <a:srgbClr val="92D050"/>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tx1"/>
                          </a:solidFill>
                          <a:effectLst/>
                          <a:latin typeface="+mn-lt"/>
                          <a:ea typeface="Arial Unicode MS" pitchFamily="34" charset="-128"/>
                          <a:cs typeface="Arial Unicode MS" pitchFamily="34" charset="-128"/>
                        </a:rPr>
                        <a:t>12:15 – 12:30</a:t>
                      </a:r>
                    </a:p>
                  </a:txBody>
                  <a:tcPr marL="93604" marR="0" marT="18003" marB="18003" anchor="ctr" horzOverflow="overflow">
                    <a:lnL>
                      <a:noFill/>
                    </a:lnL>
                    <a:lnR cap="flat">
                      <a:noFill/>
                    </a:lnR>
                    <a:lnT cap="flat">
                      <a:noFill/>
                    </a:lnT>
                    <a:lnB>
                      <a:noFill/>
                    </a:lnB>
                    <a:lnTlToBr>
                      <a:noFill/>
                    </a:lnTlToBr>
                    <a:lnBlToTr>
                      <a:noFill/>
                    </a:lnBlToTr>
                    <a:solidFill>
                      <a:srgbClr val="92D050"/>
                    </a:solidFill>
                  </a:tcPr>
                </a:tc>
              </a:tr>
              <a:tr h="580078">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Demostración de SAP BI</a:t>
                      </a:r>
                    </a:p>
                  </a:txBody>
                  <a:tcPr marL="93604" marR="0" marT="18003" marB="18003" anchor="ctr" horzOverflow="overflow">
                    <a:lnL cap="flat">
                      <a:noFill/>
                    </a:lnL>
                    <a:lnR>
                      <a:noFill/>
                    </a:lnR>
                    <a:ln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12:30 – 14:00</a:t>
                      </a:r>
                    </a:p>
                  </a:txBody>
                  <a:tcPr marL="93604" marR="0" marT="18003" marB="18003" anchor="ctr" horzOverflow="overflow">
                    <a:lnL>
                      <a:noFill/>
                    </a:lnL>
                    <a:lnR cap="flat">
                      <a:noFill/>
                    </a:lnR>
                    <a:lnT>
                      <a:noFill/>
                    </a:lnT>
                    <a:lnB>
                      <a:noFill/>
                    </a:lnB>
                    <a:lnTlToBr>
                      <a:noFill/>
                    </a:lnTlToBr>
                    <a:lnBlToTr>
                      <a:noFill/>
                    </a:lnBlToTr>
                    <a:solidFill>
                      <a:schemeClr val="bg1">
                        <a:lumMod val="95000"/>
                      </a:schemeClr>
                    </a:solidFill>
                  </a:tcPr>
                </a:tc>
              </a:tr>
            </a:tbl>
          </a:graphicData>
        </a:graphic>
      </p:graphicFrame>
    </p:spTree>
    <p:extLst>
      <p:ext uri="{BB962C8B-B14F-4D97-AF65-F5344CB8AC3E}">
        <p14:creationId xmlns:p14="http://schemas.microsoft.com/office/powerpoint/2010/main" val="2121981028"/>
      </p:ext>
    </p:extLst>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90" y="3612224"/>
            <a:ext cx="4466274" cy="284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2" name="Rectangle 5"/>
          <p:cNvSpPr>
            <a:spLocks noGrp="1" noChangeArrowheads="1"/>
          </p:cNvSpPr>
          <p:nvPr>
            <p:ph type="dt" sz="quarter" idx="10"/>
          </p:nvPr>
        </p:nvSpPr>
        <p:spPr/>
        <p:txBody>
          <a:bodyPr/>
          <a:lstStyle/>
          <a:p>
            <a:pPr>
              <a:defRPr/>
            </a:pPr>
            <a:r>
              <a:rPr lang="es-MX" dirty="0">
                <a:latin typeface="+mn-lt"/>
                <a:ea typeface="+mn-ea"/>
              </a:rPr>
              <a:t>2110. Sineti Consulting S.C.</a:t>
            </a:r>
          </a:p>
        </p:txBody>
      </p:sp>
      <p:sp>
        <p:nvSpPr>
          <p:cNvPr id="9220" name="Rectangle 2"/>
          <p:cNvSpPr>
            <a:spLocks noChangeArrowheads="1"/>
          </p:cNvSpPr>
          <p:nvPr/>
        </p:nvSpPr>
        <p:spPr bwMode="auto">
          <a:xfrm>
            <a:off x="0" y="0"/>
            <a:ext cx="9144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0" tIns="360000" rIns="0" bIns="0"/>
          <a:lstStyle/>
          <a:p>
            <a:pPr eaLnBrk="0" hangingPunct="0"/>
            <a:r>
              <a:rPr lang="es-MX" sz="2800" b="1" dirty="0">
                <a:solidFill>
                  <a:srgbClr val="4C721D"/>
                </a:solidFill>
                <a:latin typeface="Trebuchet MS" pitchFamily="34" charset="0"/>
              </a:rPr>
              <a:t>¿Porqué </a:t>
            </a:r>
            <a:r>
              <a:rPr lang="es-MX" sz="2800" b="1" dirty="0" err="1">
                <a:solidFill>
                  <a:srgbClr val="4C721D"/>
                </a:solidFill>
                <a:latin typeface="Trebuchet MS" pitchFamily="34" charset="0"/>
              </a:rPr>
              <a:t>Sineti</a:t>
            </a:r>
            <a:r>
              <a:rPr lang="es-ES_tradnl" sz="2800" baseline="30000" dirty="0">
                <a:solidFill>
                  <a:schemeClr val="tx2"/>
                </a:solidFill>
                <a:latin typeface="Trebuchet MS" pitchFamily="34" charset="0"/>
              </a:rPr>
              <a:t>®</a:t>
            </a:r>
            <a:r>
              <a:rPr lang="es-MX" sz="2800" b="1" dirty="0">
                <a:solidFill>
                  <a:srgbClr val="4C721D"/>
                </a:solidFill>
                <a:latin typeface="Trebuchet MS" pitchFamily="34" charset="0"/>
              </a:rPr>
              <a:t>?</a:t>
            </a:r>
            <a:r>
              <a:rPr lang="es-MX" sz="1400" b="1" dirty="0">
                <a:solidFill>
                  <a:srgbClr val="4C721D"/>
                </a:solidFill>
                <a:latin typeface="Trebuchet MS" pitchFamily="34" charset="0"/>
              </a:rPr>
              <a:t>(1)</a:t>
            </a:r>
          </a:p>
          <a:p>
            <a:pPr eaLnBrk="0" hangingPunct="0"/>
            <a:r>
              <a:rPr lang="es-MX" sz="1600" b="1" dirty="0">
                <a:solidFill>
                  <a:srgbClr val="4C721D"/>
                </a:solidFill>
                <a:latin typeface="Trebuchet MS" pitchFamily="34" charset="0"/>
              </a:rPr>
              <a:t>Quiénes somos</a:t>
            </a:r>
          </a:p>
        </p:txBody>
      </p:sp>
      <p:sp>
        <p:nvSpPr>
          <p:cNvPr id="9221" name="Rectangle 3"/>
          <p:cNvSpPr>
            <a:spLocks noChangeArrowheads="1"/>
          </p:cNvSpPr>
          <p:nvPr/>
        </p:nvSpPr>
        <p:spPr bwMode="auto">
          <a:xfrm>
            <a:off x="284162" y="1216025"/>
            <a:ext cx="4445001"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4475" indent="-244475" eaLnBrk="0" hangingPunct="0">
              <a:spcBef>
                <a:spcPct val="20000"/>
              </a:spcBef>
              <a:buClr>
                <a:srgbClr val="8CC63F"/>
              </a:buClr>
              <a:buSzPct val="110000"/>
              <a:buFont typeface="Times" pitchFamily="18" charset="0"/>
              <a:buChar char="•"/>
            </a:pPr>
            <a:r>
              <a:rPr lang="es-MX" sz="1400" dirty="0">
                <a:solidFill>
                  <a:schemeClr val="folHlink"/>
                </a:solidFill>
                <a:latin typeface="Trebuchet MS" pitchFamily="34" charset="0"/>
              </a:rPr>
              <a:t>Sineti </a:t>
            </a:r>
            <a:r>
              <a:rPr lang="es-MX" sz="1400" dirty="0">
                <a:solidFill>
                  <a:srgbClr val="505050"/>
                </a:solidFill>
                <a:latin typeface="Trebuchet MS" pitchFamily="34" charset="0"/>
              </a:rPr>
              <a:t>es una Organización Mexicana formada por profesionales con más de 15 años de experiencia en </a:t>
            </a:r>
            <a:r>
              <a:rPr lang="es-MX" sz="1400" b="1" dirty="0">
                <a:solidFill>
                  <a:srgbClr val="505050"/>
                </a:solidFill>
                <a:latin typeface="Trebuchet MS" pitchFamily="34" charset="0"/>
              </a:rPr>
              <a:t>SAP</a:t>
            </a:r>
            <a:r>
              <a:rPr lang="es-MX" sz="1400" b="1" baseline="30000" dirty="0">
                <a:solidFill>
                  <a:srgbClr val="505050"/>
                </a:solidFill>
                <a:latin typeface="Trebuchet MS" pitchFamily="34" charset="0"/>
              </a:rPr>
              <a:t>®</a:t>
            </a:r>
            <a:r>
              <a:rPr lang="es-MX" sz="1400" dirty="0">
                <a:solidFill>
                  <a:srgbClr val="505050"/>
                </a:solidFill>
                <a:latin typeface="Trebuchet MS" pitchFamily="34" charset="0"/>
              </a:rPr>
              <a:t>. Iniciamos en 1996 trabajando en las primeras implantaciones de SAP</a:t>
            </a:r>
            <a:r>
              <a:rPr lang="es-MX" sz="1400" b="1" baseline="30000" dirty="0">
                <a:solidFill>
                  <a:srgbClr val="505050"/>
                </a:solidFill>
                <a:latin typeface="Trebuchet MS" pitchFamily="34" charset="0"/>
              </a:rPr>
              <a:t>®</a:t>
            </a:r>
            <a:r>
              <a:rPr lang="es-MX" sz="1400" dirty="0">
                <a:solidFill>
                  <a:srgbClr val="505050"/>
                </a:solidFill>
                <a:latin typeface="Trebuchet MS" pitchFamily="34" charset="0"/>
              </a:rPr>
              <a:t> en nuestro País.</a:t>
            </a:r>
          </a:p>
          <a:p>
            <a:pPr marL="244475" indent="-244475" eaLnBrk="0" hangingPunct="0">
              <a:spcBef>
                <a:spcPct val="20000"/>
              </a:spcBef>
              <a:buClr>
                <a:srgbClr val="8CC63F"/>
              </a:buClr>
              <a:buSzPct val="110000"/>
              <a:buFont typeface="Times" pitchFamily="18" charset="0"/>
              <a:buChar char="•"/>
            </a:pPr>
            <a:r>
              <a:rPr lang="es-MX" sz="1400" dirty="0">
                <a:solidFill>
                  <a:srgbClr val="505050"/>
                </a:solidFill>
                <a:latin typeface="Trebuchet MS" pitchFamily="34" charset="0"/>
              </a:rPr>
              <a:t>Nuestra experiencia en más de 30 implementaciones en México, EUA, Centro y Sudamérica, respaldan nuestro conocimiento en diversas industrias</a:t>
            </a:r>
          </a:p>
          <a:p>
            <a:pPr marL="244475" indent="-244475" eaLnBrk="0" hangingPunct="0">
              <a:spcBef>
                <a:spcPct val="20000"/>
              </a:spcBef>
              <a:buClr>
                <a:srgbClr val="8CC63F"/>
              </a:buClr>
              <a:buSzPct val="110000"/>
              <a:buFont typeface="Times" pitchFamily="18" charset="0"/>
              <a:buChar char="•"/>
            </a:pPr>
            <a:r>
              <a:rPr lang="es-MX" sz="1400" b="1" dirty="0">
                <a:solidFill>
                  <a:schemeClr val="folHlink"/>
                </a:solidFill>
                <a:latin typeface="Trebuchet MS" pitchFamily="34" charset="0"/>
              </a:rPr>
              <a:t>Somos </a:t>
            </a:r>
            <a:r>
              <a:rPr lang="es-MX" sz="1400" b="1" dirty="0" err="1">
                <a:solidFill>
                  <a:schemeClr val="folHlink"/>
                </a:solidFill>
                <a:latin typeface="Trebuchet MS" pitchFamily="34" charset="0"/>
              </a:rPr>
              <a:t>partners</a:t>
            </a:r>
            <a:r>
              <a:rPr lang="es-MX" sz="1400" b="1" dirty="0">
                <a:solidFill>
                  <a:schemeClr val="folHlink"/>
                </a:solidFill>
                <a:latin typeface="Trebuchet MS" pitchFamily="34" charset="0"/>
              </a:rPr>
              <a:t> de SAP</a:t>
            </a:r>
            <a:r>
              <a:rPr lang="es-MX" sz="1400" b="1" baseline="30000" dirty="0" smtClean="0">
                <a:solidFill>
                  <a:schemeClr val="folHlink"/>
                </a:solidFill>
                <a:latin typeface="Trebuchet MS" pitchFamily="34" charset="0"/>
              </a:rPr>
              <a:t>®</a:t>
            </a:r>
            <a:r>
              <a:rPr lang="es-MX" sz="1400" b="1" dirty="0" smtClean="0">
                <a:solidFill>
                  <a:schemeClr val="folHlink"/>
                </a:solidFill>
                <a:latin typeface="Trebuchet MS" pitchFamily="34" charset="0"/>
              </a:rPr>
              <a:t> desde </a:t>
            </a:r>
            <a:r>
              <a:rPr lang="es-MX" sz="1400" b="1" dirty="0">
                <a:solidFill>
                  <a:schemeClr val="folHlink"/>
                </a:solidFill>
                <a:latin typeface="Trebuchet MS" pitchFamily="34" charset="0"/>
              </a:rPr>
              <a:t>2009.</a:t>
            </a:r>
            <a:endParaRPr lang="es-MX" sz="1400" b="1" dirty="0">
              <a:solidFill>
                <a:srgbClr val="505050"/>
              </a:solidFill>
              <a:latin typeface="Trebuchet MS" pitchFamily="34" charset="0"/>
            </a:endParaRPr>
          </a:p>
          <a:p>
            <a:pPr marL="244475" indent="-244475" eaLnBrk="0" hangingPunct="0">
              <a:spcBef>
                <a:spcPct val="20000"/>
              </a:spcBef>
              <a:buClr>
                <a:srgbClr val="8CC63F"/>
              </a:buClr>
              <a:buSzPct val="110000"/>
              <a:buFont typeface="Times" pitchFamily="18" charset="0"/>
              <a:buChar char="•"/>
            </a:pPr>
            <a:endParaRPr lang="es-MX" sz="1400" dirty="0">
              <a:solidFill>
                <a:srgbClr val="505050"/>
              </a:solidFill>
              <a:latin typeface="Trebuchet MS" pitchFamily="34" charset="0"/>
            </a:endParaRPr>
          </a:p>
        </p:txBody>
      </p:sp>
      <p:pic>
        <p:nvPicPr>
          <p:cNvPr id="9222" name="Picture 8" descr="sap_partner_R_tm_n.jpg                                         0009570BHD Omar                        C1E69C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5548313"/>
            <a:ext cx="1719263"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3"/>
          <p:cNvSpPr>
            <a:spLocks noChangeArrowheads="1"/>
          </p:cNvSpPr>
          <p:nvPr/>
        </p:nvSpPr>
        <p:spPr bwMode="auto">
          <a:xfrm>
            <a:off x="4729163" y="2346325"/>
            <a:ext cx="4306887"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4475" indent="-244475" algn="just" eaLnBrk="0" hangingPunct="0">
              <a:spcBef>
                <a:spcPct val="20000"/>
              </a:spcBef>
              <a:buClr>
                <a:srgbClr val="8CC63F"/>
              </a:buClr>
              <a:buSzPct val="110000"/>
              <a:buFont typeface="Times" pitchFamily="18" charset="0"/>
              <a:buNone/>
            </a:pPr>
            <a:r>
              <a:rPr lang="es-MX" sz="1400" b="1" dirty="0">
                <a:solidFill>
                  <a:srgbClr val="6FB43F"/>
                </a:solidFill>
                <a:latin typeface="Trebuchet MS" pitchFamily="34" charset="0"/>
              </a:rPr>
              <a:t>Misión:</a:t>
            </a:r>
            <a:endParaRPr lang="es-MX" sz="1400" dirty="0">
              <a:solidFill>
                <a:srgbClr val="6FB43F"/>
              </a:solidFill>
              <a:latin typeface="Trebuchet MS" pitchFamily="34" charset="0"/>
            </a:endParaRPr>
          </a:p>
          <a:p>
            <a:pPr marL="244475" indent="-244475" algn="just" eaLnBrk="0" hangingPunct="0">
              <a:spcBef>
                <a:spcPct val="20000"/>
              </a:spcBef>
              <a:buClr>
                <a:srgbClr val="8CC63F"/>
              </a:buClr>
              <a:buSzPct val="110000"/>
              <a:buFont typeface="Times" pitchFamily="18" charset="0"/>
              <a:buChar char="•"/>
            </a:pPr>
            <a:r>
              <a:rPr lang="es-MX" sz="1400" dirty="0">
                <a:latin typeface="Trebuchet MS" pitchFamily="34" charset="0"/>
              </a:rPr>
              <a:t>Ofrecer servicios integrales de Consultoría, al generar soluciones de negocio y tecnología de la información que aporte valor a nuestros clientes, permitiéndoles alcanzar un alto nivel de competitividad necesario para administrar y operar su negocio de forma eficiente.</a:t>
            </a:r>
          </a:p>
          <a:p>
            <a:pPr marL="244475" indent="-244475" algn="just" eaLnBrk="0" hangingPunct="0">
              <a:spcBef>
                <a:spcPct val="20000"/>
              </a:spcBef>
              <a:buClr>
                <a:srgbClr val="8CC63F"/>
              </a:buClr>
              <a:buSzPct val="110000"/>
              <a:buFont typeface="Times" pitchFamily="18" charset="0"/>
              <a:buChar char="•"/>
            </a:pPr>
            <a:endParaRPr lang="es-MX" sz="1400" dirty="0">
              <a:latin typeface="Trebuchet MS" pitchFamily="34" charset="0"/>
            </a:endParaRPr>
          </a:p>
          <a:p>
            <a:pPr marL="244475" indent="-244475" algn="just" eaLnBrk="0" hangingPunct="0">
              <a:spcBef>
                <a:spcPct val="20000"/>
              </a:spcBef>
              <a:buClr>
                <a:srgbClr val="8CC63F"/>
              </a:buClr>
              <a:buSzPct val="110000"/>
              <a:buFont typeface="Times" pitchFamily="18" charset="0"/>
              <a:buNone/>
            </a:pPr>
            <a:r>
              <a:rPr lang="es-MX" sz="1400" b="1" dirty="0">
                <a:solidFill>
                  <a:srgbClr val="6FB43F"/>
                </a:solidFill>
                <a:latin typeface="Trebuchet MS" pitchFamily="34" charset="0"/>
              </a:rPr>
              <a:t>Visión:</a:t>
            </a:r>
            <a:endParaRPr lang="es-MX" sz="1400" dirty="0">
              <a:solidFill>
                <a:srgbClr val="6FB43F"/>
              </a:solidFill>
              <a:latin typeface="Trebuchet MS" pitchFamily="34" charset="0"/>
            </a:endParaRPr>
          </a:p>
          <a:p>
            <a:pPr marL="244475" indent="-244475" algn="just" eaLnBrk="0" hangingPunct="0">
              <a:spcBef>
                <a:spcPct val="20000"/>
              </a:spcBef>
              <a:buClr>
                <a:srgbClr val="8CC63F"/>
              </a:buClr>
              <a:buSzPct val="110000"/>
              <a:buFont typeface="Times" pitchFamily="18" charset="0"/>
              <a:buChar char="•"/>
            </a:pPr>
            <a:r>
              <a:rPr lang="es-MX" sz="1400" dirty="0">
                <a:latin typeface="Trebuchet MS" pitchFamily="34" charset="0"/>
              </a:rPr>
              <a:t>Lograr reconocimiento como consultores de negocio al posicionar nuestros servicios con la innovación, calidad, compromiso, respeto y confiabilidad necesarios al servicio de nuestros clientes.</a:t>
            </a:r>
          </a:p>
        </p:txBody>
      </p:sp>
    </p:spTree>
    <p:extLst>
      <p:ext uri="{BB962C8B-B14F-4D97-AF65-F5344CB8AC3E}">
        <p14:creationId xmlns:p14="http://schemas.microsoft.com/office/powerpoint/2010/main" val="1558334868"/>
      </p:ext>
    </p:extLst>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228278" y="2173114"/>
            <a:ext cx="1584176" cy="720725"/>
          </a:xfrm>
          <a:prstGeom prst="rect">
            <a:avLst/>
          </a:prstGeom>
          <a:solidFill>
            <a:srgbClr val="8CC63F"/>
          </a:solidFill>
          <a:ln w="6350" algn="ctr">
            <a:noFill/>
            <a:miter lim="800000"/>
            <a:headEnd type="none" w="sm" len="sm"/>
            <a:tailEnd type="none" w="sm" len="sm"/>
          </a:ln>
        </p:spPr>
        <p:txBody>
          <a:bodyPr tIns="91440" bIns="91440" anchor="ctr"/>
          <a:lstStyle/>
          <a:p>
            <a:pPr algn="ctr" eaLnBrk="0" hangingPunct="0">
              <a:tabLst>
                <a:tab pos="5715000" algn="l"/>
              </a:tabLst>
              <a:defRPr/>
            </a:pPr>
            <a:r>
              <a:rPr lang="es-ES_tradnl" sz="1100" b="1" dirty="0">
                <a:solidFill>
                  <a:schemeClr val="bg1"/>
                </a:solidFill>
                <a:latin typeface="+mj-lt"/>
                <a:ea typeface="+mn-ea"/>
                <a:cs typeface="Arial" charset="0"/>
              </a:rPr>
              <a:t>Entendemos las necesidades de la Empresa</a:t>
            </a:r>
          </a:p>
        </p:txBody>
      </p:sp>
      <p:sp>
        <p:nvSpPr>
          <p:cNvPr id="10243" name="Text Box 6"/>
          <p:cNvSpPr txBox="1">
            <a:spLocks noChangeArrowheads="1"/>
          </p:cNvSpPr>
          <p:nvPr/>
        </p:nvSpPr>
        <p:spPr bwMode="auto">
          <a:xfrm>
            <a:off x="395288" y="1123950"/>
            <a:ext cx="820896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tIns="91440" bIns="91440" anchor="ctr"/>
          <a:lstStyle>
            <a:lvl1pPr eaLnBrk="0" hangingPunct="0">
              <a:tabLst>
                <a:tab pos="5715000" algn="l"/>
              </a:tabLst>
              <a:defRPr sz="2400">
                <a:solidFill>
                  <a:schemeClr val="tx1"/>
                </a:solidFill>
                <a:latin typeface="Times" pitchFamily="18" charset="0"/>
                <a:ea typeface="MS PGothic" pitchFamily="34" charset="-128"/>
              </a:defRPr>
            </a:lvl1pPr>
            <a:lvl2pPr marL="742950" indent="-285750" eaLnBrk="0" hangingPunct="0">
              <a:tabLst>
                <a:tab pos="5715000" algn="l"/>
              </a:tabLst>
              <a:defRPr sz="2400">
                <a:solidFill>
                  <a:schemeClr val="tx1"/>
                </a:solidFill>
                <a:latin typeface="Times" pitchFamily="18" charset="0"/>
                <a:ea typeface="MS PGothic" pitchFamily="34" charset="-128"/>
              </a:defRPr>
            </a:lvl2pPr>
            <a:lvl3pPr marL="1143000" indent="-228600" eaLnBrk="0" hangingPunct="0">
              <a:tabLst>
                <a:tab pos="5715000" algn="l"/>
              </a:tabLst>
              <a:defRPr sz="2400">
                <a:solidFill>
                  <a:schemeClr val="tx1"/>
                </a:solidFill>
                <a:latin typeface="Times" pitchFamily="18" charset="0"/>
                <a:ea typeface="MS PGothic" pitchFamily="34" charset="-128"/>
              </a:defRPr>
            </a:lvl3pPr>
            <a:lvl4pPr marL="1600200" indent="-228600" eaLnBrk="0" hangingPunct="0">
              <a:tabLst>
                <a:tab pos="5715000" algn="l"/>
              </a:tabLst>
              <a:defRPr sz="2400">
                <a:solidFill>
                  <a:schemeClr val="tx1"/>
                </a:solidFill>
                <a:latin typeface="Times" pitchFamily="18" charset="0"/>
                <a:ea typeface="MS PGothic" pitchFamily="34" charset="-128"/>
              </a:defRPr>
            </a:lvl4pPr>
            <a:lvl5pPr marL="2057400" indent="-228600" eaLnBrk="0" hangingPunct="0">
              <a:tabLst>
                <a:tab pos="5715000" algn="l"/>
              </a:tabLst>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tabLst>
                <a:tab pos="5715000" algn="l"/>
              </a:tabLs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tabLst>
                <a:tab pos="5715000" algn="l"/>
              </a:tabLs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tabLst>
                <a:tab pos="5715000" algn="l"/>
              </a:tabLs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tabLst>
                <a:tab pos="5715000" algn="l"/>
              </a:tabLst>
              <a:defRPr sz="2400">
                <a:solidFill>
                  <a:schemeClr val="tx1"/>
                </a:solidFill>
                <a:latin typeface="Times" pitchFamily="18" charset="0"/>
                <a:ea typeface="MS PGothic" pitchFamily="34" charset="-128"/>
              </a:defRPr>
            </a:lvl9pPr>
          </a:lstStyle>
          <a:p>
            <a:pPr>
              <a:spcAft>
                <a:spcPts val="600"/>
              </a:spcAft>
            </a:pPr>
            <a:r>
              <a:rPr lang="es-ES_tradnl" sz="1400" dirty="0">
                <a:solidFill>
                  <a:srgbClr val="000000"/>
                </a:solidFill>
                <a:latin typeface="Trebuchet MS" pitchFamily="34" charset="0"/>
              </a:rPr>
              <a:t>Entendemos la situación de </a:t>
            </a:r>
            <a:r>
              <a:rPr lang="es-ES_tradnl" sz="1400" dirty="0" smtClean="0">
                <a:solidFill>
                  <a:srgbClr val="000000"/>
                </a:solidFill>
                <a:latin typeface="Trebuchet MS" pitchFamily="34" charset="0"/>
              </a:rPr>
              <a:t>nuestros clientes, </a:t>
            </a:r>
            <a:r>
              <a:rPr lang="es-ES_tradnl" sz="1400" dirty="0">
                <a:solidFill>
                  <a:srgbClr val="000000"/>
                </a:solidFill>
                <a:latin typeface="Trebuchet MS" pitchFamily="34" charset="0"/>
              </a:rPr>
              <a:t>su negocio y las áreas de oportunidad que actualmente enfrenta</a:t>
            </a:r>
            <a:r>
              <a:rPr lang="es-ES_tradnl" sz="1400" dirty="0" smtClean="0">
                <a:solidFill>
                  <a:srgbClr val="000000"/>
                </a:solidFill>
                <a:latin typeface="Trebuchet MS" pitchFamily="34" charset="0"/>
              </a:rPr>
              <a:t>. Esto </a:t>
            </a:r>
            <a:r>
              <a:rPr lang="es-ES_tradnl" sz="1400" dirty="0">
                <a:solidFill>
                  <a:srgbClr val="000000"/>
                </a:solidFill>
                <a:latin typeface="Trebuchet MS" pitchFamily="34" charset="0"/>
              </a:rPr>
              <a:t>nos permite proponer un enfoque de proyecto para lograr </a:t>
            </a:r>
            <a:r>
              <a:rPr lang="es-ES_tradnl" sz="1400" dirty="0" smtClean="0">
                <a:solidFill>
                  <a:srgbClr val="000000"/>
                </a:solidFill>
                <a:latin typeface="Trebuchet MS" pitchFamily="34" charset="0"/>
              </a:rPr>
              <a:t>los objetivos planteados en el alcance de esta propuesta.</a:t>
            </a:r>
            <a:endParaRPr lang="es-ES_tradnl" sz="1400" dirty="0">
              <a:solidFill>
                <a:srgbClr val="000000"/>
              </a:solidFill>
              <a:latin typeface="Trebuchet MS" pitchFamily="34" charset="0"/>
            </a:endParaRPr>
          </a:p>
        </p:txBody>
      </p:sp>
      <p:sp>
        <p:nvSpPr>
          <p:cNvPr id="22533" name="AutoShape 13"/>
          <p:cNvSpPr>
            <a:spLocks noChangeArrowheads="1"/>
          </p:cNvSpPr>
          <p:nvPr/>
        </p:nvSpPr>
        <p:spPr bwMode="auto">
          <a:xfrm>
            <a:off x="1916212" y="2132856"/>
            <a:ext cx="334963" cy="792088"/>
          </a:xfrm>
          <a:prstGeom prst="rightArrow">
            <a:avLst>
              <a:gd name="adj1" fmla="val 100000"/>
              <a:gd name="adj2" fmla="val 99199"/>
            </a:avLst>
          </a:prstGeom>
          <a:solidFill>
            <a:schemeClr val="bg2"/>
          </a:solidFill>
          <a:ln w="12700">
            <a:noFill/>
            <a:miter lim="800000"/>
            <a:headEnd/>
            <a:tailEnd/>
          </a:ln>
        </p:spPr>
        <p:txBody>
          <a:bodyPr wrap="none" anchor="ctr"/>
          <a:lstStyle/>
          <a:p>
            <a:pPr>
              <a:defRPr/>
            </a:pPr>
            <a:endParaRPr lang="es-MX" dirty="0">
              <a:latin typeface="+mj-lt"/>
              <a:ea typeface="+mn-ea"/>
              <a:cs typeface="Arial" charset="0"/>
            </a:endParaRPr>
          </a:p>
        </p:txBody>
      </p:sp>
      <p:sp>
        <p:nvSpPr>
          <p:cNvPr id="22536" name="Text Box 5"/>
          <p:cNvSpPr txBox="1">
            <a:spLocks noChangeArrowheads="1"/>
          </p:cNvSpPr>
          <p:nvPr/>
        </p:nvSpPr>
        <p:spPr bwMode="auto">
          <a:xfrm>
            <a:off x="2340893" y="2173114"/>
            <a:ext cx="1559793" cy="719137"/>
          </a:xfrm>
          <a:prstGeom prst="rect">
            <a:avLst/>
          </a:prstGeom>
          <a:solidFill>
            <a:srgbClr val="8CC63F"/>
          </a:solidFill>
          <a:ln w="6350" algn="ctr">
            <a:noFill/>
            <a:miter lim="800000"/>
            <a:headEnd type="none" w="sm" len="sm"/>
            <a:tailEnd type="none" w="sm" len="sm"/>
          </a:ln>
        </p:spPr>
        <p:txBody>
          <a:bodyPr tIns="91440" bIns="91440" anchor="ctr"/>
          <a:lstStyle/>
          <a:p>
            <a:pPr algn="ctr" eaLnBrk="0" hangingPunct="0">
              <a:lnSpc>
                <a:spcPct val="90000"/>
              </a:lnSpc>
              <a:tabLst>
                <a:tab pos="5715000" algn="l"/>
              </a:tabLst>
              <a:defRPr/>
            </a:pPr>
            <a:r>
              <a:rPr lang="es-ES_tradnl" sz="1100" b="1" dirty="0" smtClean="0">
                <a:solidFill>
                  <a:schemeClr val="bg1"/>
                </a:solidFill>
                <a:latin typeface="+mj-lt"/>
                <a:ea typeface="+mn-ea"/>
                <a:cs typeface="Arial" charset="0"/>
              </a:rPr>
              <a:t>Ofrecemos </a:t>
            </a:r>
            <a:r>
              <a:rPr lang="es-ES_tradnl" sz="1100" b="1" dirty="0">
                <a:solidFill>
                  <a:schemeClr val="bg1"/>
                </a:solidFill>
                <a:latin typeface="+mj-lt"/>
                <a:ea typeface="+mn-ea"/>
                <a:cs typeface="Arial" charset="0"/>
              </a:rPr>
              <a:t>Valor enfocados en sus requerimientos </a:t>
            </a:r>
          </a:p>
        </p:txBody>
      </p:sp>
      <p:sp>
        <p:nvSpPr>
          <p:cNvPr id="22537" name="Text Box 5"/>
          <p:cNvSpPr txBox="1">
            <a:spLocks noChangeArrowheads="1"/>
          </p:cNvSpPr>
          <p:nvPr/>
        </p:nvSpPr>
        <p:spPr bwMode="auto">
          <a:xfrm>
            <a:off x="4460875" y="2173114"/>
            <a:ext cx="1672059" cy="720725"/>
          </a:xfrm>
          <a:prstGeom prst="rect">
            <a:avLst/>
          </a:prstGeom>
          <a:solidFill>
            <a:srgbClr val="8CC63F"/>
          </a:solidFill>
          <a:ln w="6350" algn="ctr">
            <a:noFill/>
            <a:miter lim="800000"/>
            <a:headEnd type="none" w="sm" len="sm"/>
            <a:tailEnd type="none" w="sm" len="sm"/>
          </a:ln>
        </p:spPr>
        <p:txBody>
          <a:bodyPr tIns="91440" bIns="91440" anchor="ctr"/>
          <a:lstStyle/>
          <a:p>
            <a:pPr algn="ctr" eaLnBrk="0" hangingPunct="0">
              <a:tabLst>
                <a:tab pos="5715000" algn="l"/>
              </a:tabLst>
              <a:defRPr/>
            </a:pPr>
            <a:r>
              <a:rPr lang="es-ES_tradnl" sz="1100" b="1" dirty="0" smtClean="0">
                <a:solidFill>
                  <a:schemeClr val="bg1"/>
                </a:solidFill>
                <a:latin typeface="+mj-lt"/>
                <a:ea typeface="+mn-ea"/>
                <a:cs typeface="Arial" charset="0"/>
              </a:rPr>
              <a:t>Contamos  con la experiencia </a:t>
            </a:r>
            <a:r>
              <a:rPr lang="es-ES_tradnl" sz="1100" b="1" dirty="0">
                <a:solidFill>
                  <a:schemeClr val="bg1"/>
                </a:solidFill>
                <a:latin typeface="+mj-lt"/>
                <a:ea typeface="+mn-ea"/>
                <a:cs typeface="Arial" charset="0"/>
              </a:rPr>
              <a:t>en procesos de negocio y </a:t>
            </a:r>
            <a:r>
              <a:rPr lang="es-ES_tradnl" sz="1100" b="1" dirty="0" smtClean="0">
                <a:solidFill>
                  <a:schemeClr val="bg1"/>
                </a:solidFill>
                <a:latin typeface="+mj-lt"/>
                <a:ea typeface="+mn-ea"/>
                <a:cs typeface="Arial" charset="0"/>
              </a:rPr>
              <a:t>las herramientas</a:t>
            </a:r>
            <a:endParaRPr lang="es-ES_tradnl" sz="1100" b="1" dirty="0">
              <a:solidFill>
                <a:schemeClr val="bg1"/>
              </a:solidFill>
              <a:latin typeface="+mj-lt"/>
              <a:ea typeface="+mn-ea"/>
              <a:cs typeface="Arial" charset="0"/>
            </a:endParaRPr>
          </a:p>
        </p:txBody>
      </p:sp>
      <p:sp>
        <p:nvSpPr>
          <p:cNvPr id="22538" name="Text Box 5"/>
          <p:cNvSpPr txBox="1">
            <a:spLocks noChangeArrowheads="1"/>
          </p:cNvSpPr>
          <p:nvPr/>
        </p:nvSpPr>
        <p:spPr bwMode="auto">
          <a:xfrm>
            <a:off x="6661720" y="2172469"/>
            <a:ext cx="1847478" cy="720725"/>
          </a:xfrm>
          <a:prstGeom prst="rect">
            <a:avLst/>
          </a:prstGeom>
          <a:solidFill>
            <a:srgbClr val="8CC63F"/>
          </a:solidFill>
          <a:ln w="6350" algn="ctr">
            <a:noFill/>
            <a:miter lim="800000"/>
            <a:headEnd type="none" w="sm" len="sm"/>
            <a:tailEnd type="none" w="sm" len="sm"/>
          </a:ln>
        </p:spPr>
        <p:txBody>
          <a:bodyPr tIns="91440" bIns="91440" anchor="ctr"/>
          <a:lstStyle/>
          <a:p>
            <a:pPr algn="ctr" eaLnBrk="0" hangingPunct="0">
              <a:tabLst>
                <a:tab pos="5715000" algn="l"/>
              </a:tabLst>
              <a:defRPr/>
            </a:pPr>
            <a:r>
              <a:rPr lang="es-ES_tradnl" sz="1100" b="1" dirty="0">
                <a:solidFill>
                  <a:schemeClr val="bg1"/>
                </a:solidFill>
                <a:latin typeface="+mj-lt"/>
                <a:ea typeface="+mn-ea"/>
                <a:cs typeface="Arial" charset="0"/>
              </a:rPr>
              <a:t>Nuestro Compromiso con </a:t>
            </a:r>
            <a:r>
              <a:rPr lang="es-MX" sz="1100" b="1" dirty="0" smtClean="0">
                <a:solidFill>
                  <a:schemeClr val="bg1"/>
                </a:solidFill>
                <a:latin typeface="+mj-lt"/>
                <a:ea typeface="+mn-ea"/>
                <a:cs typeface="Arial" charset="0"/>
              </a:rPr>
              <a:t>KENWORTH </a:t>
            </a:r>
            <a:r>
              <a:rPr lang="es-ES_tradnl" sz="1100" b="1" dirty="0" smtClean="0">
                <a:solidFill>
                  <a:schemeClr val="bg1"/>
                </a:solidFill>
                <a:latin typeface="+mj-lt"/>
                <a:ea typeface="+mn-ea"/>
                <a:cs typeface="Arial" charset="0"/>
              </a:rPr>
              <a:t>es </a:t>
            </a:r>
            <a:r>
              <a:rPr lang="es-ES_tradnl" sz="1100" b="1" dirty="0">
                <a:solidFill>
                  <a:schemeClr val="bg1"/>
                </a:solidFill>
                <a:latin typeface="+mj-lt"/>
                <a:ea typeface="+mn-ea"/>
                <a:cs typeface="Arial" charset="0"/>
              </a:rPr>
              <a:t>TOTAL</a:t>
            </a:r>
          </a:p>
        </p:txBody>
      </p:sp>
      <p:sp>
        <p:nvSpPr>
          <p:cNvPr id="10252" name="Rectangle 14"/>
          <p:cNvSpPr>
            <a:spLocks noGrp="1" noChangeArrowheads="1"/>
          </p:cNvSpPr>
          <p:nvPr>
            <p:ph type="title"/>
          </p:nvPr>
        </p:nvSpPr>
        <p:spPr>
          <a:xfrm>
            <a:off x="0" y="0"/>
            <a:ext cx="9144000" cy="1079500"/>
          </a:xfrm>
        </p:spPr>
        <p:txBody>
          <a:bodyPr lIns="540000" tIns="360000" rIns="0" bIns="0"/>
          <a:lstStyle/>
          <a:p>
            <a:r>
              <a:rPr lang="es-ES_tradnl" dirty="0" smtClean="0"/>
              <a:t>¿Por qué Sineti</a:t>
            </a:r>
            <a:r>
              <a:rPr lang="es-ES_tradnl" baseline="30000" dirty="0" smtClean="0"/>
              <a:t>®</a:t>
            </a:r>
            <a:r>
              <a:rPr lang="es-ES_tradnl" dirty="0" smtClean="0"/>
              <a:t>?</a:t>
            </a:r>
            <a:r>
              <a:rPr lang="es-MX" sz="1400" dirty="0" smtClean="0"/>
              <a:t>(2)</a:t>
            </a:r>
            <a:endParaRPr lang="es-ES_tradnl" sz="1400" dirty="0" smtClean="0"/>
          </a:p>
        </p:txBody>
      </p:sp>
      <p:sp>
        <p:nvSpPr>
          <p:cNvPr id="13" name="AutoShape 13"/>
          <p:cNvSpPr>
            <a:spLocks noChangeArrowheads="1"/>
          </p:cNvSpPr>
          <p:nvPr/>
        </p:nvSpPr>
        <p:spPr bwMode="auto">
          <a:xfrm>
            <a:off x="4004444" y="2125489"/>
            <a:ext cx="334963" cy="792088"/>
          </a:xfrm>
          <a:prstGeom prst="rightArrow">
            <a:avLst>
              <a:gd name="adj1" fmla="val 100000"/>
              <a:gd name="adj2" fmla="val 99199"/>
            </a:avLst>
          </a:prstGeom>
          <a:solidFill>
            <a:schemeClr val="bg2"/>
          </a:solidFill>
          <a:ln w="12700">
            <a:noFill/>
            <a:miter lim="800000"/>
            <a:headEnd/>
            <a:tailEnd/>
          </a:ln>
        </p:spPr>
        <p:txBody>
          <a:bodyPr wrap="none" anchor="ctr"/>
          <a:lstStyle/>
          <a:p>
            <a:pPr>
              <a:defRPr/>
            </a:pPr>
            <a:endParaRPr lang="es-MX" dirty="0">
              <a:latin typeface="+mj-lt"/>
              <a:ea typeface="+mn-ea"/>
              <a:cs typeface="Arial" charset="0"/>
            </a:endParaRPr>
          </a:p>
        </p:txBody>
      </p:sp>
      <p:sp>
        <p:nvSpPr>
          <p:cNvPr id="14" name="AutoShape 13"/>
          <p:cNvSpPr>
            <a:spLocks noChangeArrowheads="1"/>
          </p:cNvSpPr>
          <p:nvPr/>
        </p:nvSpPr>
        <p:spPr bwMode="auto">
          <a:xfrm>
            <a:off x="6251426" y="2132856"/>
            <a:ext cx="334963" cy="792088"/>
          </a:xfrm>
          <a:prstGeom prst="rightArrow">
            <a:avLst>
              <a:gd name="adj1" fmla="val 100000"/>
              <a:gd name="adj2" fmla="val 99199"/>
            </a:avLst>
          </a:prstGeom>
          <a:solidFill>
            <a:schemeClr val="bg2"/>
          </a:solidFill>
          <a:ln w="12700">
            <a:noFill/>
            <a:miter lim="800000"/>
            <a:headEnd/>
            <a:tailEnd/>
          </a:ln>
        </p:spPr>
        <p:txBody>
          <a:bodyPr wrap="none" anchor="ctr"/>
          <a:lstStyle/>
          <a:p>
            <a:pPr>
              <a:defRPr/>
            </a:pPr>
            <a:endParaRPr lang="es-MX" dirty="0">
              <a:latin typeface="+mj-lt"/>
              <a:ea typeface="+mn-ea"/>
              <a:cs typeface="Arial" charset="0"/>
            </a:endParaRPr>
          </a:p>
        </p:txBody>
      </p:sp>
      <p:sp>
        <p:nvSpPr>
          <p:cNvPr id="15" name="AutoShape 13"/>
          <p:cNvSpPr>
            <a:spLocks noChangeArrowheads="1"/>
          </p:cNvSpPr>
          <p:nvPr/>
        </p:nvSpPr>
        <p:spPr bwMode="auto">
          <a:xfrm>
            <a:off x="8629525" y="2132856"/>
            <a:ext cx="334963" cy="792088"/>
          </a:xfrm>
          <a:prstGeom prst="rightArrow">
            <a:avLst>
              <a:gd name="adj1" fmla="val 100000"/>
              <a:gd name="adj2" fmla="val 99199"/>
            </a:avLst>
          </a:prstGeom>
          <a:solidFill>
            <a:schemeClr val="bg2"/>
          </a:solidFill>
          <a:ln w="12700">
            <a:noFill/>
            <a:miter lim="800000"/>
            <a:headEnd/>
            <a:tailEnd/>
          </a:ln>
        </p:spPr>
        <p:txBody>
          <a:bodyPr wrap="none" anchor="ctr"/>
          <a:lstStyle/>
          <a:p>
            <a:pPr>
              <a:defRPr/>
            </a:pPr>
            <a:endParaRPr lang="es-MX" dirty="0">
              <a:latin typeface="+mj-lt"/>
              <a:ea typeface="+mn-ea"/>
              <a:cs typeface="Arial" charset="0"/>
            </a:endParaRPr>
          </a:p>
        </p:txBody>
      </p:sp>
      <p:sp>
        <p:nvSpPr>
          <p:cNvPr id="16" name="Text Box 6"/>
          <p:cNvSpPr txBox="1">
            <a:spLocks noChangeArrowheads="1"/>
          </p:cNvSpPr>
          <p:nvPr/>
        </p:nvSpPr>
        <p:spPr bwMode="auto">
          <a:xfrm>
            <a:off x="467494" y="2996952"/>
            <a:ext cx="8424986"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tIns="91440" bIns="91440" anchor="ctr"/>
          <a:lstStyle>
            <a:lvl1pPr eaLnBrk="0" hangingPunct="0">
              <a:tabLst>
                <a:tab pos="5715000" algn="l"/>
              </a:tabLst>
              <a:defRPr sz="2400">
                <a:solidFill>
                  <a:schemeClr val="tx1"/>
                </a:solidFill>
                <a:latin typeface="Times" pitchFamily="18" charset="0"/>
                <a:ea typeface="MS PGothic" pitchFamily="34" charset="-128"/>
              </a:defRPr>
            </a:lvl1pPr>
            <a:lvl2pPr marL="742950" indent="-285750" eaLnBrk="0" hangingPunct="0">
              <a:tabLst>
                <a:tab pos="5715000" algn="l"/>
              </a:tabLst>
              <a:defRPr sz="2400">
                <a:solidFill>
                  <a:schemeClr val="tx1"/>
                </a:solidFill>
                <a:latin typeface="Times" pitchFamily="18" charset="0"/>
                <a:ea typeface="MS PGothic" pitchFamily="34" charset="-128"/>
              </a:defRPr>
            </a:lvl2pPr>
            <a:lvl3pPr marL="1143000" indent="-228600" eaLnBrk="0" hangingPunct="0">
              <a:tabLst>
                <a:tab pos="5715000" algn="l"/>
              </a:tabLst>
              <a:defRPr sz="2400">
                <a:solidFill>
                  <a:schemeClr val="tx1"/>
                </a:solidFill>
                <a:latin typeface="Times" pitchFamily="18" charset="0"/>
                <a:ea typeface="MS PGothic" pitchFamily="34" charset="-128"/>
              </a:defRPr>
            </a:lvl3pPr>
            <a:lvl4pPr marL="1600200" indent="-228600" eaLnBrk="0" hangingPunct="0">
              <a:tabLst>
                <a:tab pos="5715000" algn="l"/>
              </a:tabLst>
              <a:defRPr sz="2400">
                <a:solidFill>
                  <a:schemeClr val="tx1"/>
                </a:solidFill>
                <a:latin typeface="Times" pitchFamily="18" charset="0"/>
                <a:ea typeface="MS PGothic" pitchFamily="34" charset="-128"/>
              </a:defRPr>
            </a:lvl4pPr>
            <a:lvl5pPr marL="2057400" indent="-228600" eaLnBrk="0" hangingPunct="0">
              <a:tabLst>
                <a:tab pos="5715000" algn="l"/>
              </a:tabLst>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tabLst>
                <a:tab pos="5715000" algn="l"/>
              </a:tabLs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tabLst>
                <a:tab pos="5715000" algn="l"/>
              </a:tabLs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tabLst>
                <a:tab pos="5715000" algn="l"/>
              </a:tabLs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tabLst>
                <a:tab pos="5715000" algn="l"/>
              </a:tabLst>
              <a:defRPr sz="2400">
                <a:solidFill>
                  <a:schemeClr val="tx1"/>
                </a:solidFill>
                <a:latin typeface="Times" pitchFamily="18" charset="0"/>
                <a:ea typeface="MS PGothic" pitchFamily="34" charset="-128"/>
              </a:defRPr>
            </a:lvl9pPr>
          </a:lstStyle>
          <a:p>
            <a:pPr>
              <a:spcAft>
                <a:spcPts val="600"/>
              </a:spcAft>
            </a:pPr>
            <a:r>
              <a:rPr lang="es-ES_tradnl" sz="1400" dirty="0">
                <a:solidFill>
                  <a:srgbClr val="000000"/>
                </a:solidFill>
                <a:latin typeface="Trebuchet MS" pitchFamily="34" charset="0"/>
              </a:rPr>
              <a:t>Con esta visión de atención y resultados permanentes, mencionamos algunos de nuestros clientes con los que hemos logrado generar una relación de negocios y beneficios:</a:t>
            </a:r>
          </a:p>
        </p:txBody>
      </p:sp>
      <p:pic>
        <p:nvPicPr>
          <p:cNvPr id="17" name="42 Imagen" descr="italika.gif"/>
          <p:cNvPicPr>
            <a:picLocks noChangeAspect="1"/>
          </p:cNvPicPr>
          <p:nvPr/>
        </p:nvPicPr>
        <p:blipFill>
          <a:blip r:embed="rId2">
            <a:extLst>
              <a:ext uri="{28A0092B-C50C-407E-A947-70E740481C1C}">
                <a14:useLocalDpi xmlns:a14="http://schemas.microsoft.com/office/drawing/2010/main" val="0"/>
              </a:ext>
            </a:extLst>
          </a:blip>
          <a:srcRect t="25000" b="26724"/>
          <a:stretch>
            <a:fillRect/>
          </a:stretch>
        </p:blipFill>
        <p:spPr bwMode="auto">
          <a:xfrm>
            <a:off x="2308101" y="4653136"/>
            <a:ext cx="1183779" cy="54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39 Imagen" descr="logo_coca-cola_femsa.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693" y="4205213"/>
            <a:ext cx="779673"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0" descr="beiersdorf.gif                                                 0009570BHD Omar                        C1E69C32:"/>
          <p:cNvPicPr>
            <a:picLocks noChangeAspect="1" noChangeArrowheads="1"/>
          </p:cNvPicPr>
          <p:nvPr/>
        </p:nvPicPr>
        <p:blipFill>
          <a:blip r:embed="rId4">
            <a:extLst>
              <a:ext uri="{28A0092B-C50C-407E-A947-70E740481C1C}">
                <a14:useLocalDpi xmlns:a14="http://schemas.microsoft.com/office/drawing/2010/main" val="0"/>
              </a:ext>
            </a:extLst>
          </a:blip>
          <a:srcRect t="28899" b="28810"/>
          <a:stretch>
            <a:fillRect/>
          </a:stretch>
        </p:blipFill>
        <p:spPr bwMode="auto">
          <a:xfrm>
            <a:off x="4242246" y="5373216"/>
            <a:ext cx="10715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2" descr="&#10;satmex.gif                                                     0009570BHD Omar                        C1E69C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4077072"/>
            <a:ext cx="507728" cy="441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3" descr="pisa.jpg                                                       0009570BHD Omar                        C1E69C3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6256" y="4077072"/>
            <a:ext cx="504031" cy="44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65" descr="cablemas_logo.png                                              0009570BHD Omar                        C1E69C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0352" y="4432882"/>
            <a:ext cx="1152599" cy="36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7" descr="&#10;palmolive.png                                                  0009570BHD Omar                        C1E69C3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15816" y="4005768"/>
            <a:ext cx="936104" cy="50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8" descr="logo_fanasa.png                                                0009570BHD Omar                        C1E69C32:"/>
          <p:cNvPicPr>
            <a:picLocks noChangeAspect="1" noChangeArrowheads="1"/>
          </p:cNvPicPr>
          <p:nvPr/>
        </p:nvPicPr>
        <p:blipFill>
          <a:blip r:embed="rId9">
            <a:extLst>
              <a:ext uri="{28A0092B-C50C-407E-A947-70E740481C1C}">
                <a14:useLocalDpi xmlns:a14="http://schemas.microsoft.com/office/drawing/2010/main" val="0"/>
              </a:ext>
            </a:extLst>
          </a:blip>
          <a:srcRect b="8943"/>
          <a:stretch>
            <a:fillRect/>
          </a:stretch>
        </p:blipFill>
        <p:spPr bwMode="auto">
          <a:xfrm>
            <a:off x="7596336" y="3933056"/>
            <a:ext cx="1441648" cy="33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9" descr="delvalle.gif                                                   0009570BHD Omar                        C1E69C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6136" y="3861048"/>
            <a:ext cx="648072"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0" descr="cotemar.jpg                                                    0009570BHD Omar                        C1E69C32:"/>
          <p:cNvPicPr>
            <a:picLocks noChangeAspect="1" noChangeArrowheads="1"/>
          </p:cNvPicPr>
          <p:nvPr/>
        </p:nvPicPr>
        <p:blipFill>
          <a:blip r:embed="rId11">
            <a:extLst>
              <a:ext uri="{28A0092B-C50C-407E-A947-70E740481C1C}">
                <a14:useLocalDpi xmlns:a14="http://schemas.microsoft.com/office/drawing/2010/main" val="0"/>
              </a:ext>
            </a:extLst>
          </a:blip>
          <a:srcRect l="14999" t="2756" r="20000" b="2756"/>
          <a:stretch>
            <a:fillRect/>
          </a:stretch>
        </p:blipFill>
        <p:spPr bwMode="auto">
          <a:xfrm>
            <a:off x="5719117" y="4671839"/>
            <a:ext cx="725091" cy="55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2" descr="IMSHealthlogo.jpg                                              0009570BHD Omar                        C1E69C32:"/>
          <p:cNvPicPr>
            <a:picLocks noChangeAspect="1" noChangeArrowheads="1"/>
          </p:cNvPicPr>
          <p:nvPr/>
        </p:nvPicPr>
        <p:blipFill>
          <a:blip r:embed="rId12">
            <a:extLst>
              <a:ext uri="{28A0092B-C50C-407E-A947-70E740481C1C}">
                <a14:useLocalDpi xmlns:a14="http://schemas.microsoft.com/office/drawing/2010/main" val="0"/>
              </a:ext>
            </a:extLst>
          </a:blip>
          <a:srcRect l="12846" t="26620" r="12863" b="24232"/>
          <a:stretch>
            <a:fillRect/>
          </a:stretch>
        </p:blipFill>
        <p:spPr bwMode="auto">
          <a:xfrm>
            <a:off x="7091809" y="5462960"/>
            <a:ext cx="16779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descr="http://www.pcti.gob.mx/es-es/foncicyt/proyectos/PublishingImages/logo%2095773/SILANES%20LOGO%20300.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56460" y="5445224"/>
            <a:ext cx="13477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descr="http://t0.gstatic.com/images?q=tbn:ANd9GcRod3owY556IFFWZkT-RQpBEmDOX35Wa-nyAhusLyzpz4jWboic"/>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95536" y="4909418"/>
            <a:ext cx="1678946"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t0.gstatic.com/images?q=tbn:ANd9GcSYYE0q0091KncE5meHAafjI_RbqiiFHBf_Z_n67ZJzbcq4DA-A&amp;t=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804248" y="4797152"/>
            <a:ext cx="1440830" cy="25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38"/>
          <p:cNvGrpSpPr>
            <a:grpSpLocks noChangeAspect="1"/>
          </p:cNvGrpSpPr>
          <p:nvPr/>
        </p:nvGrpSpPr>
        <p:grpSpPr bwMode="auto">
          <a:xfrm>
            <a:off x="4427984" y="4005064"/>
            <a:ext cx="650280" cy="497684"/>
            <a:chOff x="2064" y="1390"/>
            <a:chExt cx="1584" cy="1540"/>
          </a:xfrm>
        </p:grpSpPr>
        <p:grpSp>
          <p:nvGrpSpPr>
            <p:cNvPr id="33" name="Group 39"/>
            <p:cNvGrpSpPr>
              <a:grpSpLocks noChangeAspect="1"/>
            </p:cNvGrpSpPr>
            <p:nvPr/>
          </p:nvGrpSpPr>
          <p:grpSpPr bwMode="auto">
            <a:xfrm>
              <a:off x="2060" y="1392"/>
              <a:ext cx="1537" cy="1538"/>
              <a:chOff x="980" y="261"/>
              <a:chExt cx="3799" cy="3797"/>
            </a:xfrm>
          </p:grpSpPr>
          <p:sp>
            <p:nvSpPr>
              <p:cNvPr id="50" name="Freeform 40"/>
              <p:cNvSpPr>
                <a:spLocks noChangeAspect="1"/>
              </p:cNvSpPr>
              <p:nvPr/>
            </p:nvSpPr>
            <p:spPr bwMode="auto">
              <a:xfrm>
                <a:off x="1987" y="898"/>
                <a:ext cx="1698" cy="1718"/>
              </a:xfrm>
              <a:custGeom>
                <a:avLst/>
                <a:gdLst>
                  <a:gd name="T0" fmla="*/ 1664 w 1698"/>
                  <a:gd name="T1" fmla="*/ 561 h 1718"/>
                  <a:gd name="T2" fmla="*/ 1585 w 1698"/>
                  <a:gd name="T3" fmla="*/ 402 h 1718"/>
                  <a:gd name="T4" fmla="*/ 1476 w 1698"/>
                  <a:gd name="T5" fmla="*/ 261 h 1718"/>
                  <a:gd name="T6" fmla="*/ 1340 w 1698"/>
                  <a:gd name="T7" fmla="*/ 148 h 1718"/>
                  <a:gd name="T8" fmla="*/ 1182 w 1698"/>
                  <a:gd name="T9" fmla="*/ 64 h 1718"/>
                  <a:gd name="T10" fmla="*/ 1008 w 1698"/>
                  <a:gd name="T11" fmla="*/ 14 h 1718"/>
                  <a:gd name="T12" fmla="*/ 816 w 1698"/>
                  <a:gd name="T13" fmla="*/ 2 h 1718"/>
                  <a:gd name="T14" fmla="*/ 605 w 1698"/>
                  <a:gd name="T15" fmla="*/ 39 h 1718"/>
                  <a:gd name="T16" fmla="*/ 415 w 1698"/>
                  <a:gd name="T17" fmla="*/ 125 h 1718"/>
                  <a:gd name="T18" fmla="*/ 252 w 1698"/>
                  <a:gd name="T19" fmla="*/ 252 h 1718"/>
                  <a:gd name="T20" fmla="*/ 125 w 1698"/>
                  <a:gd name="T21" fmla="*/ 415 h 1718"/>
                  <a:gd name="T22" fmla="*/ 39 w 1698"/>
                  <a:gd name="T23" fmla="*/ 605 h 1718"/>
                  <a:gd name="T24" fmla="*/ 2 w 1698"/>
                  <a:gd name="T25" fmla="*/ 814 h 1718"/>
                  <a:gd name="T26" fmla="*/ 18 w 1698"/>
                  <a:gd name="T27" fmla="*/ 1031 h 1718"/>
                  <a:gd name="T28" fmla="*/ 85 w 1698"/>
                  <a:gd name="T29" fmla="*/ 1231 h 1718"/>
                  <a:gd name="T30" fmla="*/ 198 w 1698"/>
                  <a:gd name="T31" fmla="*/ 1405 h 1718"/>
                  <a:gd name="T32" fmla="*/ 346 w 1698"/>
                  <a:gd name="T33" fmla="*/ 1548 h 1718"/>
                  <a:gd name="T34" fmla="*/ 526 w 1698"/>
                  <a:gd name="T35" fmla="*/ 1649 h 1718"/>
                  <a:gd name="T36" fmla="*/ 729 w 1698"/>
                  <a:gd name="T37" fmla="*/ 1709 h 1718"/>
                  <a:gd name="T38" fmla="*/ 935 w 1698"/>
                  <a:gd name="T39" fmla="*/ 1715 h 1718"/>
                  <a:gd name="T40" fmla="*/ 1115 w 1698"/>
                  <a:gd name="T41" fmla="*/ 1678 h 1718"/>
                  <a:gd name="T42" fmla="*/ 1280 w 1698"/>
                  <a:gd name="T43" fmla="*/ 1607 h 1718"/>
                  <a:gd name="T44" fmla="*/ 1424 w 1698"/>
                  <a:gd name="T45" fmla="*/ 1505 h 1718"/>
                  <a:gd name="T46" fmla="*/ 1545 w 1698"/>
                  <a:gd name="T47" fmla="*/ 1375 h 1718"/>
                  <a:gd name="T48" fmla="*/ 1637 w 1698"/>
                  <a:gd name="T49" fmla="*/ 1223 h 1718"/>
                  <a:gd name="T50" fmla="*/ 1696 w 1698"/>
                  <a:gd name="T51" fmla="*/ 1052 h 1718"/>
                  <a:gd name="T52" fmla="*/ 1566 w 1698"/>
                  <a:gd name="T53" fmla="*/ 1142 h 1718"/>
                  <a:gd name="T54" fmla="*/ 1493 w 1698"/>
                  <a:gd name="T55" fmla="*/ 1279 h 1718"/>
                  <a:gd name="T56" fmla="*/ 1395 w 1698"/>
                  <a:gd name="T57" fmla="*/ 1398 h 1718"/>
                  <a:gd name="T58" fmla="*/ 1276 w 1698"/>
                  <a:gd name="T59" fmla="*/ 1494 h 1718"/>
                  <a:gd name="T60" fmla="*/ 1140 w 1698"/>
                  <a:gd name="T61" fmla="*/ 1567 h 1718"/>
                  <a:gd name="T62" fmla="*/ 988 w 1698"/>
                  <a:gd name="T63" fmla="*/ 1609 h 1718"/>
                  <a:gd name="T64" fmla="*/ 820 w 1698"/>
                  <a:gd name="T65" fmla="*/ 1619 h 1718"/>
                  <a:gd name="T66" fmla="*/ 633 w 1698"/>
                  <a:gd name="T67" fmla="*/ 1586 h 1718"/>
                  <a:gd name="T68" fmla="*/ 465 w 1698"/>
                  <a:gd name="T69" fmla="*/ 1509 h 1718"/>
                  <a:gd name="T70" fmla="*/ 321 w 1698"/>
                  <a:gd name="T71" fmla="*/ 1398 h 1718"/>
                  <a:gd name="T72" fmla="*/ 209 w 1698"/>
                  <a:gd name="T73" fmla="*/ 1254 h 1718"/>
                  <a:gd name="T74" fmla="*/ 133 w 1698"/>
                  <a:gd name="T75" fmla="*/ 1085 h 1718"/>
                  <a:gd name="T76" fmla="*/ 100 w 1698"/>
                  <a:gd name="T77" fmla="*/ 899 h 1718"/>
                  <a:gd name="T78" fmla="*/ 114 w 1698"/>
                  <a:gd name="T79" fmla="*/ 707 h 1718"/>
                  <a:gd name="T80" fmla="*/ 173 w 1698"/>
                  <a:gd name="T81" fmla="*/ 530 h 1718"/>
                  <a:gd name="T82" fmla="*/ 273 w 1698"/>
                  <a:gd name="T83" fmla="*/ 377 h 1718"/>
                  <a:gd name="T84" fmla="*/ 405 w 1698"/>
                  <a:gd name="T85" fmla="*/ 250 h 1718"/>
                  <a:gd name="T86" fmla="*/ 564 w 1698"/>
                  <a:gd name="T87" fmla="*/ 158 h 1718"/>
                  <a:gd name="T88" fmla="*/ 743 w 1698"/>
                  <a:gd name="T89" fmla="*/ 108 h 1718"/>
                  <a:gd name="T90" fmla="*/ 925 w 1698"/>
                  <a:gd name="T91" fmla="*/ 102 h 1718"/>
                  <a:gd name="T92" fmla="*/ 1081 w 1698"/>
                  <a:gd name="T93" fmla="*/ 131 h 1718"/>
                  <a:gd name="T94" fmla="*/ 1224 w 1698"/>
                  <a:gd name="T95" fmla="*/ 192 h 1718"/>
                  <a:gd name="T96" fmla="*/ 1351 w 1698"/>
                  <a:gd name="T97" fmla="*/ 279 h 1718"/>
                  <a:gd name="T98" fmla="*/ 1457 w 1698"/>
                  <a:gd name="T99" fmla="*/ 390 h 1718"/>
                  <a:gd name="T100" fmla="*/ 1539 w 1698"/>
                  <a:gd name="T101" fmla="*/ 519 h 1718"/>
                  <a:gd name="T102" fmla="*/ 1595 w 1698"/>
                  <a:gd name="T103" fmla="*/ 664 h 17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8"/>
                  <a:gd name="T157" fmla="*/ 0 h 1718"/>
                  <a:gd name="T158" fmla="*/ 1698 w 1698"/>
                  <a:gd name="T159" fmla="*/ 1718 h 17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8" h="1718">
                    <a:moveTo>
                      <a:pt x="1696" y="664"/>
                    </a:moveTo>
                    <a:lnTo>
                      <a:pt x="1696" y="666"/>
                    </a:lnTo>
                    <a:lnTo>
                      <a:pt x="1687" y="630"/>
                    </a:lnTo>
                    <a:lnTo>
                      <a:pt x="1675" y="595"/>
                    </a:lnTo>
                    <a:lnTo>
                      <a:pt x="1664" y="561"/>
                    </a:lnTo>
                    <a:lnTo>
                      <a:pt x="1650" y="528"/>
                    </a:lnTo>
                    <a:lnTo>
                      <a:pt x="1637" y="496"/>
                    </a:lnTo>
                    <a:lnTo>
                      <a:pt x="1620" y="463"/>
                    </a:lnTo>
                    <a:lnTo>
                      <a:pt x="1602" y="432"/>
                    </a:lnTo>
                    <a:lnTo>
                      <a:pt x="1585" y="402"/>
                    </a:lnTo>
                    <a:lnTo>
                      <a:pt x="1566" y="371"/>
                    </a:lnTo>
                    <a:lnTo>
                      <a:pt x="1545" y="344"/>
                    </a:lnTo>
                    <a:lnTo>
                      <a:pt x="1522" y="315"/>
                    </a:lnTo>
                    <a:lnTo>
                      <a:pt x="1499" y="288"/>
                    </a:lnTo>
                    <a:lnTo>
                      <a:pt x="1476" y="261"/>
                    </a:lnTo>
                    <a:lnTo>
                      <a:pt x="1451" y="236"/>
                    </a:lnTo>
                    <a:lnTo>
                      <a:pt x="1424" y="213"/>
                    </a:lnTo>
                    <a:lnTo>
                      <a:pt x="1397" y="190"/>
                    </a:lnTo>
                    <a:lnTo>
                      <a:pt x="1368" y="169"/>
                    </a:lnTo>
                    <a:lnTo>
                      <a:pt x="1340" y="148"/>
                    </a:lnTo>
                    <a:lnTo>
                      <a:pt x="1311" y="129"/>
                    </a:lnTo>
                    <a:lnTo>
                      <a:pt x="1280" y="112"/>
                    </a:lnTo>
                    <a:lnTo>
                      <a:pt x="1247" y="94"/>
                    </a:lnTo>
                    <a:lnTo>
                      <a:pt x="1215" y="79"/>
                    </a:lnTo>
                    <a:lnTo>
                      <a:pt x="1182" y="64"/>
                    </a:lnTo>
                    <a:lnTo>
                      <a:pt x="1150" y="50"/>
                    </a:lnTo>
                    <a:lnTo>
                      <a:pt x="1115" y="39"/>
                    </a:lnTo>
                    <a:lnTo>
                      <a:pt x="1081" y="29"/>
                    </a:lnTo>
                    <a:lnTo>
                      <a:pt x="1044" y="21"/>
                    </a:lnTo>
                    <a:lnTo>
                      <a:pt x="1008" y="14"/>
                    </a:lnTo>
                    <a:lnTo>
                      <a:pt x="971" y="8"/>
                    </a:lnTo>
                    <a:lnTo>
                      <a:pt x="935" y="4"/>
                    </a:lnTo>
                    <a:lnTo>
                      <a:pt x="896" y="2"/>
                    </a:lnTo>
                    <a:lnTo>
                      <a:pt x="860" y="0"/>
                    </a:lnTo>
                    <a:lnTo>
                      <a:pt x="816" y="2"/>
                    </a:lnTo>
                    <a:lnTo>
                      <a:pt x="772" y="4"/>
                    </a:lnTo>
                    <a:lnTo>
                      <a:pt x="729" y="10"/>
                    </a:lnTo>
                    <a:lnTo>
                      <a:pt x="687" y="18"/>
                    </a:lnTo>
                    <a:lnTo>
                      <a:pt x="645" y="27"/>
                    </a:lnTo>
                    <a:lnTo>
                      <a:pt x="605" y="39"/>
                    </a:lnTo>
                    <a:lnTo>
                      <a:pt x="564" y="52"/>
                    </a:lnTo>
                    <a:lnTo>
                      <a:pt x="526" y="67"/>
                    </a:lnTo>
                    <a:lnTo>
                      <a:pt x="488" y="85"/>
                    </a:lnTo>
                    <a:lnTo>
                      <a:pt x="451" y="104"/>
                    </a:lnTo>
                    <a:lnTo>
                      <a:pt x="415" y="125"/>
                    </a:lnTo>
                    <a:lnTo>
                      <a:pt x="380" y="148"/>
                    </a:lnTo>
                    <a:lnTo>
                      <a:pt x="346" y="171"/>
                    </a:lnTo>
                    <a:lnTo>
                      <a:pt x="313" y="198"/>
                    </a:lnTo>
                    <a:lnTo>
                      <a:pt x="282" y="225"/>
                    </a:lnTo>
                    <a:lnTo>
                      <a:pt x="252" y="252"/>
                    </a:lnTo>
                    <a:lnTo>
                      <a:pt x="225" y="282"/>
                    </a:lnTo>
                    <a:lnTo>
                      <a:pt x="198" y="313"/>
                    </a:lnTo>
                    <a:lnTo>
                      <a:pt x="171" y="346"/>
                    </a:lnTo>
                    <a:lnTo>
                      <a:pt x="148" y="380"/>
                    </a:lnTo>
                    <a:lnTo>
                      <a:pt x="125" y="415"/>
                    </a:lnTo>
                    <a:lnTo>
                      <a:pt x="104" y="451"/>
                    </a:lnTo>
                    <a:lnTo>
                      <a:pt x="85" y="488"/>
                    </a:lnTo>
                    <a:lnTo>
                      <a:pt x="67" y="526"/>
                    </a:lnTo>
                    <a:lnTo>
                      <a:pt x="52" y="565"/>
                    </a:lnTo>
                    <a:lnTo>
                      <a:pt x="39" y="605"/>
                    </a:lnTo>
                    <a:lnTo>
                      <a:pt x="27" y="645"/>
                    </a:lnTo>
                    <a:lnTo>
                      <a:pt x="18" y="686"/>
                    </a:lnTo>
                    <a:lnTo>
                      <a:pt x="10" y="728"/>
                    </a:lnTo>
                    <a:lnTo>
                      <a:pt x="4" y="772"/>
                    </a:lnTo>
                    <a:lnTo>
                      <a:pt x="2" y="814"/>
                    </a:lnTo>
                    <a:lnTo>
                      <a:pt x="0" y="858"/>
                    </a:lnTo>
                    <a:lnTo>
                      <a:pt x="2" y="903"/>
                    </a:lnTo>
                    <a:lnTo>
                      <a:pt x="4" y="947"/>
                    </a:lnTo>
                    <a:lnTo>
                      <a:pt x="10" y="989"/>
                    </a:lnTo>
                    <a:lnTo>
                      <a:pt x="18" y="1031"/>
                    </a:lnTo>
                    <a:lnTo>
                      <a:pt x="27" y="1073"/>
                    </a:lnTo>
                    <a:lnTo>
                      <a:pt x="39" y="1114"/>
                    </a:lnTo>
                    <a:lnTo>
                      <a:pt x="52" y="1154"/>
                    </a:lnTo>
                    <a:lnTo>
                      <a:pt x="67" y="1192"/>
                    </a:lnTo>
                    <a:lnTo>
                      <a:pt x="85" y="1231"/>
                    </a:lnTo>
                    <a:lnTo>
                      <a:pt x="104" y="1267"/>
                    </a:lnTo>
                    <a:lnTo>
                      <a:pt x="125" y="1304"/>
                    </a:lnTo>
                    <a:lnTo>
                      <a:pt x="148" y="1338"/>
                    </a:lnTo>
                    <a:lnTo>
                      <a:pt x="171" y="1373"/>
                    </a:lnTo>
                    <a:lnTo>
                      <a:pt x="198" y="1405"/>
                    </a:lnTo>
                    <a:lnTo>
                      <a:pt x="225" y="1436"/>
                    </a:lnTo>
                    <a:lnTo>
                      <a:pt x="252" y="1465"/>
                    </a:lnTo>
                    <a:lnTo>
                      <a:pt x="282" y="1494"/>
                    </a:lnTo>
                    <a:lnTo>
                      <a:pt x="313" y="1521"/>
                    </a:lnTo>
                    <a:lnTo>
                      <a:pt x="346" y="1548"/>
                    </a:lnTo>
                    <a:lnTo>
                      <a:pt x="380" y="1571"/>
                    </a:lnTo>
                    <a:lnTo>
                      <a:pt x="415" y="1594"/>
                    </a:lnTo>
                    <a:lnTo>
                      <a:pt x="451" y="1615"/>
                    </a:lnTo>
                    <a:lnTo>
                      <a:pt x="488" y="1634"/>
                    </a:lnTo>
                    <a:lnTo>
                      <a:pt x="526" y="1649"/>
                    </a:lnTo>
                    <a:lnTo>
                      <a:pt x="564" y="1667"/>
                    </a:lnTo>
                    <a:lnTo>
                      <a:pt x="605" y="1680"/>
                    </a:lnTo>
                    <a:lnTo>
                      <a:pt x="645" y="1691"/>
                    </a:lnTo>
                    <a:lnTo>
                      <a:pt x="687" y="1701"/>
                    </a:lnTo>
                    <a:lnTo>
                      <a:pt x="729" y="1709"/>
                    </a:lnTo>
                    <a:lnTo>
                      <a:pt x="772" y="1713"/>
                    </a:lnTo>
                    <a:lnTo>
                      <a:pt x="816" y="1716"/>
                    </a:lnTo>
                    <a:lnTo>
                      <a:pt x="860" y="1718"/>
                    </a:lnTo>
                    <a:lnTo>
                      <a:pt x="896" y="1716"/>
                    </a:lnTo>
                    <a:lnTo>
                      <a:pt x="935" y="1715"/>
                    </a:lnTo>
                    <a:lnTo>
                      <a:pt x="971" y="1711"/>
                    </a:lnTo>
                    <a:lnTo>
                      <a:pt x="1008" y="1705"/>
                    </a:lnTo>
                    <a:lnTo>
                      <a:pt x="1044" y="1697"/>
                    </a:lnTo>
                    <a:lnTo>
                      <a:pt x="1081" y="1690"/>
                    </a:lnTo>
                    <a:lnTo>
                      <a:pt x="1115" y="1678"/>
                    </a:lnTo>
                    <a:lnTo>
                      <a:pt x="1150" y="1667"/>
                    </a:lnTo>
                    <a:lnTo>
                      <a:pt x="1182" y="1655"/>
                    </a:lnTo>
                    <a:lnTo>
                      <a:pt x="1215" y="1640"/>
                    </a:lnTo>
                    <a:lnTo>
                      <a:pt x="1247" y="1624"/>
                    </a:lnTo>
                    <a:lnTo>
                      <a:pt x="1280" y="1607"/>
                    </a:lnTo>
                    <a:lnTo>
                      <a:pt x="1311" y="1590"/>
                    </a:lnTo>
                    <a:lnTo>
                      <a:pt x="1340" y="1571"/>
                    </a:lnTo>
                    <a:lnTo>
                      <a:pt x="1368" y="1549"/>
                    </a:lnTo>
                    <a:lnTo>
                      <a:pt x="1397" y="1528"/>
                    </a:lnTo>
                    <a:lnTo>
                      <a:pt x="1424" y="1505"/>
                    </a:lnTo>
                    <a:lnTo>
                      <a:pt x="1451" y="1480"/>
                    </a:lnTo>
                    <a:lnTo>
                      <a:pt x="1476" y="1455"/>
                    </a:lnTo>
                    <a:lnTo>
                      <a:pt x="1499" y="1430"/>
                    </a:lnTo>
                    <a:lnTo>
                      <a:pt x="1522" y="1404"/>
                    </a:lnTo>
                    <a:lnTo>
                      <a:pt x="1545" y="1375"/>
                    </a:lnTo>
                    <a:lnTo>
                      <a:pt x="1566" y="1346"/>
                    </a:lnTo>
                    <a:lnTo>
                      <a:pt x="1585" y="1317"/>
                    </a:lnTo>
                    <a:lnTo>
                      <a:pt x="1602" y="1286"/>
                    </a:lnTo>
                    <a:lnTo>
                      <a:pt x="1620" y="1256"/>
                    </a:lnTo>
                    <a:lnTo>
                      <a:pt x="1637" y="1223"/>
                    </a:lnTo>
                    <a:lnTo>
                      <a:pt x="1650" y="1190"/>
                    </a:lnTo>
                    <a:lnTo>
                      <a:pt x="1664" y="1158"/>
                    </a:lnTo>
                    <a:lnTo>
                      <a:pt x="1675" y="1123"/>
                    </a:lnTo>
                    <a:lnTo>
                      <a:pt x="1687" y="1089"/>
                    </a:lnTo>
                    <a:lnTo>
                      <a:pt x="1696" y="1052"/>
                    </a:lnTo>
                    <a:lnTo>
                      <a:pt x="1698" y="1052"/>
                    </a:lnTo>
                    <a:lnTo>
                      <a:pt x="1595" y="1054"/>
                    </a:lnTo>
                    <a:lnTo>
                      <a:pt x="1587" y="1083"/>
                    </a:lnTo>
                    <a:lnTo>
                      <a:pt x="1576" y="1114"/>
                    </a:lnTo>
                    <a:lnTo>
                      <a:pt x="1566" y="1142"/>
                    </a:lnTo>
                    <a:lnTo>
                      <a:pt x="1553" y="1171"/>
                    </a:lnTo>
                    <a:lnTo>
                      <a:pt x="1539" y="1198"/>
                    </a:lnTo>
                    <a:lnTo>
                      <a:pt x="1526" y="1227"/>
                    </a:lnTo>
                    <a:lnTo>
                      <a:pt x="1510" y="1254"/>
                    </a:lnTo>
                    <a:lnTo>
                      <a:pt x="1493" y="1279"/>
                    </a:lnTo>
                    <a:lnTo>
                      <a:pt x="1476" y="1304"/>
                    </a:lnTo>
                    <a:lnTo>
                      <a:pt x="1457" y="1329"/>
                    </a:lnTo>
                    <a:lnTo>
                      <a:pt x="1437" y="1354"/>
                    </a:lnTo>
                    <a:lnTo>
                      <a:pt x="1416" y="1375"/>
                    </a:lnTo>
                    <a:lnTo>
                      <a:pt x="1395" y="1398"/>
                    </a:lnTo>
                    <a:lnTo>
                      <a:pt x="1374" y="1419"/>
                    </a:lnTo>
                    <a:lnTo>
                      <a:pt x="1351" y="1440"/>
                    </a:lnTo>
                    <a:lnTo>
                      <a:pt x="1326" y="1459"/>
                    </a:lnTo>
                    <a:lnTo>
                      <a:pt x="1301" y="1476"/>
                    </a:lnTo>
                    <a:lnTo>
                      <a:pt x="1276" y="1494"/>
                    </a:lnTo>
                    <a:lnTo>
                      <a:pt x="1251" y="1511"/>
                    </a:lnTo>
                    <a:lnTo>
                      <a:pt x="1224" y="1526"/>
                    </a:lnTo>
                    <a:lnTo>
                      <a:pt x="1196" y="1542"/>
                    </a:lnTo>
                    <a:lnTo>
                      <a:pt x="1169" y="1553"/>
                    </a:lnTo>
                    <a:lnTo>
                      <a:pt x="1140" y="1567"/>
                    </a:lnTo>
                    <a:lnTo>
                      <a:pt x="1111" y="1578"/>
                    </a:lnTo>
                    <a:lnTo>
                      <a:pt x="1081" y="1588"/>
                    </a:lnTo>
                    <a:lnTo>
                      <a:pt x="1050" y="1596"/>
                    </a:lnTo>
                    <a:lnTo>
                      <a:pt x="1019" y="1603"/>
                    </a:lnTo>
                    <a:lnTo>
                      <a:pt x="988" y="1609"/>
                    </a:lnTo>
                    <a:lnTo>
                      <a:pt x="956" y="1615"/>
                    </a:lnTo>
                    <a:lnTo>
                      <a:pt x="925" y="1617"/>
                    </a:lnTo>
                    <a:lnTo>
                      <a:pt x="893" y="1619"/>
                    </a:lnTo>
                    <a:lnTo>
                      <a:pt x="860" y="1620"/>
                    </a:lnTo>
                    <a:lnTo>
                      <a:pt x="820" y="1619"/>
                    </a:lnTo>
                    <a:lnTo>
                      <a:pt x="781" y="1617"/>
                    </a:lnTo>
                    <a:lnTo>
                      <a:pt x="743" y="1611"/>
                    </a:lnTo>
                    <a:lnTo>
                      <a:pt x="706" y="1605"/>
                    </a:lnTo>
                    <a:lnTo>
                      <a:pt x="670" y="1596"/>
                    </a:lnTo>
                    <a:lnTo>
                      <a:pt x="633" y="1586"/>
                    </a:lnTo>
                    <a:lnTo>
                      <a:pt x="599" y="1574"/>
                    </a:lnTo>
                    <a:lnTo>
                      <a:pt x="564" y="1561"/>
                    </a:lnTo>
                    <a:lnTo>
                      <a:pt x="530" y="1546"/>
                    </a:lnTo>
                    <a:lnTo>
                      <a:pt x="497" y="1528"/>
                    </a:lnTo>
                    <a:lnTo>
                      <a:pt x="465" y="1509"/>
                    </a:lnTo>
                    <a:lnTo>
                      <a:pt x="434" y="1490"/>
                    </a:lnTo>
                    <a:lnTo>
                      <a:pt x="405" y="1469"/>
                    </a:lnTo>
                    <a:lnTo>
                      <a:pt x="376" y="1446"/>
                    </a:lnTo>
                    <a:lnTo>
                      <a:pt x="348" y="1423"/>
                    </a:lnTo>
                    <a:lnTo>
                      <a:pt x="321" y="1398"/>
                    </a:lnTo>
                    <a:lnTo>
                      <a:pt x="296" y="1371"/>
                    </a:lnTo>
                    <a:lnTo>
                      <a:pt x="273" y="1342"/>
                    </a:lnTo>
                    <a:lnTo>
                      <a:pt x="250" y="1313"/>
                    </a:lnTo>
                    <a:lnTo>
                      <a:pt x="229" y="1285"/>
                    </a:lnTo>
                    <a:lnTo>
                      <a:pt x="209" y="1254"/>
                    </a:lnTo>
                    <a:lnTo>
                      <a:pt x="190" y="1221"/>
                    </a:lnTo>
                    <a:lnTo>
                      <a:pt x="173" y="1189"/>
                    </a:lnTo>
                    <a:lnTo>
                      <a:pt x="158" y="1154"/>
                    </a:lnTo>
                    <a:lnTo>
                      <a:pt x="144" y="1119"/>
                    </a:lnTo>
                    <a:lnTo>
                      <a:pt x="133" y="1085"/>
                    </a:lnTo>
                    <a:lnTo>
                      <a:pt x="123" y="1048"/>
                    </a:lnTo>
                    <a:lnTo>
                      <a:pt x="114" y="1012"/>
                    </a:lnTo>
                    <a:lnTo>
                      <a:pt x="108" y="975"/>
                    </a:lnTo>
                    <a:lnTo>
                      <a:pt x="102" y="937"/>
                    </a:lnTo>
                    <a:lnTo>
                      <a:pt x="100" y="899"/>
                    </a:lnTo>
                    <a:lnTo>
                      <a:pt x="98" y="858"/>
                    </a:lnTo>
                    <a:lnTo>
                      <a:pt x="100" y="820"/>
                    </a:lnTo>
                    <a:lnTo>
                      <a:pt x="102" y="782"/>
                    </a:lnTo>
                    <a:lnTo>
                      <a:pt x="108" y="743"/>
                    </a:lnTo>
                    <a:lnTo>
                      <a:pt x="114" y="707"/>
                    </a:lnTo>
                    <a:lnTo>
                      <a:pt x="123" y="670"/>
                    </a:lnTo>
                    <a:lnTo>
                      <a:pt x="133" y="634"/>
                    </a:lnTo>
                    <a:lnTo>
                      <a:pt x="144" y="597"/>
                    </a:lnTo>
                    <a:lnTo>
                      <a:pt x="158" y="563"/>
                    </a:lnTo>
                    <a:lnTo>
                      <a:pt x="173" y="530"/>
                    </a:lnTo>
                    <a:lnTo>
                      <a:pt x="190" y="497"/>
                    </a:lnTo>
                    <a:lnTo>
                      <a:pt x="209" y="465"/>
                    </a:lnTo>
                    <a:lnTo>
                      <a:pt x="229" y="434"/>
                    </a:lnTo>
                    <a:lnTo>
                      <a:pt x="250" y="405"/>
                    </a:lnTo>
                    <a:lnTo>
                      <a:pt x="273" y="377"/>
                    </a:lnTo>
                    <a:lnTo>
                      <a:pt x="296" y="348"/>
                    </a:lnTo>
                    <a:lnTo>
                      <a:pt x="321" y="321"/>
                    </a:lnTo>
                    <a:lnTo>
                      <a:pt x="348" y="296"/>
                    </a:lnTo>
                    <a:lnTo>
                      <a:pt x="376" y="273"/>
                    </a:lnTo>
                    <a:lnTo>
                      <a:pt x="405" y="250"/>
                    </a:lnTo>
                    <a:lnTo>
                      <a:pt x="434" y="229"/>
                    </a:lnTo>
                    <a:lnTo>
                      <a:pt x="465" y="210"/>
                    </a:lnTo>
                    <a:lnTo>
                      <a:pt x="497" y="190"/>
                    </a:lnTo>
                    <a:lnTo>
                      <a:pt x="530" y="173"/>
                    </a:lnTo>
                    <a:lnTo>
                      <a:pt x="564" y="158"/>
                    </a:lnTo>
                    <a:lnTo>
                      <a:pt x="599" y="144"/>
                    </a:lnTo>
                    <a:lnTo>
                      <a:pt x="633" y="133"/>
                    </a:lnTo>
                    <a:lnTo>
                      <a:pt x="670" y="123"/>
                    </a:lnTo>
                    <a:lnTo>
                      <a:pt x="706" y="114"/>
                    </a:lnTo>
                    <a:lnTo>
                      <a:pt x="743" y="108"/>
                    </a:lnTo>
                    <a:lnTo>
                      <a:pt x="781" y="102"/>
                    </a:lnTo>
                    <a:lnTo>
                      <a:pt x="820" y="100"/>
                    </a:lnTo>
                    <a:lnTo>
                      <a:pt x="860" y="98"/>
                    </a:lnTo>
                    <a:lnTo>
                      <a:pt x="893" y="98"/>
                    </a:lnTo>
                    <a:lnTo>
                      <a:pt x="925" y="102"/>
                    </a:lnTo>
                    <a:lnTo>
                      <a:pt x="956" y="104"/>
                    </a:lnTo>
                    <a:lnTo>
                      <a:pt x="988" y="110"/>
                    </a:lnTo>
                    <a:lnTo>
                      <a:pt x="1019" y="115"/>
                    </a:lnTo>
                    <a:lnTo>
                      <a:pt x="1050" y="123"/>
                    </a:lnTo>
                    <a:lnTo>
                      <a:pt x="1081" y="131"/>
                    </a:lnTo>
                    <a:lnTo>
                      <a:pt x="1111" y="140"/>
                    </a:lnTo>
                    <a:lnTo>
                      <a:pt x="1140" y="152"/>
                    </a:lnTo>
                    <a:lnTo>
                      <a:pt x="1169" y="163"/>
                    </a:lnTo>
                    <a:lnTo>
                      <a:pt x="1196" y="177"/>
                    </a:lnTo>
                    <a:lnTo>
                      <a:pt x="1224" y="192"/>
                    </a:lnTo>
                    <a:lnTo>
                      <a:pt x="1251" y="208"/>
                    </a:lnTo>
                    <a:lnTo>
                      <a:pt x="1276" y="223"/>
                    </a:lnTo>
                    <a:lnTo>
                      <a:pt x="1301" y="240"/>
                    </a:lnTo>
                    <a:lnTo>
                      <a:pt x="1326" y="259"/>
                    </a:lnTo>
                    <a:lnTo>
                      <a:pt x="1351" y="279"/>
                    </a:lnTo>
                    <a:lnTo>
                      <a:pt x="1374" y="300"/>
                    </a:lnTo>
                    <a:lnTo>
                      <a:pt x="1395" y="321"/>
                    </a:lnTo>
                    <a:lnTo>
                      <a:pt x="1416" y="342"/>
                    </a:lnTo>
                    <a:lnTo>
                      <a:pt x="1437" y="365"/>
                    </a:lnTo>
                    <a:lnTo>
                      <a:pt x="1457" y="390"/>
                    </a:lnTo>
                    <a:lnTo>
                      <a:pt x="1476" y="413"/>
                    </a:lnTo>
                    <a:lnTo>
                      <a:pt x="1493" y="440"/>
                    </a:lnTo>
                    <a:lnTo>
                      <a:pt x="1510" y="465"/>
                    </a:lnTo>
                    <a:lnTo>
                      <a:pt x="1526" y="492"/>
                    </a:lnTo>
                    <a:lnTo>
                      <a:pt x="1539" y="519"/>
                    </a:lnTo>
                    <a:lnTo>
                      <a:pt x="1553" y="547"/>
                    </a:lnTo>
                    <a:lnTo>
                      <a:pt x="1566" y="576"/>
                    </a:lnTo>
                    <a:lnTo>
                      <a:pt x="1576" y="605"/>
                    </a:lnTo>
                    <a:lnTo>
                      <a:pt x="1585" y="636"/>
                    </a:lnTo>
                    <a:lnTo>
                      <a:pt x="1595" y="664"/>
                    </a:lnTo>
                    <a:lnTo>
                      <a:pt x="1696" y="664"/>
                    </a:lnTo>
                    <a:close/>
                  </a:path>
                </a:pathLst>
              </a:custGeom>
              <a:solidFill>
                <a:srgbClr val="FFF4DD"/>
              </a:solidFill>
              <a:ln w="9525">
                <a:solidFill>
                  <a:srgbClr val="FFF4DD"/>
                </a:solidFill>
                <a:round/>
                <a:headEnd/>
                <a:tailEnd/>
              </a:ln>
            </p:spPr>
            <p:txBody>
              <a:bodyPr/>
              <a:lstStyle/>
              <a:p>
                <a:endParaRPr lang="es-MX"/>
              </a:p>
            </p:txBody>
          </p:sp>
          <p:sp>
            <p:nvSpPr>
              <p:cNvPr id="51" name="Freeform 41"/>
              <p:cNvSpPr>
                <a:spLocks noChangeAspect="1"/>
              </p:cNvSpPr>
              <p:nvPr/>
            </p:nvSpPr>
            <p:spPr bwMode="auto">
              <a:xfrm>
                <a:off x="1987" y="898"/>
                <a:ext cx="1698" cy="1718"/>
              </a:xfrm>
              <a:custGeom>
                <a:avLst/>
                <a:gdLst>
                  <a:gd name="T0" fmla="*/ 1664 w 1698"/>
                  <a:gd name="T1" fmla="*/ 561 h 1718"/>
                  <a:gd name="T2" fmla="*/ 1585 w 1698"/>
                  <a:gd name="T3" fmla="*/ 402 h 1718"/>
                  <a:gd name="T4" fmla="*/ 1476 w 1698"/>
                  <a:gd name="T5" fmla="*/ 261 h 1718"/>
                  <a:gd name="T6" fmla="*/ 1340 w 1698"/>
                  <a:gd name="T7" fmla="*/ 148 h 1718"/>
                  <a:gd name="T8" fmla="*/ 1182 w 1698"/>
                  <a:gd name="T9" fmla="*/ 64 h 1718"/>
                  <a:gd name="T10" fmla="*/ 1008 w 1698"/>
                  <a:gd name="T11" fmla="*/ 14 h 1718"/>
                  <a:gd name="T12" fmla="*/ 816 w 1698"/>
                  <a:gd name="T13" fmla="*/ 2 h 1718"/>
                  <a:gd name="T14" fmla="*/ 605 w 1698"/>
                  <a:gd name="T15" fmla="*/ 39 h 1718"/>
                  <a:gd name="T16" fmla="*/ 415 w 1698"/>
                  <a:gd name="T17" fmla="*/ 125 h 1718"/>
                  <a:gd name="T18" fmla="*/ 252 w 1698"/>
                  <a:gd name="T19" fmla="*/ 252 h 1718"/>
                  <a:gd name="T20" fmla="*/ 125 w 1698"/>
                  <a:gd name="T21" fmla="*/ 415 h 1718"/>
                  <a:gd name="T22" fmla="*/ 39 w 1698"/>
                  <a:gd name="T23" fmla="*/ 605 h 1718"/>
                  <a:gd name="T24" fmla="*/ 2 w 1698"/>
                  <a:gd name="T25" fmla="*/ 814 h 1718"/>
                  <a:gd name="T26" fmla="*/ 18 w 1698"/>
                  <a:gd name="T27" fmla="*/ 1031 h 1718"/>
                  <a:gd name="T28" fmla="*/ 85 w 1698"/>
                  <a:gd name="T29" fmla="*/ 1231 h 1718"/>
                  <a:gd name="T30" fmla="*/ 198 w 1698"/>
                  <a:gd name="T31" fmla="*/ 1405 h 1718"/>
                  <a:gd name="T32" fmla="*/ 346 w 1698"/>
                  <a:gd name="T33" fmla="*/ 1548 h 1718"/>
                  <a:gd name="T34" fmla="*/ 526 w 1698"/>
                  <a:gd name="T35" fmla="*/ 1649 h 1718"/>
                  <a:gd name="T36" fmla="*/ 729 w 1698"/>
                  <a:gd name="T37" fmla="*/ 1709 h 1718"/>
                  <a:gd name="T38" fmla="*/ 935 w 1698"/>
                  <a:gd name="T39" fmla="*/ 1715 h 1718"/>
                  <a:gd name="T40" fmla="*/ 1115 w 1698"/>
                  <a:gd name="T41" fmla="*/ 1678 h 1718"/>
                  <a:gd name="T42" fmla="*/ 1280 w 1698"/>
                  <a:gd name="T43" fmla="*/ 1607 h 1718"/>
                  <a:gd name="T44" fmla="*/ 1424 w 1698"/>
                  <a:gd name="T45" fmla="*/ 1505 h 1718"/>
                  <a:gd name="T46" fmla="*/ 1545 w 1698"/>
                  <a:gd name="T47" fmla="*/ 1375 h 1718"/>
                  <a:gd name="T48" fmla="*/ 1637 w 1698"/>
                  <a:gd name="T49" fmla="*/ 1223 h 1718"/>
                  <a:gd name="T50" fmla="*/ 1696 w 1698"/>
                  <a:gd name="T51" fmla="*/ 1052 h 1718"/>
                  <a:gd name="T52" fmla="*/ 1566 w 1698"/>
                  <a:gd name="T53" fmla="*/ 1142 h 1718"/>
                  <a:gd name="T54" fmla="*/ 1493 w 1698"/>
                  <a:gd name="T55" fmla="*/ 1279 h 1718"/>
                  <a:gd name="T56" fmla="*/ 1395 w 1698"/>
                  <a:gd name="T57" fmla="*/ 1398 h 1718"/>
                  <a:gd name="T58" fmla="*/ 1276 w 1698"/>
                  <a:gd name="T59" fmla="*/ 1494 h 1718"/>
                  <a:gd name="T60" fmla="*/ 1140 w 1698"/>
                  <a:gd name="T61" fmla="*/ 1567 h 1718"/>
                  <a:gd name="T62" fmla="*/ 988 w 1698"/>
                  <a:gd name="T63" fmla="*/ 1609 h 1718"/>
                  <a:gd name="T64" fmla="*/ 820 w 1698"/>
                  <a:gd name="T65" fmla="*/ 1619 h 1718"/>
                  <a:gd name="T66" fmla="*/ 633 w 1698"/>
                  <a:gd name="T67" fmla="*/ 1586 h 1718"/>
                  <a:gd name="T68" fmla="*/ 465 w 1698"/>
                  <a:gd name="T69" fmla="*/ 1509 h 1718"/>
                  <a:gd name="T70" fmla="*/ 321 w 1698"/>
                  <a:gd name="T71" fmla="*/ 1396 h 1718"/>
                  <a:gd name="T72" fmla="*/ 209 w 1698"/>
                  <a:gd name="T73" fmla="*/ 1254 h 1718"/>
                  <a:gd name="T74" fmla="*/ 133 w 1698"/>
                  <a:gd name="T75" fmla="*/ 1085 h 1718"/>
                  <a:gd name="T76" fmla="*/ 100 w 1698"/>
                  <a:gd name="T77" fmla="*/ 899 h 1718"/>
                  <a:gd name="T78" fmla="*/ 114 w 1698"/>
                  <a:gd name="T79" fmla="*/ 707 h 1718"/>
                  <a:gd name="T80" fmla="*/ 173 w 1698"/>
                  <a:gd name="T81" fmla="*/ 530 h 1718"/>
                  <a:gd name="T82" fmla="*/ 273 w 1698"/>
                  <a:gd name="T83" fmla="*/ 377 h 1718"/>
                  <a:gd name="T84" fmla="*/ 405 w 1698"/>
                  <a:gd name="T85" fmla="*/ 250 h 1718"/>
                  <a:gd name="T86" fmla="*/ 564 w 1698"/>
                  <a:gd name="T87" fmla="*/ 158 h 1718"/>
                  <a:gd name="T88" fmla="*/ 743 w 1698"/>
                  <a:gd name="T89" fmla="*/ 108 h 1718"/>
                  <a:gd name="T90" fmla="*/ 925 w 1698"/>
                  <a:gd name="T91" fmla="*/ 102 h 1718"/>
                  <a:gd name="T92" fmla="*/ 1081 w 1698"/>
                  <a:gd name="T93" fmla="*/ 131 h 1718"/>
                  <a:gd name="T94" fmla="*/ 1224 w 1698"/>
                  <a:gd name="T95" fmla="*/ 192 h 1718"/>
                  <a:gd name="T96" fmla="*/ 1351 w 1698"/>
                  <a:gd name="T97" fmla="*/ 279 h 1718"/>
                  <a:gd name="T98" fmla="*/ 1457 w 1698"/>
                  <a:gd name="T99" fmla="*/ 390 h 1718"/>
                  <a:gd name="T100" fmla="*/ 1539 w 1698"/>
                  <a:gd name="T101" fmla="*/ 519 h 1718"/>
                  <a:gd name="T102" fmla="*/ 1595 w 1698"/>
                  <a:gd name="T103" fmla="*/ 664 h 17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8"/>
                  <a:gd name="T157" fmla="*/ 0 h 1718"/>
                  <a:gd name="T158" fmla="*/ 1698 w 1698"/>
                  <a:gd name="T159" fmla="*/ 1718 h 17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8" h="1718">
                    <a:moveTo>
                      <a:pt x="1696" y="664"/>
                    </a:moveTo>
                    <a:lnTo>
                      <a:pt x="1696" y="666"/>
                    </a:lnTo>
                    <a:lnTo>
                      <a:pt x="1687" y="630"/>
                    </a:lnTo>
                    <a:lnTo>
                      <a:pt x="1675" y="595"/>
                    </a:lnTo>
                    <a:lnTo>
                      <a:pt x="1664" y="561"/>
                    </a:lnTo>
                    <a:lnTo>
                      <a:pt x="1650" y="528"/>
                    </a:lnTo>
                    <a:lnTo>
                      <a:pt x="1637" y="496"/>
                    </a:lnTo>
                    <a:lnTo>
                      <a:pt x="1620" y="463"/>
                    </a:lnTo>
                    <a:lnTo>
                      <a:pt x="1602" y="432"/>
                    </a:lnTo>
                    <a:lnTo>
                      <a:pt x="1585" y="402"/>
                    </a:lnTo>
                    <a:lnTo>
                      <a:pt x="1566" y="371"/>
                    </a:lnTo>
                    <a:lnTo>
                      <a:pt x="1545" y="344"/>
                    </a:lnTo>
                    <a:lnTo>
                      <a:pt x="1522" y="315"/>
                    </a:lnTo>
                    <a:lnTo>
                      <a:pt x="1499" y="288"/>
                    </a:lnTo>
                    <a:lnTo>
                      <a:pt x="1476" y="261"/>
                    </a:lnTo>
                    <a:lnTo>
                      <a:pt x="1451" y="236"/>
                    </a:lnTo>
                    <a:lnTo>
                      <a:pt x="1424" y="213"/>
                    </a:lnTo>
                    <a:lnTo>
                      <a:pt x="1397" y="190"/>
                    </a:lnTo>
                    <a:lnTo>
                      <a:pt x="1368" y="169"/>
                    </a:lnTo>
                    <a:lnTo>
                      <a:pt x="1340" y="148"/>
                    </a:lnTo>
                    <a:lnTo>
                      <a:pt x="1311" y="129"/>
                    </a:lnTo>
                    <a:lnTo>
                      <a:pt x="1280" y="112"/>
                    </a:lnTo>
                    <a:lnTo>
                      <a:pt x="1247" y="94"/>
                    </a:lnTo>
                    <a:lnTo>
                      <a:pt x="1215" y="79"/>
                    </a:lnTo>
                    <a:lnTo>
                      <a:pt x="1182" y="64"/>
                    </a:lnTo>
                    <a:lnTo>
                      <a:pt x="1150" y="50"/>
                    </a:lnTo>
                    <a:lnTo>
                      <a:pt x="1115" y="39"/>
                    </a:lnTo>
                    <a:lnTo>
                      <a:pt x="1081" y="29"/>
                    </a:lnTo>
                    <a:lnTo>
                      <a:pt x="1044" y="21"/>
                    </a:lnTo>
                    <a:lnTo>
                      <a:pt x="1008" y="14"/>
                    </a:lnTo>
                    <a:lnTo>
                      <a:pt x="971" y="8"/>
                    </a:lnTo>
                    <a:lnTo>
                      <a:pt x="935" y="4"/>
                    </a:lnTo>
                    <a:lnTo>
                      <a:pt x="896" y="2"/>
                    </a:lnTo>
                    <a:lnTo>
                      <a:pt x="860" y="0"/>
                    </a:lnTo>
                    <a:lnTo>
                      <a:pt x="816" y="2"/>
                    </a:lnTo>
                    <a:lnTo>
                      <a:pt x="772" y="4"/>
                    </a:lnTo>
                    <a:lnTo>
                      <a:pt x="729" y="10"/>
                    </a:lnTo>
                    <a:lnTo>
                      <a:pt x="687" y="18"/>
                    </a:lnTo>
                    <a:lnTo>
                      <a:pt x="645" y="27"/>
                    </a:lnTo>
                    <a:lnTo>
                      <a:pt x="605" y="39"/>
                    </a:lnTo>
                    <a:lnTo>
                      <a:pt x="564" y="52"/>
                    </a:lnTo>
                    <a:lnTo>
                      <a:pt x="526" y="67"/>
                    </a:lnTo>
                    <a:lnTo>
                      <a:pt x="488" y="85"/>
                    </a:lnTo>
                    <a:lnTo>
                      <a:pt x="451" y="104"/>
                    </a:lnTo>
                    <a:lnTo>
                      <a:pt x="415" y="125"/>
                    </a:lnTo>
                    <a:lnTo>
                      <a:pt x="380" y="148"/>
                    </a:lnTo>
                    <a:lnTo>
                      <a:pt x="346" y="171"/>
                    </a:lnTo>
                    <a:lnTo>
                      <a:pt x="313" y="198"/>
                    </a:lnTo>
                    <a:lnTo>
                      <a:pt x="282" y="225"/>
                    </a:lnTo>
                    <a:lnTo>
                      <a:pt x="252" y="252"/>
                    </a:lnTo>
                    <a:lnTo>
                      <a:pt x="225" y="282"/>
                    </a:lnTo>
                    <a:lnTo>
                      <a:pt x="198" y="313"/>
                    </a:lnTo>
                    <a:lnTo>
                      <a:pt x="171" y="346"/>
                    </a:lnTo>
                    <a:lnTo>
                      <a:pt x="148" y="380"/>
                    </a:lnTo>
                    <a:lnTo>
                      <a:pt x="125" y="415"/>
                    </a:lnTo>
                    <a:lnTo>
                      <a:pt x="104" y="451"/>
                    </a:lnTo>
                    <a:lnTo>
                      <a:pt x="85" y="488"/>
                    </a:lnTo>
                    <a:lnTo>
                      <a:pt x="67" y="526"/>
                    </a:lnTo>
                    <a:lnTo>
                      <a:pt x="52" y="565"/>
                    </a:lnTo>
                    <a:lnTo>
                      <a:pt x="39" y="605"/>
                    </a:lnTo>
                    <a:lnTo>
                      <a:pt x="27" y="645"/>
                    </a:lnTo>
                    <a:lnTo>
                      <a:pt x="18" y="686"/>
                    </a:lnTo>
                    <a:lnTo>
                      <a:pt x="10" y="728"/>
                    </a:lnTo>
                    <a:lnTo>
                      <a:pt x="4" y="772"/>
                    </a:lnTo>
                    <a:lnTo>
                      <a:pt x="2" y="814"/>
                    </a:lnTo>
                    <a:lnTo>
                      <a:pt x="0" y="858"/>
                    </a:lnTo>
                    <a:lnTo>
                      <a:pt x="2" y="903"/>
                    </a:lnTo>
                    <a:lnTo>
                      <a:pt x="4" y="947"/>
                    </a:lnTo>
                    <a:lnTo>
                      <a:pt x="10" y="989"/>
                    </a:lnTo>
                    <a:lnTo>
                      <a:pt x="18" y="1031"/>
                    </a:lnTo>
                    <a:lnTo>
                      <a:pt x="27" y="1073"/>
                    </a:lnTo>
                    <a:lnTo>
                      <a:pt x="39" y="1114"/>
                    </a:lnTo>
                    <a:lnTo>
                      <a:pt x="52" y="1154"/>
                    </a:lnTo>
                    <a:lnTo>
                      <a:pt x="67" y="1192"/>
                    </a:lnTo>
                    <a:lnTo>
                      <a:pt x="85" y="1231"/>
                    </a:lnTo>
                    <a:lnTo>
                      <a:pt x="104" y="1267"/>
                    </a:lnTo>
                    <a:lnTo>
                      <a:pt x="125" y="1304"/>
                    </a:lnTo>
                    <a:lnTo>
                      <a:pt x="148" y="1338"/>
                    </a:lnTo>
                    <a:lnTo>
                      <a:pt x="171" y="1373"/>
                    </a:lnTo>
                    <a:lnTo>
                      <a:pt x="198" y="1405"/>
                    </a:lnTo>
                    <a:lnTo>
                      <a:pt x="225" y="1436"/>
                    </a:lnTo>
                    <a:lnTo>
                      <a:pt x="252" y="1465"/>
                    </a:lnTo>
                    <a:lnTo>
                      <a:pt x="282" y="1494"/>
                    </a:lnTo>
                    <a:lnTo>
                      <a:pt x="313" y="1521"/>
                    </a:lnTo>
                    <a:lnTo>
                      <a:pt x="346" y="1548"/>
                    </a:lnTo>
                    <a:lnTo>
                      <a:pt x="380" y="1571"/>
                    </a:lnTo>
                    <a:lnTo>
                      <a:pt x="415" y="1594"/>
                    </a:lnTo>
                    <a:lnTo>
                      <a:pt x="451" y="1615"/>
                    </a:lnTo>
                    <a:lnTo>
                      <a:pt x="488" y="1634"/>
                    </a:lnTo>
                    <a:lnTo>
                      <a:pt x="526" y="1649"/>
                    </a:lnTo>
                    <a:lnTo>
                      <a:pt x="564" y="1667"/>
                    </a:lnTo>
                    <a:lnTo>
                      <a:pt x="605" y="1680"/>
                    </a:lnTo>
                    <a:lnTo>
                      <a:pt x="645" y="1691"/>
                    </a:lnTo>
                    <a:lnTo>
                      <a:pt x="687" y="1701"/>
                    </a:lnTo>
                    <a:lnTo>
                      <a:pt x="729" y="1709"/>
                    </a:lnTo>
                    <a:lnTo>
                      <a:pt x="772" y="1713"/>
                    </a:lnTo>
                    <a:lnTo>
                      <a:pt x="816" y="1716"/>
                    </a:lnTo>
                    <a:lnTo>
                      <a:pt x="860" y="1718"/>
                    </a:lnTo>
                    <a:lnTo>
                      <a:pt x="896" y="1716"/>
                    </a:lnTo>
                    <a:lnTo>
                      <a:pt x="935" y="1715"/>
                    </a:lnTo>
                    <a:lnTo>
                      <a:pt x="971" y="1711"/>
                    </a:lnTo>
                    <a:lnTo>
                      <a:pt x="1008" y="1705"/>
                    </a:lnTo>
                    <a:lnTo>
                      <a:pt x="1044" y="1697"/>
                    </a:lnTo>
                    <a:lnTo>
                      <a:pt x="1081" y="1690"/>
                    </a:lnTo>
                    <a:lnTo>
                      <a:pt x="1115" y="1678"/>
                    </a:lnTo>
                    <a:lnTo>
                      <a:pt x="1150" y="1667"/>
                    </a:lnTo>
                    <a:lnTo>
                      <a:pt x="1182" y="1655"/>
                    </a:lnTo>
                    <a:lnTo>
                      <a:pt x="1215" y="1640"/>
                    </a:lnTo>
                    <a:lnTo>
                      <a:pt x="1247" y="1624"/>
                    </a:lnTo>
                    <a:lnTo>
                      <a:pt x="1280" y="1607"/>
                    </a:lnTo>
                    <a:lnTo>
                      <a:pt x="1311" y="1590"/>
                    </a:lnTo>
                    <a:lnTo>
                      <a:pt x="1340" y="1571"/>
                    </a:lnTo>
                    <a:lnTo>
                      <a:pt x="1368" y="1549"/>
                    </a:lnTo>
                    <a:lnTo>
                      <a:pt x="1397" y="1528"/>
                    </a:lnTo>
                    <a:lnTo>
                      <a:pt x="1424" y="1505"/>
                    </a:lnTo>
                    <a:lnTo>
                      <a:pt x="1451" y="1480"/>
                    </a:lnTo>
                    <a:lnTo>
                      <a:pt x="1476" y="1455"/>
                    </a:lnTo>
                    <a:lnTo>
                      <a:pt x="1499" y="1430"/>
                    </a:lnTo>
                    <a:lnTo>
                      <a:pt x="1522" y="1404"/>
                    </a:lnTo>
                    <a:lnTo>
                      <a:pt x="1545" y="1375"/>
                    </a:lnTo>
                    <a:lnTo>
                      <a:pt x="1566" y="1346"/>
                    </a:lnTo>
                    <a:lnTo>
                      <a:pt x="1585" y="1317"/>
                    </a:lnTo>
                    <a:lnTo>
                      <a:pt x="1602" y="1286"/>
                    </a:lnTo>
                    <a:lnTo>
                      <a:pt x="1620" y="1256"/>
                    </a:lnTo>
                    <a:lnTo>
                      <a:pt x="1637" y="1223"/>
                    </a:lnTo>
                    <a:lnTo>
                      <a:pt x="1650" y="1190"/>
                    </a:lnTo>
                    <a:lnTo>
                      <a:pt x="1664" y="1158"/>
                    </a:lnTo>
                    <a:lnTo>
                      <a:pt x="1675" y="1123"/>
                    </a:lnTo>
                    <a:lnTo>
                      <a:pt x="1687" y="1089"/>
                    </a:lnTo>
                    <a:lnTo>
                      <a:pt x="1696" y="1052"/>
                    </a:lnTo>
                    <a:lnTo>
                      <a:pt x="1698" y="1052"/>
                    </a:lnTo>
                    <a:lnTo>
                      <a:pt x="1595" y="1054"/>
                    </a:lnTo>
                    <a:lnTo>
                      <a:pt x="1587" y="1083"/>
                    </a:lnTo>
                    <a:lnTo>
                      <a:pt x="1576" y="1114"/>
                    </a:lnTo>
                    <a:lnTo>
                      <a:pt x="1566" y="1142"/>
                    </a:lnTo>
                    <a:lnTo>
                      <a:pt x="1553" y="1171"/>
                    </a:lnTo>
                    <a:lnTo>
                      <a:pt x="1539" y="1198"/>
                    </a:lnTo>
                    <a:lnTo>
                      <a:pt x="1526" y="1227"/>
                    </a:lnTo>
                    <a:lnTo>
                      <a:pt x="1510" y="1254"/>
                    </a:lnTo>
                    <a:lnTo>
                      <a:pt x="1493" y="1279"/>
                    </a:lnTo>
                    <a:lnTo>
                      <a:pt x="1476" y="1304"/>
                    </a:lnTo>
                    <a:lnTo>
                      <a:pt x="1457" y="1329"/>
                    </a:lnTo>
                    <a:lnTo>
                      <a:pt x="1437" y="1354"/>
                    </a:lnTo>
                    <a:lnTo>
                      <a:pt x="1416" y="1375"/>
                    </a:lnTo>
                    <a:lnTo>
                      <a:pt x="1395" y="1398"/>
                    </a:lnTo>
                    <a:lnTo>
                      <a:pt x="1374" y="1419"/>
                    </a:lnTo>
                    <a:lnTo>
                      <a:pt x="1351" y="1440"/>
                    </a:lnTo>
                    <a:lnTo>
                      <a:pt x="1326" y="1459"/>
                    </a:lnTo>
                    <a:lnTo>
                      <a:pt x="1301" y="1476"/>
                    </a:lnTo>
                    <a:lnTo>
                      <a:pt x="1276" y="1494"/>
                    </a:lnTo>
                    <a:lnTo>
                      <a:pt x="1251" y="1511"/>
                    </a:lnTo>
                    <a:lnTo>
                      <a:pt x="1224" y="1526"/>
                    </a:lnTo>
                    <a:lnTo>
                      <a:pt x="1196" y="1542"/>
                    </a:lnTo>
                    <a:lnTo>
                      <a:pt x="1169" y="1553"/>
                    </a:lnTo>
                    <a:lnTo>
                      <a:pt x="1140" y="1567"/>
                    </a:lnTo>
                    <a:lnTo>
                      <a:pt x="1111" y="1578"/>
                    </a:lnTo>
                    <a:lnTo>
                      <a:pt x="1081" y="1588"/>
                    </a:lnTo>
                    <a:lnTo>
                      <a:pt x="1050" y="1596"/>
                    </a:lnTo>
                    <a:lnTo>
                      <a:pt x="1019" y="1603"/>
                    </a:lnTo>
                    <a:lnTo>
                      <a:pt x="988" y="1609"/>
                    </a:lnTo>
                    <a:lnTo>
                      <a:pt x="956" y="1615"/>
                    </a:lnTo>
                    <a:lnTo>
                      <a:pt x="925" y="1617"/>
                    </a:lnTo>
                    <a:lnTo>
                      <a:pt x="893" y="1619"/>
                    </a:lnTo>
                    <a:lnTo>
                      <a:pt x="860" y="1620"/>
                    </a:lnTo>
                    <a:lnTo>
                      <a:pt x="820" y="1619"/>
                    </a:lnTo>
                    <a:lnTo>
                      <a:pt x="781" y="1617"/>
                    </a:lnTo>
                    <a:lnTo>
                      <a:pt x="743" y="1611"/>
                    </a:lnTo>
                    <a:lnTo>
                      <a:pt x="706" y="1605"/>
                    </a:lnTo>
                    <a:lnTo>
                      <a:pt x="670" y="1596"/>
                    </a:lnTo>
                    <a:lnTo>
                      <a:pt x="633" y="1586"/>
                    </a:lnTo>
                    <a:lnTo>
                      <a:pt x="599" y="1574"/>
                    </a:lnTo>
                    <a:lnTo>
                      <a:pt x="564" y="1561"/>
                    </a:lnTo>
                    <a:lnTo>
                      <a:pt x="530" y="1546"/>
                    </a:lnTo>
                    <a:lnTo>
                      <a:pt x="497" y="1528"/>
                    </a:lnTo>
                    <a:lnTo>
                      <a:pt x="465" y="1509"/>
                    </a:lnTo>
                    <a:lnTo>
                      <a:pt x="434" y="1490"/>
                    </a:lnTo>
                    <a:lnTo>
                      <a:pt x="405" y="1469"/>
                    </a:lnTo>
                    <a:lnTo>
                      <a:pt x="376" y="1446"/>
                    </a:lnTo>
                    <a:lnTo>
                      <a:pt x="348" y="1423"/>
                    </a:lnTo>
                    <a:lnTo>
                      <a:pt x="321" y="1396"/>
                    </a:lnTo>
                    <a:lnTo>
                      <a:pt x="296" y="1371"/>
                    </a:lnTo>
                    <a:lnTo>
                      <a:pt x="273" y="1342"/>
                    </a:lnTo>
                    <a:lnTo>
                      <a:pt x="250" y="1313"/>
                    </a:lnTo>
                    <a:lnTo>
                      <a:pt x="229" y="1285"/>
                    </a:lnTo>
                    <a:lnTo>
                      <a:pt x="209" y="1254"/>
                    </a:lnTo>
                    <a:lnTo>
                      <a:pt x="190" y="1221"/>
                    </a:lnTo>
                    <a:lnTo>
                      <a:pt x="173" y="1189"/>
                    </a:lnTo>
                    <a:lnTo>
                      <a:pt x="158" y="1154"/>
                    </a:lnTo>
                    <a:lnTo>
                      <a:pt x="144" y="1119"/>
                    </a:lnTo>
                    <a:lnTo>
                      <a:pt x="133" y="1085"/>
                    </a:lnTo>
                    <a:lnTo>
                      <a:pt x="123" y="1048"/>
                    </a:lnTo>
                    <a:lnTo>
                      <a:pt x="114" y="1012"/>
                    </a:lnTo>
                    <a:lnTo>
                      <a:pt x="108" y="975"/>
                    </a:lnTo>
                    <a:lnTo>
                      <a:pt x="102" y="937"/>
                    </a:lnTo>
                    <a:lnTo>
                      <a:pt x="100" y="899"/>
                    </a:lnTo>
                    <a:lnTo>
                      <a:pt x="98" y="858"/>
                    </a:lnTo>
                    <a:lnTo>
                      <a:pt x="100" y="820"/>
                    </a:lnTo>
                    <a:lnTo>
                      <a:pt x="102" y="782"/>
                    </a:lnTo>
                    <a:lnTo>
                      <a:pt x="108" y="743"/>
                    </a:lnTo>
                    <a:lnTo>
                      <a:pt x="114" y="707"/>
                    </a:lnTo>
                    <a:lnTo>
                      <a:pt x="123" y="670"/>
                    </a:lnTo>
                    <a:lnTo>
                      <a:pt x="133" y="634"/>
                    </a:lnTo>
                    <a:lnTo>
                      <a:pt x="144" y="597"/>
                    </a:lnTo>
                    <a:lnTo>
                      <a:pt x="158" y="563"/>
                    </a:lnTo>
                    <a:lnTo>
                      <a:pt x="173" y="530"/>
                    </a:lnTo>
                    <a:lnTo>
                      <a:pt x="190" y="497"/>
                    </a:lnTo>
                    <a:lnTo>
                      <a:pt x="209" y="465"/>
                    </a:lnTo>
                    <a:lnTo>
                      <a:pt x="229" y="434"/>
                    </a:lnTo>
                    <a:lnTo>
                      <a:pt x="250" y="405"/>
                    </a:lnTo>
                    <a:lnTo>
                      <a:pt x="273" y="377"/>
                    </a:lnTo>
                    <a:lnTo>
                      <a:pt x="296" y="348"/>
                    </a:lnTo>
                    <a:lnTo>
                      <a:pt x="321" y="321"/>
                    </a:lnTo>
                    <a:lnTo>
                      <a:pt x="348" y="296"/>
                    </a:lnTo>
                    <a:lnTo>
                      <a:pt x="376" y="273"/>
                    </a:lnTo>
                    <a:lnTo>
                      <a:pt x="405" y="250"/>
                    </a:lnTo>
                    <a:lnTo>
                      <a:pt x="434" y="229"/>
                    </a:lnTo>
                    <a:lnTo>
                      <a:pt x="465" y="210"/>
                    </a:lnTo>
                    <a:lnTo>
                      <a:pt x="497" y="190"/>
                    </a:lnTo>
                    <a:lnTo>
                      <a:pt x="530" y="173"/>
                    </a:lnTo>
                    <a:lnTo>
                      <a:pt x="564" y="158"/>
                    </a:lnTo>
                    <a:lnTo>
                      <a:pt x="599" y="144"/>
                    </a:lnTo>
                    <a:lnTo>
                      <a:pt x="633" y="133"/>
                    </a:lnTo>
                    <a:lnTo>
                      <a:pt x="670" y="123"/>
                    </a:lnTo>
                    <a:lnTo>
                      <a:pt x="706" y="114"/>
                    </a:lnTo>
                    <a:lnTo>
                      <a:pt x="743" y="108"/>
                    </a:lnTo>
                    <a:lnTo>
                      <a:pt x="781" y="102"/>
                    </a:lnTo>
                    <a:lnTo>
                      <a:pt x="820" y="100"/>
                    </a:lnTo>
                    <a:lnTo>
                      <a:pt x="860" y="98"/>
                    </a:lnTo>
                    <a:lnTo>
                      <a:pt x="893" y="98"/>
                    </a:lnTo>
                    <a:lnTo>
                      <a:pt x="925" y="102"/>
                    </a:lnTo>
                    <a:lnTo>
                      <a:pt x="956" y="104"/>
                    </a:lnTo>
                    <a:lnTo>
                      <a:pt x="988" y="110"/>
                    </a:lnTo>
                    <a:lnTo>
                      <a:pt x="1019" y="115"/>
                    </a:lnTo>
                    <a:lnTo>
                      <a:pt x="1050" y="123"/>
                    </a:lnTo>
                    <a:lnTo>
                      <a:pt x="1081" y="131"/>
                    </a:lnTo>
                    <a:lnTo>
                      <a:pt x="1111" y="140"/>
                    </a:lnTo>
                    <a:lnTo>
                      <a:pt x="1140" y="152"/>
                    </a:lnTo>
                    <a:lnTo>
                      <a:pt x="1169" y="163"/>
                    </a:lnTo>
                    <a:lnTo>
                      <a:pt x="1196" y="177"/>
                    </a:lnTo>
                    <a:lnTo>
                      <a:pt x="1224" y="192"/>
                    </a:lnTo>
                    <a:lnTo>
                      <a:pt x="1251" y="208"/>
                    </a:lnTo>
                    <a:lnTo>
                      <a:pt x="1276" y="223"/>
                    </a:lnTo>
                    <a:lnTo>
                      <a:pt x="1301" y="240"/>
                    </a:lnTo>
                    <a:lnTo>
                      <a:pt x="1326" y="259"/>
                    </a:lnTo>
                    <a:lnTo>
                      <a:pt x="1351" y="279"/>
                    </a:lnTo>
                    <a:lnTo>
                      <a:pt x="1374" y="300"/>
                    </a:lnTo>
                    <a:lnTo>
                      <a:pt x="1395" y="321"/>
                    </a:lnTo>
                    <a:lnTo>
                      <a:pt x="1416" y="342"/>
                    </a:lnTo>
                    <a:lnTo>
                      <a:pt x="1437" y="365"/>
                    </a:lnTo>
                    <a:lnTo>
                      <a:pt x="1457" y="390"/>
                    </a:lnTo>
                    <a:lnTo>
                      <a:pt x="1476" y="413"/>
                    </a:lnTo>
                    <a:lnTo>
                      <a:pt x="1493" y="440"/>
                    </a:lnTo>
                    <a:lnTo>
                      <a:pt x="1510" y="465"/>
                    </a:lnTo>
                    <a:lnTo>
                      <a:pt x="1526" y="492"/>
                    </a:lnTo>
                    <a:lnTo>
                      <a:pt x="1539" y="519"/>
                    </a:lnTo>
                    <a:lnTo>
                      <a:pt x="1553" y="547"/>
                    </a:lnTo>
                    <a:lnTo>
                      <a:pt x="1566" y="576"/>
                    </a:lnTo>
                    <a:lnTo>
                      <a:pt x="1576" y="605"/>
                    </a:lnTo>
                    <a:lnTo>
                      <a:pt x="1585" y="636"/>
                    </a:lnTo>
                    <a:lnTo>
                      <a:pt x="1595" y="664"/>
                    </a:lnTo>
                    <a:lnTo>
                      <a:pt x="1696" y="664"/>
                    </a:lnTo>
                  </a:path>
                </a:pathLst>
              </a:custGeom>
              <a:solidFill>
                <a:srgbClr val="FFF4DD"/>
              </a:solidFill>
              <a:ln w="0">
                <a:solidFill>
                  <a:srgbClr val="FFF4DD"/>
                </a:solidFill>
                <a:round/>
                <a:headEnd/>
                <a:tailEnd/>
              </a:ln>
            </p:spPr>
            <p:txBody>
              <a:bodyPr/>
              <a:lstStyle/>
              <a:p>
                <a:endParaRPr lang="es-MX"/>
              </a:p>
            </p:txBody>
          </p:sp>
          <p:sp>
            <p:nvSpPr>
              <p:cNvPr id="52" name="Freeform 42"/>
              <p:cNvSpPr>
                <a:spLocks noChangeAspect="1"/>
              </p:cNvSpPr>
              <p:nvPr/>
            </p:nvSpPr>
            <p:spPr bwMode="auto">
              <a:xfrm>
                <a:off x="3083" y="898"/>
                <a:ext cx="1696" cy="1718"/>
              </a:xfrm>
              <a:custGeom>
                <a:avLst/>
                <a:gdLst>
                  <a:gd name="T0" fmla="*/ 1663 w 1696"/>
                  <a:gd name="T1" fmla="*/ 561 h 1718"/>
                  <a:gd name="T2" fmla="*/ 1583 w 1696"/>
                  <a:gd name="T3" fmla="*/ 402 h 1718"/>
                  <a:gd name="T4" fmla="*/ 1473 w 1696"/>
                  <a:gd name="T5" fmla="*/ 261 h 1718"/>
                  <a:gd name="T6" fmla="*/ 1339 w 1696"/>
                  <a:gd name="T7" fmla="*/ 148 h 1718"/>
                  <a:gd name="T8" fmla="*/ 1182 w 1696"/>
                  <a:gd name="T9" fmla="*/ 64 h 1718"/>
                  <a:gd name="T10" fmla="*/ 1007 w 1696"/>
                  <a:gd name="T11" fmla="*/ 14 h 1718"/>
                  <a:gd name="T12" fmla="*/ 813 w 1696"/>
                  <a:gd name="T13" fmla="*/ 2 h 1718"/>
                  <a:gd name="T14" fmla="*/ 602 w 1696"/>
                  <a:gd name="T15" fmla="*/ 39 h 1718"/>
                  <a:gd name="T16" fmla="*/ 412 w 1696"/>
                  <a:gd name="T17" fmla="*/ 125 h 1718"/>
                  <a:gd name="T18" fmla="*/ 251 w 1696"/>
                  <a:gd name="T19" fmla="*/ 252 h 1718"/>
                  <a:gd name="T20" fmla="*/ 125 w 1696"/>
                  <a:gd name="T21" fmla="*/ 415 h 1718"/>
                  <a:gd name="T22" fmla="*/ 38 w 1696"/>
                  <a:gd name="T23" fmla="*/ 605 h 1718"/>
                  <a:gd name="T24" fmla="*/ 0 w 1696"/>
                  <a:gd name="T25" fmla="*/ 814 h 1718"/>
                  <a:gd name="T26" fmla="*/ 17 w 1696"/>
                  <a:gd name="T27" fmla="*/ 1031 h 1718"/>
                  <a:gd name="T28" fmla="*/ 84 w 1696"/>
                  <a:gd name="T29" fmla="*/ 1231 h 1718"/>
                  <a:gd name="T30" fmla="*/ 196 w 1696"/>
                  <a:gd name="T31" fmla="*/ 1405 h 1718"/>
                  <a:gd name="T32" fmla="*/ 345 w 1696"/>
                  <a:gd name="T33" fmla="*/ 1548 h 1718"/>
                  <a:gd name="T34" fmla="*/ 524 w 1696"/>
                  <a:gd name="T35" fmla="*/ 1649 h 1718"/>
                  <a:gd name="T36" fmla="*/ 727 w 1696"/>
                  <a:gd name="T37" fmla="*/ 1709 h 1718"/>
                  <a:gd name="T38" fmla="*/ 932 w 1696"/>
                  <a:gd name="T39" fmla="*/ 1715 h 1718"/>
                  <a:gd name="T40" fmla="*/ 1113 w 1696"/>
                  <a:gd name="T41" fmla="*/ 1678 h 1718"/>
                  <a:gd name="T42" fmla="*/ 1278 w 1696"/>
                  <a:gd name="T43" fmla="*/ 1607 h 1718"/>
                  <a:gd name="T44" fmla="*/ 1422 w 1696"/>
                  <a:gd name="T45" fmla="*/ 1505 h 1718"/>
                  <a:gd name="T46" fmla="*/ 1543 w 1696"/>
                  <a:gd name="T47" fmla="*/ 1375 h 1718"/>
                  <a:gd name="T48" fmla="*/ 1635 w 1696"/>
                  <a:gd name="T49" fmla="*/ 1223 h 1718"/>
                  <a:gd name="T50" fmla="*/ 1694 w 1696"/>
                  <a:gd name="T51" fmla="*/ 1052 h 1718"/>
                  <a:gd name="T52" fmla="*/ 1564 w 1696"/>
                  <a:gd name="T53" fmla="*/ 1142 h 1718"/>
                  <a:gd name="T54" fmla="*/ 1491 w 1696"/>
                  <a:gd name="T55" fmla="*/ 1279 h 1718"/>
                  <a:gd name="T56" fmla="*/ 1395 w 1696"/>
                  <a:gd name="T57" fmla="*/ 1398 h 1718"/>
                  <a:gd name="T58" fmla="*/ 1276 w 1696"/>
                  <a:gd name="T59" fmla="*/ 1494 h 1718"/>
                  <a:gd name="T60" fmla="*/ 1138 w 1696"/>
                  <a:gd name="T61" fmla="*/ 1567 h 1718"/>
                  <a:gd name="T62" fmla="*/ 986 w 1696"/>
                  <a:gd name="T63" fmla="*/ 1609 h 1718"/>
                  <a:gd name="T64" fmla="*/ 819 w 1696"/>
                  <a:gd name="T65" fmla="*/ 1619 h 1718"/>
                  <a:gd name="T66" fmla="*/ 631 w 1696"/>
                  <a:gd name="T67" fmla="*/ 1586 h 1718"/>
                  <a:gd name="T68" fmla="*/ 464 w 1696"/>
                  <a:gd name="T69" fmla="*/ 1509 h 1718"/>
                  <a:gd name="T70" fmla="*/ 320 w 1696"/>
                  <a:gd name="T71" fmla="*/ 1398 h 1718"/>
                  <a:gd name="T72" fmla="*/ 207 w 1696"/>
                  <a:gd name="T73" fmla="*/ 1254 h 1718"/>
                  <a:gd name="T74" fmla="*/ 130 w 1696"/>
                  <a:gd name="T75" fmla="*/ 1085 h 1718"/>
                  <a:gd name="T76" fmla="*/ 98 w 1696"/>
                  <a:gd name="T77" fmla="*/ 899 h 1718"/>
                  <a:gd name="T78" fmla="*/ 113 w 1696"/>
                  <a:gd name="T79" fmla="*/ 707 h 1718"/>
                  <a:gd name="T80" fmla="*/ 173 w 1696"/>
                  <a:gd name="T81" fmla="*/ 530 h 1718"/>
                  <a:gd name="T82" fmla="*/ 270 w 1696"/>
                  <a:gd name="T83" fmla="*/ 377 h 1718"/>
                  <a:gd name="T84" fmla="*/ 403 w 1696"/>
                  <a:gd name="T85" fmla="*/ 250 h 1718"/>
                  <a:gd name="T86" fmla="*/ 562 w 1696"/>
                  <a:gd name="T87" fmla="*/ 158 h 1718"/>
                  <a:gd name="T88" fmla="*/ 742 w 1696"/>
                  <a:gd name="T89" fmla="*/ 108 h 1718"/>
                  <a:gd name="T90" fmla="*/ 923 w 1696"/>
                  <a:gd name="T91" fmla="*/ 102 h 1718"/>
                  <a:gd name="T92" fmla="*/ 1080 w 1696"/>
                  <a:gd name="T93" fmla="*/ 131 h 1718"/>
                  <a:gd name="T94" fmla="*/ 1222 w 1696"/>
                  <a:gd name="T95" fmla="*/ 192 h 1718"/>
                  <a:gd name="T96" fmla="*/ 1349 w 1696"/>
                  <a:gd name="T97" fmla="*/ 279 h 1718"/>
                  <a:gd name="T98" fmla="*/ 1456 w 1696"/>
                  <a:gd name="T99" fmla="*/ 390 h 1718"/>
                  <a:gd name="T100" fmla="*/ 1539 w 1696"/>
                  <a:gd name="T101" fmla="*/ 519 h 1718"/>
                  <a:gd name="T102" fmla="*/ 1592 w 1696"/>
                  <a:gd name="T103" fmla="*/ 664 h 17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6"/>
                  <a:gd name="T157" fmla="*/ 0 h 1718"/>
                  <a:gd name="T158" fmla="*/ 1696 w 1696"/>
                  <a:gd name="T159" fmla="*/ 1718 h 17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6" h="1718">
                    <a:moveTo>
                      <a:pt x="1694" y="664"/>
                    </a:moveTo>
                    <a:lnTo>
                      <a:pt x="1694" y="666"/>
                    </a:lnTo>
                    <a:lnTo>
                      <a:pt x="1684" y="630"/>
                    </a:lnTo>
                    <a:lnTo>
                      <a:pt x="1675" y="595"/>
                    </a:lnTo>
                    <a:lnTo>
                      <a:pt x="1663" y="561"/>
                    </a:lnTo>
                    <a:lnTo>
                      <a:pt x="1650" y="528"/>
                    </a:lnTo>
                    <a:lnTo>
                      <a:pt x="1635" y="496"/>
                    </a:lnTo>
                    <a:lnTo>
                      <a:pt x="1619" y="463"/>
                    </a:lnTo>
                    <a:lnTo>
                      <a:pt x="1602" y="432"/>
                    </a:lnTo>
                    <a:lnTo>
                      <a:pt x="1583" y="402"/>
                    </a:lnTo>
                    <a:lnTo>
                      <a:pt x="1564" y="371"/>
                    </a:lnTo>
                    <a:lnTo>
                      <a:pt x="1543" y="344"/>
                    </a:lnTo>
                    <a:lnTo>
                      <a:pt x="1521" y="315"/>
                    </a:lnTo>
                    <a:lnTo>
                      <a:pt x="1498" y="288"/>
                    </a:lnTo>
                    <a:lnTo>
                      <a:pt x="1473" y="261"/>
                    </a:lnTo>
                    <a:lnTo>
                      <a:pt x="1448" y="236"/>
                    </a:lnTo>
                    <a:lnTo>
                      <a:pt x="1422" y="213"/>
                    </a:lnTo>
                    <a:lnTo>
                      <a:pt x="1395" y="190"/>
                    </a:lnTo>
                    <a:lnTo>
                      <a:pt x="1368" y="169"/>
                    </a:lnTo>
                    <a:lnTo>
                      <a:pt x="1339" y="148"/>
                    </a:lnTo>
                    <a:lnTo>
                      <a:pt x="1308" y="129"/>
                    </a:lnTo>
                    <a:lnTo>
                      <a:pt x="1278" y="112"/>
                    </a:lnTo>
                    <a:lnTo>
                      <a:pt x="1247" y="94"/>
                    </a:lnTo>
                    <a:lnTo>
                      <a:pt x="1214" y="79"/>
                    </a:lnTo>
                    <a:lnTo>
                      <a:pt x="1182" y="64"/>
                    </a:lnTo>
                    <a:lnTo>
                      <a:pt x="1147" y="50"/>
                    </a:lnTo>
                    <a:lnTo>
                      <a:pt x="1113" y="39"/>
                    </a:lnTo>
                    <a:lnTo>
                      <a:pt x="1078" y="29"/>
                    </a:lnTo>
                    <a:lnTo>
                      <a:pt x="1044" y="21"/>
                    </a:lnTo>
                    <a:lnTo>
                      <a:pt x="1007" y="14"/>
                    </a:lnTo>
                    <a:lnTo>
                      <a:pt x="971" y="8"/>
                    </a:lnTo>
                    <a:lnTo>
                      <a:pt x="932" y="4"/>
                    </a:lnTo>
                    <a:lnTo>
                      <a:pt x="896" y="2"/>
                    </a:lnTo>
                    <a:lnTo>
                      <a:pt x="858" y="0"/>
                    </a:lnTo>
                    <a:lnTo>
                      <a:pt x="813" y="2"/>
                    </a:lnTo>
                    <a:lnTo>
                      <a:pt x="769" y="4"/>
                    </a:lnTo>
                    <a:lnTo>
                      <a:pt x="727" y="10"/>
                    </a:lnTo>
                    <a:lnTo>
                      <a:pt x="685" y="18"/>
                    </a:lnTo>
                    <a:lnTo>
                      <a:pt x="643" y="27"/>
                    </a:lnTo>
                    <a:lnTo>
                      <a:pt x="602" y="39"/>
                    </a:lnTo>
                    <a:lnTo>
                      <a:pt x="562" y="52"/>
                    </a:lnTo>
                    <a:lnTo>
                      <a:pt x="524" y="67"/>
                    </a:lnTo>
                    <a:lnTo>
                      <a:pt x="485" y="85"/>
                    </a:lnTo>
                    <a:lnTo>
                      <a:pt x="449" y="104"/>
                    </a:lnTo>
                    <a:lnTo>
                      <a:pt x="412" y="125"/>
                    </a:lnTo>
                    <a:lnTo>
                      <a:pt x="378" y="148"/>
                    </a:lnTo>
                    <a:lnTo>
                      <a:pt x="345" y="171"/>
                    </a:lnTo>
                    <a:lnTo>
                      <a:pt x="313" y="198"/>
                    </a:lnTo>
                    <a:lnTo>
                      <a:pt x="280" y="225"/>
                    </a:lnTo>
                    <a:lnTo>
                      <a:pt x="251" y="252"/>
                    </a:lnTo>
                    <a:lnTo>
                      <a:pt x="222" y="282"/>
                    </a:lnTo>
                    <a:lnTo>
                      <a:pt x="196" y="313"/>
                    </a:lnTo>
                    <a:lnTo>
                      <a:pt x="171" y="346"/>
                    </a:lnTo>
                    <a:lnTo>
                      <a:pt x="146" y="380"/>
                    </a:lnTo>
                    <a:lnTo>
                      <a:pt x="125" y="415"/>
                    </a:lnTo>
                    <a:lnTo>
                      <a:pt x="103" y="451"/>
                    </a:lnTo>
                    <a:lnTo>
                      <a:pt x="84" y="488"/>
                    </a:lnTo>
                    <a:lnTo>
                      <a:pt x="67" y="526"/>
                    </a:lnTo>
                    <a:lnTo>
                      <a:pt x="52" y="565"/>
                    </a:lnTo>
                    <a:lnTo>
                      <a:pt x="38" y="605"/>
                    </a:lnTo>
                    <a:lnTo>
                      <a:pt x="27" y="645"/>
                    </a:lnTo>
                    <a:lnTo>
                      <a:pt x="17" y="686"/>
                    </a:lnTo>
                    <a:lnTo>
                      <a:pt x="9" y="728"/>
                    </a:lnTo>
                    <a:lnTo>
                      <a:pt x="4" y="772"/>
                    </a:lnTo>
                    <a:lnTo>
                      <a:pt x="0" y="814"/>
                    </a:lnTo>
                    <a:lnTo>
                      <a:pt x="0" y="858"/>
                    </a:lnTo>
                    <a:lnTo>
                      <a:pt x="0" y="903"/>
                    </a:lnTo>
                    <a:lnTo>
                      <a:pt x="4" y="947"/>
                    </a:lnTo>
                    <a:lnTo>
                      <a:pt x="9" y="989"/>
                    </a:lnTo>
                    <a:lnTo>
                      <a:pt x="17" y="1031"/>
                    </a:lnTo>
                    <a:lnTo>
                      <a:pt x="27" y="1073"/>
                    </a:lnTo>
                    <a:lnTo>
                      <a:pt x="38" y="1114"/>
                    </a:lnTo>
                    <a:lnTo>
                      <a:pt x="52" y="1154"/>
                    </a:lnTo>
                    <a:lnTo>
                      <a:pt x="67" y="1192"/>
                    </a:lnTo>
                    <a:lnTo>
                      <a:pt x="84" y="1231"/>
                    </a:lnTo>
                    <a:lnTo>
                      <a:pt x="103" y="1267"/>
                    </a:lnTo>
                    <a:lnTo>
                      <a:pt x="125" y="1304"/>
                    </a:lnTo>
                    <a:lnTo>
                      <a:pt x="146" y="1338"/>
                    </a:lnTo>
                    <a:lnTo>
                      <a:pt x="171" y="1373"/>
                    </a:lnTo>
                    <a:lnTo>
                      <a:pt x="196" y="1405"/>
                    </a:lnTo>
                    <a:lnTo>
                      <a:pt x="222" y="1436"/>
                    </a:lnTo>
                    <a:lnTo>
                      <a:pt x="251" y="1465"/>
                    </a:lnTo>
                    <a:lnTo>
                      <a:pt x="280" y="1494"/>
                    </a:lnTo>
                    <a:lnTo>
                      <a:pt x="313" y="1521"/>
                    </a:lnTo>
                    <a:lnTo>
                      <a:pt x="345" y="1548"/>
                    </a:lnTo>
                    <a:lnTo>
                      <a:pt x="378" y="1571"/>
                    </a:lnTo>
                    <a:lnTo>
                      <a:pt x="412" y="1594"/>
                    </a:lnTo>
                    <a:lnTo>
                      <a:pt x="449" y="1615"/>
                    </a:lnTo>
                    <a:lnTo>
                      <a:pt x="485" y="1634"/>
                    </a:lnTo>
                    <a:lnTo>
                      <a:pt x="524" y="1649"/>
                    </a:lnTo>
                    <a:lnTo>
                      <a:pt x="562" y="1667"/>
                    </a:lnTo>
                    <a:lnTo>
                      <a:pt x="602" y="1680"/>
                    </a:lnTo>
                    <a:lnTo>
                      <a:pt x="643" y="1691"/>
                    </a:lnTo>
                    <a:lnTo>
                      <a:pt x="685" y="1701"/>
                    </a:lnTo>
                    <a:lnTo>
                      <a:pt x="727" y="1709"/>
                    </a:lnTo>
                    <a:lnTo>
                      <a:pt x="769" y="1713"/>
                    </a:lnTo>
                    <a:lnTo>
                      <a:pt x="813" y="1716"/>
                    </a:lnTo>
                    <a:lnTo>
                      <a:pt x="858" y="1718"/>
                    </a:lnTo>
                    <a:lnTo>
                      <a:pt x="896" y="1716"/>
                    </a:lnTo>
                    <a:lnTo>
                      <a:pt x="932" y="1715"/>
                    </a:lnTo>
                    <a:lnTo>
                      <a:pt x="971" y="1711"/>
                    </a:lnTo>
                    <a:lnTo>
                      <a:pt x="1007" y="1705"/>
                    </a:lnTo>
                    <a:lnTo>
                      <a:pt x="1044" y="1697"/>
                    </a:lnTo>
                    <a:lnTo>
                      <a:pt x="1078" y="1690"/>
                    </a:lnTo>
                    <a:lnTo>
                      <a:pt x="1113" y="1678"/>
                    </a:lnTo>
                    <a:lnTo>
                      <a:pt x="1147" y="1667"/>
                    </a:lnTo>
                    <a:lnTo>
                      <a:pt x="1182" y="1655"/>
                    </a:lnTo>
                    <a:lnTo>
                      <a:pt x="1214" y="1640"/>
                    </a:lnTo>
                    <a:lnTo>
                      <a:pt x="1247" y="1624"/>
                    </a:lnTo>
                    <a:lnTo>
                      <a:pt x="1278" y="1607"/>
                    </a:lnTo>
                    <a:lnTo>
                      <a:pt x="1308" y="1590"/>
                    </a:lnTo>
                    <a:lnTo>
                      <a:pt x="1339" y="1571"/>
                    </a:lnTo>
                    <a:lnTo>
                      <a:pt x="1368" y="1549"/>
                    </a:lnTo>
                    <a:lnTo>
                      <a:pt x="1395" y="1528"/>
                    </a:lnTo>
                    <a:lnTo>
                      <a:pt x="1422" y="1505"/>
                    </a:lnTo>
                    <a:lnTo>
                      <a:pt x="1448" y="1480"/>
                    </a:lnTo>
                    <a:lnTo>
                      <a:pt x="1473" y="1455"/>
                    </a:lnTo>
                    <a:lnTo>
                      <a:pt x="1498" y="1430"/>
                    </a:lnTo>
                    <a:lnTo>
                      <a:pt x="1521" y="1404"/>
                    </a:lnTo>
                    <a:lnTo>
                      <a:pt x="1543" y="1375"/>
                    </a:lnTo>
                    <a:lnTo>
                      <a:pt x="1564" y="1346"/>
                    </a:lnTo>
                    <a:lnTo>
                      <a:pt x="1583" y="1317"/>
                    </a:lnTo>
                    <a:lnTo>
                      <a:pt x="1602" y="1286"/>
                    </a:lnTo>
                    <a:lnTo>
                      <a:pt x="1619" y="1256"/>
                    </a:lnTo>
                    <a:lnTo>
                      <a:pt x="1635" y="1223"/>
                    </a:lnTo>
                    <a:lnTo>
                      <a:pt x="1650" y="1190"/>
                    </a:lnTo>
                    <a:lnTo>
                      <a:pt x="1663" y="1158"/>
                    </a:lnTo>
                    <a:lnTo>
                      <a:pt x="1675" y="1123"/>
                    </a:lnTo>
                    <a:lnTo>
                      <a:pt x="1684" y="1089"/>
                    </a:lnTo>
                    <a:lnTo>
                      <a:pt x="1694" y="1052"/>
                    </a:lnTo>
                    <a:lnTo>
                      <a:pt x="1696" y="1052"/>
                    </a:lnTo>
                    <a:lnTo>
                      <a:pt x="1592" y="1054"/>
                    </a:lnTo>
                    <a:lnTo>
                      <a:pt x="1585" y="1083"/>
                    </a:lnTo>
                    <a:lnTo>
                      <a:pt x="1575" y="1114"/>
                    </a:lnTo>
                    <a:lnTo>
                      <a:pt x="1564" y="1142"/>
                    </a:lnTo>
                    <a:lnTo>
                      <a:pt x="1552" y="1171"/>
                    </a:lnTo>
                    <a:lnTo>
                      <a:pt x="1539" y="1198"/>
                    </a:lnTo>
                    <a:lnTo>
                      <a:pt x="1523" y="1227"/>
                    </a:lnTo>
                    <a:lnTo>
                      <a:pt x="1508" y="1254"/>
                    </a:lnTo>
                    <a:lnTo>
                      <a:pt x="1491" y="1279"/>
                    </a:lnTo>
                    <a:lnTo>
                      <a:pt x="1473" y="1304"/>
                    </a:lnTo>
                    <a:lnTo>
                      <a:pt x="1456" y="1329"/>
                    </a:lnTo>
                    <a:lnTo>
                      <a:pt x="1435" y="1354"/>
                    </a:lnTo>
                    <a:lnTo>
                      <a:pt x="1416" y="1375"/>
                    </a:lnTo>
                    <a:lnTo>
                      <a:pt x="1395" y="1398"/>
                    </a:lnTo>
                    <a:lnTo>
                      <a:pt x="1372" y="1419"/>
                    </a:lnTo>
                    <a:lnTo>
                      <a:pt x="1349" y="1440"/>
                    </a:lnTo>
                    <a:lnTo>
                      <a:pt x="1326" y="1459"/>
                    </a:lnTo>
                    <a:lnTo>
                      <a:pt x="1301" y="1476"/>
                    </a:lnTo>
                    <a:lnTo>
                      <a:pt x="1276" y="1494"/>
                    </a:lnTo>
                    <a:lnTo>
                      <a:pt x="1249" y="1511"/>
                    </a:lnTo>
                    <a:lnTo>
                      <a:pt x="1222" y="1526"/>
                    </a:lnTo>
                    <a:lnTo>
                      <a:pt x="1195" y="1542"/>
                    </a:lnTo>
                    <a:lnTo>
                      <a:pt x="1166" y="1553"/>
                    </a:lnTo>
                    <a:lnTo>
                      <a:pt x="1138" y="1567"/>
                    </a:lnTo>
                    <a:lnTo>
                      <a:pt x="1109" y="1578"/>
                    </a:lnTo>
                    <a:lnTo>
                      <a:pt x="1080" y="1588"/>
                    </a:lnTo>
                    <a:lnTo>
                      <a:pt x="1049" y="1596"/>
                    </a:lnTo>
                    <a:lnTo>
                      <a:pt x="1019" y="1603"/>
                    </a:lnTo>
                    <a:lnTo>
                      <a:pt x="986" y="1609"/>
                    </a:lnTo>
                    <a:lnTo>
                      <a:pt x="955" y="1615"/>
                    </a:lnTo>
                    <a:lnTo>
                      <a:pt x="923" y="1617"/>
                    </a:lnTo>
                    <a:lnTo>
                      <a:pt x="890" y="1619"/>
                    </a:lnTo>
                    <a:lnTo>
                      <a:pt x="858" y="1620"/>
                    </a:lnTo>
                    <a:lnTo>
                      <a:pt x="819" y="1619"/>
                    </a:lnTo>
                    <a:lnTo>
                      <a:pt x="781" y="1617"/>
                    </a:lnTo>
                    <a:lnTo>
                      <a:pt x="742" y="1611"/>
                    </a:lnTo>
                    <a:lnTo>
                      <a:pt x="704" y="1605"/>
                    </a:lnTo>
                    <a:lnTo>
                      <a:pt x="668" y="1596"/>
                    </a:lnTo>
                    <a:lnTo>
                      <a:pt x="631" y="1586"/>
                    </a:lnTo>
                    <a:lnTo>
                      <a:pt x="597" y="1574"/>
                    </a:lnTo>
                    <a:lnTo>
                      <a:pt x="562" y="1561"/>
                    </a:lnTo>
                    <a:lnTo>
                      <a:pt x="528" y="1546"/>
                    </a:lnTo>
                    <a:lnTo>
                      <a:pt x="495" y="1528"/>
                    </a:lnTo>
                    <a:lnTo>
                      <a:pt x="464" y="1509"/>
                    </a:lnTo>
                    <a:lnTo>
                      <a:pt x="434" y="1490"/>
                    </a:lnTo>
                    <a:lnTo>
                      <a:pt x="403" y="1469"/>
                    </a:lnTo>
                    <a:lnTo>
                      <a:pt x="374" y="1446"/>
                    </a:lnTo>
                    <a:lnTo>
                      <a:pt x="347" y="1423"/>
                    </a:lnTo>
                    <a:lnTo>
                      <a:pt x="320" y="1398"/>
                    </a:lnTo>
                    <a:lnTo>
                      <a:pt x="295" y="1371"/>
                    </a:lnTo>
                    <a:lnTo>
                      <a:pt x="270" y="1342"/>
                    </a:lnTo>
                    <a:lnTo>
                      <a:pt x="249" y="1313"/>
                    </a:lnTo>
                    <a:lnTo>
                      <a:pt x="226" y="1285"/>
                    </a:lnTo>
                    <a:lnTo>
                      <a:pt x="207" y="1254"/>
                    </a:lnTo>
                    <a:lnTo>
                      <a:pt x="190" y="1221"/>
                    </a:lnTo>
                    <a:lnTo>
                      <a:pt x="173" y="1189"/>
                    </a:lnTo>
                    <a:lnTo>
                      <a:pt x="157" y="1154"/>
                    </a:lnTo>
                    <a:lnTo>
                      <a:pt x="144" y="1119"/>
                    </a:lnTo>
                    <a:lnTo>
                      <a:pt x="130" y="1085"/>
                    </a:lnTo>
                    <a:lnTo>
                      <a:pt x="121" y="1048"/>
                    </a:lnTo>
                    <a:lnTo>
                      <a:pt x="113" y="1012"/>
                    </a:lnTo>
                    <a:lnTo>
                      <a:pt x="105" y="975"/>
                    </a:lnTo>
                    <a:lnTo>
                      <a:pt x="102" y="937"/>
                    </a:lnTo>
                    <a:lnTo>
                      <a:pt x="98" y="899"/>
                    </a:lnTo>
                    <a:lnTo>
                      <a:pt x="98" y="858"/>
                    </a:lnTo>
                    <a:lnTo>
                      <a:pt x="98" y="820"/>
                    </a:lnTo>
                    <a:lnTo>
                      <a:pt x="102" y="782"/>
                    </a:lnTo>
                    <a:lnTo>
                      <a:pt x="105" y="743"/>
                    </a:lnTo>
                    <a:lnTo>
                      <a:pt x="113" y="707"/>
                    </a:lnTo>
                    <a:lnTo>
                      <a:pt x="121" y="670"/>
                    </a:lnTo>
                    <a:lnTo>
                      <a:pt x="130" y="634"/>
                    </a:lnTo>
                    <a:lnTo>
                      <a:pt x="144" y="597"/>
                    </a:lnTo>
                    <a:lnTo>
                      <a:pt x="157" y="563"/>
                    </a:lnTo>
                    <a:lnTo>
                      <a:pt x="173" y="530"/>
                    </a:lnTo>
                    <a:lnTo>
                      <a:pt x="190" y="497"/>
                    </a:lnTo>
                    <a:lnTo>
                      <a:pt x="207" y="465"/>
                    </a:lnTo>
                    <a:lnTo>
                      <a:pt x="226" y="434"/>
                    </a:lnTo>
                    <a:lnTo>
                      <a:pt x="249" y="405"/>
                    </a:lnTo>
                    <a:lnTo>
                      <a:pt x="270" y="377"/>
                    </a:lnTo>
                    <a:lnTo>
                      <a:pt x="295" y="348"/>
                    </a:lnTo>
                    <a:lnTo>
                      <a:pt x="320" y="321"/>
                    </a:lnTo>
                    <a:lnTo>
                      <a:pt x="347" y="296"/>
                    </a:lnTo>
                    <a:lnTo>
                      <a:pt x="374" y="273"/>
                    </a:lnTo>
                    <a:lnTo>
                      <a:pt x="403" y="250"/>
                    </a:lnTo>
                    <a:lnTo>
                      <a:pt x="434" y="229"/>
                    </a:lnTo>
                    <a:lnTo>
                      <a:pt x="464" y="210"/>
                    </a:lnTo>
                    <a:lnTo>
                      <a:pt x="495" y="190"/>
                    </a:lnTo>
                    <a:lnTo>
                      <a:pt x="528" y="173"/>
                    </a:lnTo>
                    <a:lnTo>
                      <a:pt x="562" y="158"/>
                    </a:lnTo>
                    <a:lnTo>
                      <a:pt x="597" y="144"/>
                    </a:lnTo>
                    <a:lnTo>
                      <a:pt x="631" y="133"/>
                    </a:lnTo>
                    <a:lnTo>
                      <a:pt x="668" y="123"/>
                    </a:lnTo>
                    <a:lnTo>
                      <a:pt x="704" y="114"/>
                    </a:lnTo>
                    <a:lnTo>
                      <a:pt x="742" y="108"/>
                    </a:lnTo>
                    <a:lnTo>
                      <a:pt x="781" y="102"/>
                    </a:lnTo>
                    <a:lnTo>
                      <a:pt x="819" y="100"/>
                    </a:lnTo>
                    <a:lnTo>
                      <a:pt x="858" y="98"/>
                    </a:lnTo>
                    <a:lnTo>
                      <a:pt x="890" y="98"/>
                    </a:lnTo>
                    <a:lnTo>
                      <a:pt x="923" y="102"/>
                    </a:lnTo>
                    <a:lnTo>
                      <a:pt x="955" y="104"/>
                    </a:lnTo>
                    <a:lnTo>
                      <a:pt x="986" y="110"/>
                    </a:lnTo>
                    <a:lnTo>
                      <a:pt x="1019" y="115"/>
                    </a:lnTo>
                    <a:lnTo>
                      <a:pt x="1049" y="123"/>
                    </a:lnTo>
                    <a:lnTo>
                      <a:pt x="1080" y="131"/>
                    </a:lnTo>
                    <a:lnTo>
                      <a:pt x="1109" y="140"/>
                    </a:lnTo>
                    <a:lnTo>
                      <a:pt x="1138" y="152"/>
                    </a:lnTo>
                    <a:lnTo>
                      <a:pt x="1166" y="163"/>
                    </a:lnTo>
                    <a:lnTo>
                      <a:pt x="1195" y="177"/>
                    </a:lnTo>
                    <a:lnTo>
                      <a:pt x="1222" y="192"/>
                    </a:lnTo>
                    <a:lnTo>
                      <a:pt x="1249" y="208"/>
                    </a:lnTo>
                    <a:lnTo>
                      <a:pt x="1276" y="223"/>
                    </a:lnTo>
                    <a:lnTo>
                      <a:pt x="1301" y="240"/>
                    </a:lnTo>
                    <a:lnTo>
                      <a:pt x="1326" y="259"/>
                    </a:lnTo>
                    <a:lnTo>
                      <a:pt x="1349" y="279"/>
                    </a:lnTo>
                    <a:lnTo>
                      <a:pt x="1372" y="300"/>
                    </a:lnTo>
                    <a:lnTo>
                      <a:pt x="1395" y="321"/>
                    </a:lnTo>
                    <a:lnTo>
                      <a:pt x="1416" y="342"/>
                    </a:lnTo>
                    <a:lnTo>
                      <a:pt x="1435" y="365"/>
                    </a:lnTo>
                    <a:lnTo>
                      <a:pt x="1456" y="390"/>
                    </a:lnTo>
                    <a:lnTo>
                      <a:pt x="1473" y="413"/>
                    </a:lnTo>
                    <a:lnTo>
                      <a:pt x="1491" y="440"/>
                    </a:lnTo>
                    <a:lnTo>
                      <a:pt x="1508" y="465"/>
                    </a:lnTo>
                    <a:lnTo>
                      <a:pt x="1523" y="492"/>
                    </a:lnTo>
                    <a:lnTo>
                      <a:pt x="1539" y="519"/>
                    </a:lnTo>
                    <a:lnTo>
                      <a:pt x="1552" y="547"/>
                    </a:lnTo>
                    <a:lnTo>
                      <a:pt x="1564" y="576"/>
                    </a:lnTo>
                    <a:lnTo>
                      <a:pt x="1575" y="605"/>
                    </a:lnTo>
                    <a:lnTo>
                      <a:pt x="1585" y="636"/>
                    </a:lnTo>
                    <a:lnTo>
                      <a:pt x="1592" y="664"/>
                    </a:lnTo>
                    <a:lnTo>
                      <a:pt x="1694" y="664"/>
                    </a:lnTo>
                    <a:close/>
                  </a:path>
                </a:pathLst>
              </a:custGeom>
              <a:solidFill>
                <a:srgbClr val="FFF4DD"/>
              </a:solidFill>
              <a:ln w="9525">
                <a:solidFill>
                  <a:srgbClr val="FFF4DD"/>
                </a:solidFill>
                <a:round/>
                <a:headEnd/>
                <a:tailEnd/>
              </a:ln>
            </p:spPr>
            <p:txBody>
              <a:bodyPr/>
              <a:lstStyle/>
              <a:p>
                <a:endParaRPr lang="es-MX"/>
              </a:p>
            </p:txBody>
          </p:sp>
          <p:sp>
            <p:nvSpPr>
              <p:cNvPr id="53" name="Freeform 43"/>
              <p:cNvSpPr>
                <a:spLocks noChangeAspect="1"/>
              </p:cNvSpPr>
              <p:nvPr/>
            </p:nvSpPr>
            <p:spPr bwMode="auto">
              <a:xfrm>
                <a:off x="3083" y="898"/>
                <a:ext cx="1696" cy="1718"/>
              </a:xfrm>
              <a:custGeom>
                <a:avLst/>
                <a:gdLst>
                  <a:gd name="T0" fmla="*/ 1663 w 1696"/>
                  <a:gd name="T1" fmla="*/ 561 h 1718"/>
                  <a:gd name="T2" fmla="*/ 1583 w 1696"/>
                  <a:gd name="T3" fmla="*/ 402 h 1718"/>
                  <a:gd name="T4" fmla="*/ 1473 w 1696"/>
                  <a:gd name="T5" fmla="*/ 261 h 1718"/>
                  <a:gd name="T6" fmla="*/ 1339 w 1696"/>
                  <a:gd name="T7" fmla="*/ 148 h 1718"/>
                  <a:gd name="T8" fmla="*/ 1182 w 1696"/>
                  <a:gd name="T9" fmla="*/ 64 h 1718"/>
                  <a:gd name="T10" fmla="*/ 1007 w 1696"/>
                  <a:gd name="T11" fmla="*/ 14 h 1718"/>
                  <a:gd name="T12" fmla="*/ 813 w 1696"/>
                  <a:gd name="T13" fmla="*/ 2 h 1718"/>
                  <a:gd name="T14" fmla="*/ 602 w 1696"/>
                  <a:gd name="T15" fmla="*/ 39 h 1718"/>
                  <a:gd name="T16" fmla="*/ 412 w 1696"/>
                  <a:gd name="T17" fmla="*/ 125 h 1718"/>
                  <a:gd name="T18" fmla="*/ 251 w 1696"/>
                  <a:gd name="T19" fmla="*/ 252 h 1718"/>
                  <a:gd name="T20" fmla="*/ 125 w 1696"/>
                  <a:gd name="T21" fmla="*/ 415 h 1718"/>
                  <a:gd name="T22" fmla="*/ 38 w 1696"/>
                  <a:gd name="T23" fmla="*/ 605 h 1718"/>
                  <a:gd name="T24" fmla="*/ 0 w 1696"/>
                  <a:gd name="T25" fmla="*/ 814 h 1718"/>
                  <a:gd name="T26" fmla="*/ 17 w 1696"/>
                  <a:gd name="T27" fmla="*/ 1031 h 1718"/>
                  <a:gd name="T28" fmla="*/ 84 w 1696"/>
                  <a:gd name="T29" fmla="*/ 1231 h 1718"/>
                  <a:gd name="T30" fmla="*/ 196 w 1696"/>
                  <a:gd name="T31" fmla="*/ 1405 h 1718"/>
                  <a:gd name="T32" fmla="*/ 345 w 1696"/>
                  <a:gd name="T33" fmla="*/ 1548 h 1718"/>
                  <a:gd name="T34" fmla="*/ 524 w 1696"/>
                  <a:gd name="T35" fmla="*/ 1649 h 1718"/>
                  <a:gd name="T36" fmla="*/ 727 w 1696"/>
                  <a:gd name="T37" fmla="*/ 1709 h 1718"/>
                  <a:gd name="T38" fmla="*/ 932 w 1696"/>
                  <a:gd name="T39" fmla="*/ 1715 h 1718"/>
                  <a:gd name="T40" fmla="*/ 1113 w 1696"/>
                  <a:gd name="T41" fmla="*/ 1678 h 1718"/>
                  <a:gd name="T42" fmla="*/ 1278 w 1696"/>
                  <a:gd name="T43" fmla="*/ 1607 h 1718"/>
                  <a:gd name="T44" fmla="*/ 1422 w 1696"/>
                  <a:gd name="T45" fmla="*/ 1505 h 1718"/>
                  <a:gd name="T46" fmla="*/ 1543 w 1696"/>
                  <a:gd name="T47" fmla="*/ 1375 h 1718"/>
                  <a:gd name="T48" fmla="*/ 1635 w 1696"/>
                  <a:gd name="T49" fmla="*/ 1223 h 1718"/>
                  <a:gd name="T50" fmla="*/ 1694 w 1696"/>
                  <a:gd name="T51" fmla="*/ 1052 h 1718"/>
                  <a:gd name="T52" fmla="*/ 1564 w 1696"/>
                  <a:gd name="T53" fmla="*/ 1142 h 1718"/>
                  <a:gd name="T54" fmla="*/ 1491 w 1696"/>
                  <a:gd name="T55" fmla="*/ 1279 h 1718"/>
                  <a:gd name="T56" fmla="*/ 1395 w 1696"/>
                  <a:gd name="T57" fmla="*/ 1398 h 1718"/>
                  <a:gd name="T58" fmla="*/ 1276 w 1696"/>
                  <a:gd name="T59" fmla="*/ 1494 h 1718"/>
                  <a:gd name="T60" fmla="*/ 1138 w 1696"/>
                  <a:gd name="T61" fmla="*/ 1567 h 1718"/>
                  <a:gd name="T62" fmla="*/ 986 w 1696"/>
                  <a:gd name="T63" fmla="*/ 1609 h 1718"/>
                  <a:gd name="T64" fmla="*/ 819 w 1696"/>
                  <a:gd name="T65" fmla="*/ 1619 h 1718"/>
                  <a:gd name="T66" fmla="*/ 631 w 1696"/>
                  <a:gd name="T67" fmla="*/ 1586 h 1718"/>
                  <a:gd name="T68" fmla="*/ 464 w 1696"/>
                  <a:gd name="T69" fmla="*/ 1509 h 1718"/>
                  <a:gd name="T70" fmla="*/ 320 w 1696"/>
                  <a:gd name="T71" fmla="*/ 1396 h 1718"/>
                  <a:gd name="T72" fmla="*/ 207 w 1696"/>
                  <a:gd name="T73" fmla="*/ 1254 h 1718"/>
                  <a:gd name="T74" fmla="*/ 130 w 1696"/>
                  <a:gd name="T75" fmla="*/ 1085 h 1718"/>
                  <a:gd name="T76" fmla="*/ 98 w 1696"/>
                  <a:gd name="T77" fmla="*/ 899 h 1718"/>
                  <a:gd name="T78" fmla="*/ 113 w 1696"/>
                  <a:gd name="T79" fmla="*/ 707 h 1718"/>
                  <a:gd name="T80" fmla="*/ 173 w 1696"/>
                  <a:gd name="T81" fmla="*/ 530 h 1718"/>
                  <a:gd name="T82" fmla="*/ 270 w 1696"/>
                  <a:gd name="T83" fmla="*/ 377 h 1718"/>
                  <a:gd name="T84" fmla="*/ 403 w 1696"/>
                  <a:gd name="T85" fmla="*/ 250 h 1718"/>
                  <a:gd name="T86" fmla="*/ 562 w 1696"/>
                  <a:gd name="T87" fmla="*/ 158 h 1718"/>
                  <a:gd name="T88" fmla="*/ 742 w 1696"/>
                  <a:gd name="T89" fmla="*/ 108 h 1718"/>
                  <a:gd name="T90" fmla="*/ 923 w 1696"/>
                  <a:gd name="T91" fmla="*/ 102 h 1718"/>
                  <a:gd name="T92" fmla="*/ 1080 w 1696"/>
                  <a:gd name="T93" fmla="*/ 131 h 1718"/>
                  <a:gd name="T94" fmla="*/ 1222 w 1696"/>
                  <a:gd name="T95" fmla="*/ 192 h 1718"/>
                  <a:gd name="T96" fmla="*/ 1349 w 1696"/>
                  <a:gd name="T97" fmla="*/ 279 h 1718"/>
                  <a:gd name="T98" fmla="*/ 1456 w 1696"/>
                  <a:gd name="T99" fmla="*/ 390 h 1718"/>
                  <a:gd name="T100" fmla="*/ 1539 w 1696"/>
                  <a:gd name="T101" fmla="*/ 519 h 1718"/>
                  <a:gd name="T102" fmla="*/ 1592 w 1696"/>
                  <a:gd name="T103" fmla="*/ 664 h 17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6"/>
                  <a:gd name="T157" fmla="*/ 0 h 1718"/>
                  <a:gd name="T158" fmla="*/ 1696 w 1696"/>
                  <a:gd name="T159" fmla="*/ 1718 h 17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6" h="1718">
                    <a:moveTo>
                      <a:pt x="1694" y="664"/>
                    </a:moveTo>
                    <a:lnTo>
                      <a:pt x="1694" y="666"/>
                    </a:lnTo>
                    <a:lnTo>
                      <a:pt x="1684" y="630"/>
                    </a:lnTo>
                    <a:lnTo>
                      <a:pt x="1675" y="595"/>
                    </a:lnTo>
                    <a:lnTo>
                      <a:pt x="1663" y="561"/>
                    </a:lnTo>
                    <a:lnTo>
                      <a:pt x="1650" y="528"/>
                    </a:lnTo>
                    <a:lnTo>
                      <a:pt x="1635" y="496"/>
                    </a:lnTo>
                    <a:lnTo>
                      <a:pt x="1619" y="463"/>
                    </a:lnTo>
                    <a:lnTo>
                      <a:pt x="1602" y="432"/>
                    </a:lnTo>
                    <a:lnTo>
                      <a:pt x="1583" y="402"/>
                    </a:lnTo>
                    <a:lnTo>
                      <a:pt x="1564" y="371"/>
                    </a:lnTo>
                    <a:lnTo>
                      <a:pt x="1543" y="344"/>
                    </a:lnTo>
                    <a:lnTo>
                      <a:pt x="1521" y="315"/>
                    </a:lnTo>
                    <a:lnTo>
                      <a:pt x="1498" y="288"/>
                    </a:lnTo>
                    <a:lnTo>
                      <a:pt x="1473" y="261"/>
                    </a:lnTo>
                    <a:lnTo>
                      <a:pt x="1448" y="236"/>
                    </a:lnTo>
                    <a:lnTo>
                      <a:pt x="1422" y="213"/>
                    </a:lnTo>
                    <a:lnTo>
                      <a:pt x="1395" y="190"/>
                    </a:lnTo>
                    <a:lnTo>
                      <a:pt x="1368" y="169"/>
                    </a:lnTo>
                    <a:lnTo>
                      <a:pt x="1339" y="148"/>
                    </a:lnTo>
                    <a:lnTo>
                      <a:pt x="1308" y="129"/>
                    </a:lnTo>
                    <a:lnTo>
                      <a:pt x="1278" y="112"/>
                    </a:lnTo>
                    <a:lnTo>
                      <a:pt x="1247" y="94"/>
                    </a:lnTo>
                    <a:lnTo>
                      <a:pt x="1214" y="79"/>
                    </a:lnTo>
                    <a:lnTo>
                      <a:pt x="1182" y="64"/>
                    </a:lnTo>
                    <a:lnTo>
                      <a:pt x="1147" y="50"/>
                    </a:lnTo>
                    <a:lnTo>
                      <a:pt x="1113" y="39"/>
                    </a:lnTo>
                    <a:lnTo>
                      <a:pt x="1078" y="29"/>
                    </a:lnTo>
                    <a:lnTo>
                      <a:pt x="1044" y="21"/>
                    </a:lnTo>
                    <a:lnTo>
                      <a:pt x="1007" y="14"/>
                    </a:lnTo>
                    <a:lnTo>
                      <a:pt x="971" y="8"/>
                    </a:lnTo>
                    <a:lnTo>
                      <a:pt x="932" y="4"/>
                    </a:lnTo>
                    <a:lnTo>
                      <a:pt x="896" y="2"/>
                    </a:lnTo>
                    <a:lnTo>
                      <a:pt x="858" y="0"/>
                    </a:lnTo>
                    <a:lnTo>
                      <a:pt x="813" y="2"/>
                    </a:lnTo>
                    <a:lnTo>
                      <a:pt x="769" y="4"/>
                    </a:lnTo>
                    <a:lnTo>
                      <a:pt x="727" y="10"/>
                    </a:lnTo>
                    <a:lnTo>
                      <a:pt x="685" y="18"/>
                    </a:lnTo>
                    <a:lnTo>
                      <a:pt x="643" y="27"/>
                    </a:lnTo>
                    <a:lnTo>
                      <a:pt x="602" y="39"/>
                    </a:lnTo>
                    <a:lnTo>
                      <a:pt x="562" y="52"/>
                    </a:lnTo>
                    <a:lnTo>
                      <a:pt x="524" y="67"/>
                    </a:lnTo>
                    <a:lnTo>
                      <a:pt x="485" y="85"/>
                    </a:lnTo>
                    <a:lnTo>
                      <a:pt x="449" y="104"/>
                    </a:lnTo>
                    <a:lnTo>
                      <a:pt x="412" y="125"/>
                    </a:lnTo>
                    <a:lnTo>
                      <a:pt x="378" y="148"/>
                    </a:lnTo>
                    <a:lnTo>
                      <a:pt x="345" y="171"/>
                    </a:lnTo>
                    <a:lnTo>
                      <a:pt x="313" y="198"/>
                    </a:lnTo>
                    <a:lnTo>
                      <a:pt x="280" y="225"/>
                    </a:lnTo>
                    <a:lnTo>
                      <a:pt x="251" y="252"/>
                    </a:lnTo>
                    <a:lnTo>
                      <a:pt x="222" y="282"/>
                    </a:lnTo>
                    <a:lnTo>
                      <a:pt x="196" y="313"/>
                    </a:lnTo>
                    <a:lnTo>
                      <a:pt x="171" y="346"/>
                    </a:lnTo>
                    <a:lnTo>
                      <a:pt x="146" y="380"/>
                    </a:lnTo>
                    <a:lnTo>
                      <a:pt x="125" y="415"/>
                    </a:lnTo>
                    <a:lnTo>
                      <a:pt x="103" y="451"/>
                    </a:lnTo>
                    <a:lnTo>
                      <a:pt x="84" y="488"/>
                    </a:lnTo>
                    <a:lnTo>
                      <a:pt x="67" y="526"/>
                    </a:lnTo>
                    <a:lnTo>
                      <a:pt x="52" y="565"/>
                    </a:lnTo>
                    <a:lnTo>
                      <a:pt x="38" y="605"/>
                    </a:lnTo>
                    <a:lnTo>
                      <a:pt x="27" y="645"/>
                    </a:lnTo>
                    <a:lnTo>
                      <a:pt x="17" y="686"/>
                    </a:lnTo>
                    <a:lnTo>
                      <a:pt x="9" y="728"/>
                    </a:lnTo>
                    <a:lnTo>
                      <a:pt x="4" y="772"/>
                    </a:lnTo>
                    <a:lnTo>
                      <a:pt x="0" y="814"/>
                    </a:lnTo>
                    <a:lnTo>
                      <a:pt x="0" y="858"/>
                    </a:lnTo>
                    <a:lnTo>
                      <a:pt x="0" y="903"/>
                    </a:lnTo>
                    <a:lnTo>
                      <a:pt x="4" y="947"/>
                    </a:lnTo>
                    <a:lnTo>
                      <a:pt x="9" y="989"/>
                    </a:lnTo>
                    <a:lnTo>
                      <a:pt x="17" y="1031"/>
                    </a:lnTo>
                    <a:lnTo>
                      <a:pt x="27" y="1073"/>
                    </a:lnTo>
                    <a:lnTo>
                      <a:pt x="38" y="1114"/>
                    </a:lnTo>
                    <a:lnTo>
                      <a:pt x="52" y="1154"/>
                    </a:lnTo>
                    <a:lnTo>
                      <a:pt x="67" y="1192"/>
                    </a:lnTo>
                    <a:lnTo>
                      <a:pt x="84" y="1231"/>
                    </a:lnTo>
                    <a:lnTo>
                      <a:pt x="103" y="1267"/>
                    </a:lnTo>
                    <a:lnTo>
                      <a:pt x="125" y="1304"/>
                    </a:lnTo>
                    <a:lnTo>
                      <a:pt x="146" y="1338"/>
                    </a:lnTo>
                    <a:lnTo>
                      <a:pt x="171" y="1373"/>
                    </a:lnTo>
                    <a:lnTo>
                      <a:pt x="196" y="1405"/>
                    </a:lnTo>
                    <a:lnTo>
                      <a:pt x="222" y="1436"/>
                    </a:lnTo>
                    <a:lnTo>
                      <a:pt x="251" y="1465"/>
                    </a:lnTo>
                    <a:lnTo>
                      <a:pt x="280" y="1494"/>
                    </a:lnTo>
                    <a:lnTo>
                      <a:pt x="313" y="1521"/>
                    </a:lnTo>
                    <a:lnTo>
                      <a:pt x="345" y="1548"/>
                    </a:lnTo>
                    <a:lnTo>
                      <a:pt x="378" y="1571"/>
                    </a:lnTo>
                    <a:lnTo>
                      <a:pt x="412" y="1594"/>
                    </a:lnTo>
                    <a:lnTo>
                      <a:pt x="449" y="1615"/>
                    </a:lnTo>
                    <a:lnTo>
                      <a:pt x="485" y="1634"/>
                    </a:lnTo>
                    <a:lnTo>
                      <a:pt x="524" y="1649"/>
                    </a:lnTo>
                    <a:lnTo>
                      <a:pt x="562" y="1667"/>
                    </a:lnTo>
                    <a:lnTo>
                      <a:pt x="602" y="1680"/>
                    </a:lnTo>
                    <a:lnTo>
                      <a:pt x="643" y="1691"/>
                    </a:lnTo>
                    <a:lnTo>
                      <a:pt x="685" y="1701"/>
                    </a:lnTo>
                    <a:lnTo>
                      <a:pt x="727" y="1709"/>
                    </a:lnTo>
                    <a:lnTo>
                      <a:pt x="769" y="1713"/>
                    </a:lnTo>
                    <a:lnTo>
                      <a:pt x="813" y="1716"/>
                    </a:lnTo>
                    <a:lnTo>
                      <a:pt x="858" y="1718"/>
                    </a:lnTo>
                    <a:lnTo>
                      <a:pt x="896" y="1716"/>
                    </a:lnTo>
                    <a:lnTo>
                      <a:pt x="932" y="1715"/>
                    </a:lnTo>
                    <a:lnTo>
                      <a:pt x="971" y="1711"/>
                    </a:lnTo>
                    <a:lnTo>
                      <a:pt x="1007" y="1705"/>
                    </a:lnTo>
                    <a:lnTo>
                      <a:pt x="1044" y="1697"/>
                    </a:lnTo>
                    <a:lnTo>
                      <a:pt x="1078" y="1690"/>
                    </a:lnTo>
                    <a:lnTo>
                      <a:pt x="1113" y="1678"/>
                    </a:lnTo>
                    <a:lnTo>
                      <a:pt x="1147" y="1667"/>
                    </a:lnTo>
                    <a:lnTo>
                      <a:pt x="1182" y="1655"/>
                    </a:lnTo>
                    <a:lnTo>
                      <a:pt x="1214" y="1640"/>
                    </a:lnTo>
                    <a:lnTo>
                      <a:pt x="1247" y="1624"/>
                    </a:lnTo>
                    <a:lnTo>
                      <a:pt x="1278" y="1607"/>
                    </a:lnTo>
                    <a:lnTo>
                      <a:pt x="1308" y="1590"/>
                    </a:lnTo>
                    <a:lnTo>
                      <a:pt x="1339" y="1571"/>
                    </a:lnTo>
                    <a:lnTo>
                      <a:pt x="1368" y="1549"/>
                    </a:lnTo>
                    <a:lnTo>
                      <a:pt x="1395" y="1528"/>
                    </a:lnTo>
                    <a:lnTo>
                      <a:pt x="1422" y="1505"/>
                    </a:lnTo>
                    <a:lnTo>
                      <a:pt x="1448" y="1480"/>
                    </a:lnTo>
                    <a:lnTo>
                      <a:pt x="1473" y="1455"/>
                    </a:lnTo>
                    <a:lnTo>
                      <a:pt x="1498" y="1430"/>
                    </a:lnTo>
                    <a:lnTo>
                      <a:pt x="1521" y="1404"/>
                    </a:lnTo>
                    <a:lnTo>
                      <a:pt x="1543" y="1375"/>
                    </a:lnTo>
                    <a:lnTo>
                      <a:pt x="1564" y="1346"/>
                    </a:lnTo>
                    <a:lnTo>
                      <a:pt x="1583" y="1317"/>
                    </a:lnTo>
                    <a:lnTo>
                      <a:pt x="1602" y="1286"/>
                    </a:lnTo>
                    <a:lnTo>
                      <a:pt x="1619" y="1256"/>
                    </a:lnTo>
                    <a:lnTo>
                      <a:pt x="1635" y="1223"/>
                    </a:lnTo>
                    <a:lnTo>
                      <a:pt x="1650" y="1190"/>
                    </a:lnTo>
                    <a:lnTo>
                      <a:pt x="1663" y="1158"/>
                    </a:lnTo>
                    <a:lnTo>
                      <a:pt x="1675" y="1123"/>
                    </a:lnTo>
                    <a:lnTo>
                      <a:pt x="1684" y="1089"/>
                    </a:lnTo>
                    <a:lnTo>
                      <a:pt x="1694" y="1052"/>
                    </a:lnTo>
                    <a:lnTo>
                      <a:pt x="1696" y="1052"/>
                    </a:lnTo>
                    <a:lnTo>
                      <a:pt x="1592" y="1054"/>
                    </a:lnTo>
                    <a:lnTo>
                      <a:pt x="1585" y="1083"/>
                    </a:lnTo>
                    <a:lnTo>
                      <a:pt x="1575" y="1114"/>
                    </a:lnTo>
                    <a:lnTo>
                      <a:pt x="1564" y="1142"/>
                    </a:lnTo>
                    <a:lnTo>
                      <a:pt x="1552" y="1171"/>
                    </a:lnTo>
                    <a:lnTo>
                      <a:pt x="1539" y="1198"/>
                    </a:lnTo>
                    <a:lnTo>
                      <a:pt x="1523" y="1227"/>
                    </a:lnTo>
                    <a:lnTo>
                      <a:pt x="1508" y="1254"/>
                    </a:lnTo>
                    <a:lnTo>
                      <a:pt x="1491" y="1279"/>
                    </a:lnTo>
                    <a:lnTo>
                      <a:pt x="1473" y="1304"/>
                    </a:lnTo>
                    <a:lnTo>
                      <a:pt x="1456" y="1329"/>
                    </a:lnTo>
                    <a:lnTo>
                      <a:pt x="1435" y="1354"/>
                    </a:lnTo>
                    <a:lnTo>
                      <a:pt x="1416" y="1375"/>
                    </a:lnTo>
                    <a:lnTo>
                      <a:pt x="1395" y="1398"/>
                    </a:lnTo>
                    <a:lnTo>
                      <a:pt x="1372" y="1419"/>
                    </a:lnTo>
                    <a:lnTo>
                      <a:pt x="1349" y="1440"/>
                    </a:lnTo>
                    <a:lnTo>
                      <a:pt x="1326" y="1459"/>
                    </a:lnTo>
                    <a:lnTo>
                      <a:pt x="1301" y="1476"/>
                    </a:lnTo>
                    <a:lnTo>
                      <a:pt x="1276" y="1494"/>
                    </a:lnTo>
                    <a:lnTo>
                      <a:pt x="1249" y="1511"/>
                    </a:lnTo>
                    <a:lnTo>
                      <a:pt x="1222" y="1526"/>
                    </a:lnTo>
                    <a:lnTo>
                      <a:pt x="1195" y="1542"/>
                    </a:lnTo>
                    <a:lnTo>
                      <a:pt x="1166" y="1553"/>
                    </a:lnTo>
                    <a:lnTo>
                      <a:pt x="1138" y="1567"/>
                    </a:lnTo>
                    <a:lnTo>
                      <a:pt x="1109" y="1578"/>
                    </a:lnTo>
                    <a:lnTo>
                      <a:pt x="1080" y="1588"/>
                    </a:lnTo>
                    <a:lnTo>
                      <a:pt x="1049" y="1596"/>
                    </a:lnTo>
                    <a:lnTo>
                      <a:pt x="1019" y="1603"/>
                    </a:lnTo>
                    <a:lnTo>
                      <a:pt x="986" y="1609"/>
                    </a:lnTo>
                    <a:lnTo>
                      <a:pt x="955" y="1615"/>
                    </a:lnTo>
                    <a:lnTo>
                      <a:pt x="923" y="1617"/>
                    </a:lnTo>
                    <a:lnTo>
                      <a:pt x="890" y="1619"/>
                    </a:lnTo>
                    <a:lnTo>
                      <a:pt x="858" y="1620"/>
                    </a:lnTo>
                    <a:lnTo>
                      <a:pt x="819" y="1619"/>
                    </a:lnTo>
                    <a:lnTo>
                      <a:pt x="781" y="1617"/>
                    </a:lnTo>
                    <a:lnTo>
                      <a:pt x="742" y="1611"/>
                    </a:lnTo>
                    <a:lnTo>
                      <a:pt x="704" y="1605"/>
                    </a:lnTo>
                    <a:lnTo>
                      <a:pt x="668" y="1596"/>
                    </a:lnTo>
                    <a:lnTo>
                      <a:pt x="631" y="1586"/>
                    </a:lnTo>
                    <a:lnTo>
                      <a:pt x="597" y="1574"/>
                    </a:lnTo>
                    <a:lnTo>
                      <a:pt x="562" y="1561"/>
                    </a:lnTo>
                    <a:lnTo>
                      <a:pt x="528" y="1546"/>
                    </a:lnTo>
                    <a:lnTo>
                      <a:pt x="495" y="1528"/>
                    </a:lnTo>
                    <a:lnTo>
                      <a:pt x="464" y="1509"/>
                    </a:lnTo>
                    <a:lnTo>
                      <a:pt x="434" y="1490"/>
                    </a:lnTo>
                    <a:lnTo>
                      <a:pt x="403" y="1469"/>
                    </a:lnTo>
                    <a:lnTo>
                      <a:pt x="374" y="1446"/>
                    </a:lnTo>
                    <a:lnTo>
                      <a:pt x="347" y="1423"/>
                    </a:lnTo>
                    <a:lnTo>
                      <a:pt x="320" y="1396"/>
                    </a:lnTo>
                    <a:lnTo>
                      <a:pt x="295" y="1371"/>
                    </a:lnTo>
                    <a:lnTo>
                      <a:pt x="270" y="1342"/>
                    </a:lnTo>
                    <a:lnTo>
                      <a:pt x="249" y="1313"/>
                    </a:lnTo>
                    <a:lnTo>
                      <a:pt x="226" y="1285"/>
                    </a:lnTo>
                    <a:lnTo>
                      <a:pt x="207" y="1254"/>
                    </a:lnTo>
                    <a:lnTo>
                      <a:pt x="190" y="1221"/>
                    </a:lnTo>
                    <a:lnTo>
                      <a:pt x="173" y="1189"/>
                    </a:lnTo>
                    <a:lnTo>
                      <a:pt x="157" y="1154"/>
                    </a:lnTo>
                    <a:lnTo>
                      <a:pt x="144" y="1119"/>
                    </a:lnTo>
                    <a:lnTo>
                      <a:pt x="130" y="1085"/>
                    </a:lnTo>
                    <a:lnTo>
                      <a:pt x="121" y="1048"/>
                    </a:lnTo>
                    <a:lnTo>
                      <a:pt x="113" y="1012"/>
                    </a:lnTo>
                    <a:lnTo>
                      <a:pt x="105" y="975"/>
                    </a:lnTo>
                    <a:lnTo>
                      <a:pt x="102" y="937"/>
                    </a:lnTo>
                    <a:lnTo>
                      <a:pt x="98" y="899"/>
                    </a:lnTo>
                    <a:lnTo>
                      <a:pt x="98" y="858"/>
                    </a:lnTo>
                    <a:lnTo>
                      <a:pt x="98" y="820"/>
                    </a:lnTo>
                    <a:lnTo>
                      <a:pt x="102" y="782"/>
                    </a:lnTo>
                    <a:lnTo>
                      <a:pt x="105" y="743"/>
                    </a:lnTo>
                    <a:lnTo>
                      <a:pt x="113" y="707"/>
                    </a:lnTo>
                    <a:lnTo>
                      <a:pt x="121" y="670"/>
                    </a:lnTo>
                    <a:lnTo>
                      <a:pt x="130" y="634"/>
                    </a:lnTo>
                    <a:lnTo>
                      <a:pt x="144" y="597"/>
                    </a:lnTo>
                    <a:lnTo>
                      <a:pt x="157" y="563"/>
                    </a:lnTo>
                    <a:lnTo>
                      <a:pt x="173" y="530"/>
                    </a:lnTo>
                    <a:lnTo>
                      <a:pt x="190" y="497"/>
                    </a:lnTo>
                    <a:lnTo>
                      <a:pt x="207" y="465"/>
                    </a:lnTo>
                    <a:lnTo>
                      <a:pt x="226" y="434"/>
                    </a:lnTo>
                    <a:lnTo>
                      <a:pt x="249" y="405"/>
                    </a:lnTo>
                    <a:lnTo>
                      <a:pt x="270" y="377"/>
                    </a:lnTo>
                    <a:lnTo>
                      <a:pt x="295" y="348"/>
                    </a:lnTo>
                    <a:lnTo>
                      <a:pt x="320" y="321"/>
                    </a:lnTo>
                    <a:lnTo>
                      <a:pt x="347" y="296"/>
                    </a:lnTo>
                    <a:lnTo>
                      <a:pt x="374" y="273"/>
                    </a:lnTo>
                    <a:lnTo>
                      <a:pt x="403" y="250"/>
                    </a:lnTo>
                    <a:lnTo>
                      <a:pt x="434" y="229"/>
                    </a:lnTo>
                    <a:lnTo>
                      <a:pt x="464" y="210"/>
                    </a:lnTo>
                    <a:lnTo>
                      <a:pt x="495" y="190"/>
                    </a:lnTo>
                    <a:lnTo>
                      <a:pt x="528" y="173"/>
                    </a:lnTo>
                    <a:lnTo>
                      <a:pt x="562" y="158"/>
                    </a:lnTo>
                    <a:lnTo>
                      <a:pt x="597" y="144"/>
                    </a:lnTo>
                    <a:lnTo>
                      <a:pt x="631" y="133"/>
                    </a:lnTo>
                    <a:lnTo>
                      <a:pt x="668" y="123"/>
                    </a:lnTo>
                    <a:lnTo>
                      <a:pt x="704" y="114"/>
                    </a:lnTo>
                    <a:lnTo>
                      <a:pt x="742" y="108"/>
                    </a:lnTo>
                    <a:lnTo>
                      <a:pt x="781" y="102"/>
                    </a:lnTo>
                    <a:lnTo>
                      <a:pt x="819" y="100"/>
                    </a:lnTo>
                    <a:lnTo>
                      <a:pt x="858" y="98"/>
                    </a:lnTo>
                    <a:lnTo>
                      <a:pt x="890" y="98"/>
                    </a:lnTo>
                    <a:lnTo>
                      <a:pt x="923" y="102"/>
                    </a:lnTo>
                    <a:lnTo>
                      <a:pt x="955" y="104"/>
                    </a:lnTo>
                    <a:lnTo>
                      <a:pt x="986" y="110"/>
                    </a:lnTo>
                    <a:lnTo>
                      <a:pt x="1019" y="115"/>
                    </a:lnTo>
                    <a:lnTo>
                      <a:pt x="1049" y="123"/>
                    </a:lnTo>
                    <a:lnTo>
                      <a:pt x="1080" y="131"/>
                    </a:lnTo>
                    <a:lnTo>
                      <a:pt x="1109" y="140"/>
                    </a:lnTo>
                    <a:lnTo>
                      <a:pt x="1138" y="152"/>
                    </a:lnTo>
                    <a:lnTo>
                      <a:pt x="1166" y="163"/>
                    </a:lnTo>
                    <a:lnTo>
                      <a:pt x="1195" y="177"/>
                    </a:lnTo>
                    <a:lnTo>
                      <a:pt x="1222" y="192"/>
                    </a:lnTo>
                    <a:lnTo>
                      <a:pt x="1249" y="208"/>
                    </a:lnTo>
                    <a:lnTo>
                      <a:pt x="1276" y="223"/>
                    </a:lnTo>
                    <a:lnTo>
                      <a:pt x="1301" y="240"/>
                    </a:lnTo>
                    <a:lnTo>
                      <a:pt x="1326" y="259"/>
                    </a:lnTo>
                    <a:lnTo>
                      <a:pt x="1349" y="279"/>
                    </a:lnTo>
                    <a:lnTo>
                      <a:pt x="1372" y="300"/>
                    </a:lnTo>
                    <a:lnTo>
                      <a:pt x="1395" y="321"/>
                    </a:lnTo>
                    <a:lnTo>
                      <a:pt x="1416" y="342"/>
                    </a:lnTo>
                    <a:lnTo>
                      <a:pt x="1435" y="365"/>
                    </a:lnTo>
                    <a:lnTo>
                      <a:pt x="1456" y="390"/>
                    </a:lnTo>
                    <a:lnTo>
                      <a:pt x="1473" y="413"/>
                    </a:lnTo>
                    <a:lnTo>
                      <a:pt x="1491" y="440"/>
                    </a:lnTo>
                    <a:lnTo>
                      <a:pt x="1508" y="465"/>
                    </a:lnTo>
                    <a:lnTo>
                      <a:pt x="1523" y="492"/>
                    </a:lnTo>
                    <a:lnTo>
                      <a:pt x="1539" y="519"/>
                    </a:lnTo>
                    <a:lnTo>
                      <a:pt x="1552" y="547"/>
                    </a:lnTo>
                    <a:lnTo>
                      <a:pt x="1564" y="576"/>
                    </a:lnTo>
                    <a:lnTo>
                      <a:pt x="1575" y="605"/>
                    </a:lnTo>
                    <a:lnTo>
                      <a:pt x="1585" y="636"/>
                    </a:lnTo>
                    <a:lnTo>
                      <a:pt x="1592" y="664"/>
                    </a:lnTo>
                    <a:lnTo>
                      <a:pt x="1694" y="664"/>
                    </a:lnTo>
                  </a:path>
                </a:pathLst>
              </a:custGeom>
              <a:solidFill>
                <a:srgbClr val="FFF4DD"/>
              </a:solidFill>
              <a:ln w="0">
                <a:solidFill>
                  <a:srgbClr val="FFF4DD"/>
                </a:solidFill>
                <a:round/>
                <a:headEnd/>
                <a:tailEnd/>
              </a:ln>
            </p:spPr>
            <p:txBody>
              <a:bodyPr/>
              <a:lstStyle/>
              <a:p>
                <a:endParaRPr lang="es-MX"/>
              </a:p>
            </p:txBody>
          </p:sp>
          <p:sp>
            <p:nvSpPr>
              <p:cNvPr id="54" name="Freeform 44"/>
              <p:cNvSpPr>
                <a:spLocks noChangeAspect="1"/>
              </p:cNvSpPr>
              <p:nvPr/>
            </p:nvSpPr>
            <p:spPr bwMode="auto">
              <a:xfrm>
                <a:off x="2525" y="2566"/>
                <a:ext cx="1717" cy="1454"/>
              </a:xfrm>
              <a:custGeom>
                <a:avLst/>
                <a:gdLst>
                  <a:gd name="T0" fmla="*/ 1715 w 1717"/>
                  <a:gd name="T1" fmla="*/ 814 h 1454"/>
                  <a:gd name="T2" fmla="*/ 1699 w 1717"/>
                  <a:gd name="T3" fmla="*/ 686 h 1454"/>
                  <a:gd name="T4" fmla="*/ 1665 w 1717"/>
                  <a:gd name="T5" fmla="*/ 565 h 1454"/>
                  <a:gd name="T6" fmla="*/ 1613 w 1717"/>
                  <a:gd name="T7" fmla="*/ 450 h 1454"/>
                  <a:gd name="T8" fmla="*/ 1546 w 1717"/>
                  <a:gd name="T9" fmla="*/ 346 h 1454"/>
                  <a:gd name="T10" fmla="*/ 1465 w 1717"/>
                  <a:gd name="T11" fmla="*/ 252 h 1454"/>
                  <a:gd name="T12" fmla="*/ 1371 w 1717"/>
                  <a:gd name="T13" fmla="*/ 171 h 1454"/>
                  <a:gd name="T14" fmla="*/ 1268 w 1717"/>
                  <a:gd name="T15" fmla="*/ 104 h 1454"/>
                  <a:gd name="T16" fmla="*/ 1153 w 1717"/>
                  <a:gd name="T17" fmla="*/ 52 h 1454"/>
                  <a:gd name="T18" fmla="*/ 1032 w 1717"/>
                  <a:gd name="T19" fmla="*/ 18 h 1454"/>
                  <a:gd name="T20" fmla="*/ 903 w 1717"/>
                  <a:gd name="T21" fmla="*/ 0 h 1454"/>
                  <a:gd name="T22" fmla="*/ 771 w 1717"/>
                  <a:gd name="T23" fmla="*/ 4 h 1454"/>
                  <a:gd name="T24" fmla="*/ 644 w 1717"/>
                  <a:gd name="T25" fmla="*/ 27 h 1454"/>
                  <a:gd name="T26" fmla="*/ 525 w 1717"/>
                  <a:gd name="T27" fmla="*/ 68 h 1454"/>
                  <a:gd name="T28" fmla="*/ 414 w 1717"/>
                  <a:gd name="T29" fmla="*/ 125 h 1454"/>
                  <a:gd name="T30" fmla="*/ 312 w 1717"/>
                  <a:gd name="T31" fmla="*/ 196 h 1454"/>
                  <a:gd name="T32" fmla="*/ 224 w 1717"/>
                  <a:gd name="T33" fmla="*/ 283 h 1454"/>
                  <a:gd name="T34" fmla="*/ 147 w 1717"/>
                  <a:gd name="T35" fmla="*/ 379 h 1454"/>
                  <a:gd name="T36" fmla="*/ 84 w 1717"/>
                  <a:gd name="T37" fmla="*/ 486 h 1454"/>
                  <a:gd name="T38" fmla="*/ 38 w 1717"/>
                  <a:gd name="T39" fmla="*/ 603 h 1454"/>
                  <a:gd name="T40" fmla="*/ 9 w 1717"/>
                  <a:gd name="T41" fmla="*/ 728 h 1454"/>
                  <a:gd name="T42" fmla="*/ 0 w 1717"/>
                  <a:gd name="T43" fmla="*/ 859 h 1454"/>
                  <a:gd name="T44" fmla="*/ 95 w 1717"/>
                  <a:gd name="T45" fmla="*/ 1454 h 1454"/>
                  <a:gd name="T46" fmla="*/ 99 w 1717"/>
                  <a:gd name="T47" fmla="*/ 820 h 1454"/>
                  <a:gd name="T48" fmla="*/ 113 w 1717"/>
                  <a:gd name="T49" fmla="*/ 705 h 1454"/>
                  <a:gd name="T50" fmla="*/ 143 w 1717"/>
                  <a:gd name="T51" fmla="*/ 597 h 1454"/>
                  <a:gd name="T52" fmla="*/ 189 w 1717"/>
                  <a:gd name="T53" fmla="*/ 496 h 1454"/>
                  <a:gd name="T54" fmla="*/ 249 w 1717"/>
                  <a:gd name="T55" fmla="*/ 404 h 1454"/>
                  <a:gd name="T56" fmla="*/ 320 w 1717"/>
                  <a:gd name="T57" fmla="*/ 321 h 1454"/>
                  <a:gd name="T58" fmla="*/ 404 w 1717"/>
                  <a:gd name="T59" fmla="*/ 250 h 1454"/>
                  <a:gd name="T60" fmla="*/ 496 w 1717"/>
                  <a:gd name="T61" fmla="*/ 191 h 1454"/>
                  <a:gd name="T62" fmla="*/ 596 w 1717"/>
                  <a:gd name="T63" fmla="*/ 144 h 1454"/>
                  <a:gd name="T64" fmla="*/ 706 w 1717"/>
                  <a:gd name="T65" fmla="*/ 114 h 1454"/>
                  <a:gd name="T66" fmla="*/ 819 w 1717"/>
                  <a:gd name="T67" fmla="*/ 98 h 1454"/>
                  <a:gd name="T68" fmla="*/ 936 w 1717"/>
                  <a:gd name="T69" fmla="*/ 102 h 1454"/>
                  <a:gd name="T70" fmla="*/ 1047 w 1717"/>
                  <a:gd name="T71" fmla="*/ 121 h 1454"/>
                  <a:gd name="T72" fmla="*/ 1155 w 1717"/>
                  <a:gd name="T73" fmla="*/ 158 h 1454"/>
                  <a:gd name="T74" fmla="*/ 1252 w 1717"/>
                  <a:gd name="T75" fmla="*/ 208 h 1454"/>
                  <a:gd name="T76" fmla="*/ 1343 w 1717"/>
                  <a:gd name="T77" fmla="*/ 271 h 1454"/>
                  <a:gd name="T78" fmla="*/ 1421 w 1717"/>
                  <a:gd name="T79" fmla="*/ 348 h 1454"/>
                  <a:gd name="T80" fmla="*/ 1488 w 1717"/>
                  <a:gd name="T81" fmla="*/ 434 h 1454"/>
                  <a:gd name="T82" fmla="*/ 1544 w 1717"/>
                  <a:gd name="T83" fmla="*/ 528 h 1454"/>
                  <a:gd name="T84" fmla="*/ 1584 w 1717"/>
                  <a:gd name="T85" fmla="*/ 632 h 1454"/>
                  <a:gd name="T86" fmla="*/ 1611 w 1717"/>
                  <a:gd name="T87" fmla="*/ 743 h 1454"/>
                  <a:gd name="T88" fmla="*/ 1619 w 1717"/>
                  <a:gd name="T89" fmla="*/ 859 h 1454"/>
                  <a:gd name="T90" fmla="*/ 1713 w 1717"/>
                  <a:gd name="T91" fmla="*/ 1454 h 14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7"/>
                  <a:gd name="T139" fmla="*/ 0 h 1454"/>
                  <a:gd name="T140" fmla="*/ 1717 w 1717"/>
                  <a:gd name="T141" fmla="*/ 1454 h 14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7" h="1454">
                    <a:moveTo>
                      <a:pt x="1713" y="857"/>
                    </a:moveTo>
                    <a:lnTo>
                      <a:pt x="1717" y="859"/>
                    </a:lnTo>
                    <a:lnTo>
                      <a:pt x="1715" y="814"/>
                    </a:lnTo>
                    <a:lnTo>
                      <a:pt x="1713" y="770"/>
                    </a:lnTo>
                    <a:lnTo>
                      <a:pt x="1707" y="728"/>
                    </a:lnTo>
                    <a:lnTo>
                      <a:pt x="1699" y="686"/>
                    </a:lnTo>
                    <a:lnTo>
                      <a:pt x="1690" y="645"/>
                    </a:lnTo>
                    <a:lnTo>
                      <a:pt x="1678" y="603"/>
                    </a:lnTo>
                    <a:lnTo>
                      <a:pt x="1665" y="565"/>
                    </a:lnTo>
                    <a:lnTo>
                      <a:pt x="1650" y="525"/>
                    </a:lnTo>
                    <a:lnTo>
                      <a:pt x="1632" y="486"/>
                    </a:lnTo>
                    <a:lnTo>
                      <a:pt x="1613" y="450"/>
                    </a:lnTo>
                    <a:lnTo>
                      <a:pt x="1592" y="413"/>
                    </a:lnTo>
                    <a:lnTo>
                      <a:pt x="1569" y="379"/>
                    </a:lnTo>
                    <a:lnTo>
                      <a:pt x="1546" y="346"/>
                    </a:lnTo>
                    <a:lnTo>
                      <a:pt x="1521" y="313"/>
                    </a:lnTo>
                    <a:lnTo>
                      <a:pt x="1494" y="283"/>
                    </a:lnTo>
                    <a:lnTo>
                      <a:pt x="1465" y="252"/>
                    </a:lnTo>
                    <a:lnTo>
                      <a:pt x="1435" y="223"/>
                    </a:lnTo>
                    <a:lnTo>
                      <a:pt x="1404" y="196"/>
                    </a:lnTo>
                    <a:lnTo>
                      <a:pt x="1371" y="171"/>
                    </a:lnTo>
                    <a:lnTo>
                      <a:pt x="1337" y="146"/>
                    </a:lnTo>
                    <a:lnTo>
                      <a:pt x="1302" y="125"/>
                    </a:lnTo>
                    <a:lnTo>
                      <a:pt x="1268" y="104"/>
                    </a:lnTo>
                    <a:lnTo>
                      <a:pt x="1229" y="85"/>
                    </a:lnTo>
                    <a:lnTo>
                      <a:pt x="1191" y="68"/>
                    </a:lnTo>
                    <a:lnTo>
                      <a:pt x="1153" y="52"/>
                    </a:lnTo>
                    <a:lnTo>
                      <a:pt x="1112" y="39"/>
                    </a:lnTo>
                    <a:lnTo>
                      <a:pt x="1072" y="27"/>
                    </a:lnTo>
                    <a:lnTo>
                      <a:pt x="1032" y="18"/>
                    </a:lnTo>
                    <a:lnTo>
                      <a:pt x="990" y="10"/>
                    </a:lnTo>
                    <a:lnTo>
                      <a:pt x="945" y="4"/>
                    </a:lnTo>
                    <a:lnTo>
                      <a:pt x="903" y="0"/>
                    </a:lnTo>
                    <a:lnTo>
                      <a:pt x="859" y="0"/>
                    </a:lnTo>
                    <a:lnTo>
                      <a:pt x="815" y="0"/>
                    </a:lnTo>
                    <a:lnTo>
                      <a:pt x="771" y="4"/>
                    </a:lnTo>
                    <a:lnTo>
                      <a:pt x="729" y="10"/>
                    </a:lnTo>
                    <a:lnTo>
                      <a:pt x="686" y="18"/>
                    </a:lnTo>
                    <a:lnTo>
                      <a:pt x="644" y="27"/>
                    </a:lnTo>
                    <a:lnTo>
                      <a:pt x="604" y="39"/>
                    </a:lnTo>
                    <a:lnTo>
                      <a:pt x="564" y="52"/>
                    </a:lnTo>
                    <a:lnTo>
                      <a:pt x="525" y="68"/>
                    </a:lnTo>
                    <a:lnTo>
                      <a:pt x="487" y="85"/>
                    </a:lnTo>
                    <a:lnTo>
                      <a:pt x="450" y="104"/>
                    </a:lnTo>
                    <a:lnTo>
                      <a:pt x="414" y="125"/>
                    </a:lnTo>
                    <a:lnTo>
                      <a:pt x="379" y="146"/>
                    </a:lnTo>
                    <a:lnTo>
                      <a:pt x="345" y="171"/>
                    </a:lnTo>
                    <a:lnTo>
                      <a:pt x="312" y="196"/>
                    </a:lnTo>
                    <a:lnTo>
                      <a:pt x="282" y="223"/>
                    </a:lnTo>
                    <a:lnTo>
                      <a:pt x="251" y="252"/>
                    </a:lnTo>
                    <a:lnTo>
                      <a:pt x="224" y="283"/>
                    </a:lnTo>
                    <a:lnTo>
                      <a:pt x="197" y="313"/>
                    </a:lnTo>
                    <a:lnTo>
                      <a:pt x="170" y="346"/>
                    </a:lnTo>
                    <a:lnTo>
                      <a:pt x="147" y="379"/>
                    </a:lnTo>
                    <a:lnTo>
                      <a:pt x="124" y="413"/>
                    </a:lnTo>
                    <a:lnTo>
                      <a:pt x="103" y="450"/>
                    </a:lnTo>
                    <a:lnTo>
                      <a:pt x="84" y="486"/>
                    </a:lnTo>
                    <a:lnTo>
                      <a:pt x="67" y="525"/>
                    </a:lnTo>
                    <a:lnTo>
                      <a:pt x="51" y="565"/>
                    </a:lnTo>
                    <a:lnTo>
                      <a:pt x="38" y="603"/>
                    </a:lnTo>
                    <a:lnTo>
                      <a:pt x="26" y="645"/>
                    </a:lnTo>
                    <a:lnTo>
                      <a:pt x="17" y="686"/>
                    </a:lnTo>
                    <a:lnTo>
                      <a:pt x="9" y="728"/>
                    </a:lnTo>
                    <a:lnTo>
                      <a:pt x="3" y="770"/>
                    </a:lnTo>
                    <a:lnTo>
                      <a:pt x="1" y="814"/>
                    </a:lnTo>
                    <a:lnTo>
                      <a:pt x="0" y="859"/>
                    </a:lnTo>
                    <a:lnTo>
                      <a:pt x="1" y="857"/>
                    </a:lnTo>
                    <a:lnTo>
                      <a:pt x="1" y="1454"/>
                    </a:lnTo>
                    <a:lnTo>
                      <a:pt x="95" y="1454"/>
                    </a:lnTo>
                    <a:lnTo>
                      <a:pt x="95" y="857"/>
                    </a:lnTo>
                    <a:lnTo>
                      <a:pt x="97" y="859"/>
                    </a:lnTo>
                    <a:lnTo>
                      <a:pt x="99" y="820"/>
                    </a:lnTo>
                    <a:lnTo>
                      <a:pt x="101" y="782"/>
                    </a:lnTo>
                    <a:lnTo>
                      <a:pt x="107" y="743"/>
                    </a:lnTo>
                    <a:lnTo>
                      <a:pt x="113" y="705"/>
                    </a:lnTo>
                    <a:lnTo>
                      <a:pt x="122" y="668"/>
                    </a:lnTo>
                    <a:lnTo>
                      <a:pt x="132" y="632"/>
                    </a:lnTo>
                    <a:lnTo>
                      <a:pt x="143" y="597"/>
                    </a:lnTo>
                    <a:lnTo>
                      <a:pt x="157" y="563"/>
                    </a:lnTo>
                    <a:lnTo>
                      <a:pt x="172" y="528"/>
                    </a:lnTo>
                    <a:lnTo>
                      <a:pt x="189" y="496"/>
                    </a:lnTo>
                    <a:lnTo>
                      <a:pt x="209" y="465"/>
                    </a:lnTo>
                    <a:lnTo>
                      <a:pt x="228" y="434"/>
                    </a:lnTo>
                    <a:lnTo>
                      <a:pt x="249" y="404"/>
                    </a:lnTo>
                    <a:lnTo>
                      <a:pt x="272" y="375"/>
                    </a:lnTo>
                    <a:lnTo>
                      <a:pt x="295" y="348"/>
                    </a:lnTo>
                    <a:lnTo>
                      <a:pt x="320" y="321"/>
                    </a:lnTo>
                    <a:lnTo>
                      <a:pt x="347" y="296"/>
                    </a:lnTo>
                    <a:lnTo>
                      <a:pt x="376" y="271"/>
                    </a:lnTo>
                    <a:lnTo>
                      <a:pt x="404" y="250"/>
                    </a:lnTo>
                    <a:lnTo>
                      <a:pt x="433" y="229"/>
                    </a:lnTo>
                    <a:lnTo>
                      <a:pt x="464" y="208"/>
                    </a:lnTo>
                    <a:lnTo>
                      <a:pt x="496" y="191"/>
                    </a:lnTo>
                    <a:lnTo>
                      <a:pt x="529" y="173"/>
                    </a:lnTo>
                    <a:lnTo>
                      <a:pt x="564" y="158"/>
                    </a:lnTo>
                    <a:lnTo>
                      <a:pt x="596" y="144"/>
                    </a:lnTo>
                    <a:lnTo>
                      <a:pt x="633" y="133"/>
                    </a:lnTo>
                    <a:lnTo>
                      <a:pt x="669" y="121"/>
                    </a:lnTo>
                    <a:lnTo>
                      <a:pt x="706" y="114"/>
                    </a:lnTo>
                    <a:lnTo>
                      <a:pt x="742" y="106"/>
                    </a:lnTo>
                    <a:lnTo>
                      <a:pt x="780" y="102"/>
                    </a:lnTo>
                    <a:lnTo>
                      <a:pt x="819" y="98"/>
                    </a:lnTo>
                    <a:lnTo>
                      <a:pt x="859" y="98"/>
                    </a:lnTo>
                    <a:lnTo>
                      <a:pt x="897" y="98"/>
                    </a:lnTo>
                    <a:lnTo>
                      <a:pt x="936" y="102"/>
                    </a:lnTo>
                    <a:lnTo>
                      <a:pt x="974" y="106"/>
                    </a:lnTo>
                    <a:lnTo>
                      <a:pt x="1011" y="114"/>
                    </a:lnTo>
                    <a:lnTo>
                      <a:pt x="1047" y="121"/>
                    </a:lnTo>
                    <a:lnTo>
                      <a:pt x="1084" y="133"/>
                    </a:lnTo>
                    <a:lnTo>
                      <a:pt x="1120" y="144"/>
                    </a:lnTo>
                    <a:lnTo>
                      <a:pt x="1155" y="158"/>
                    </a:lnTo>
                    <a:lnTo>
                      <a:pt x="1187" y="173"/>
                    </a:lnTo>
                    <a:lnTo>
                      <a:pt x="1220" y="191"/>
                    </a:lnTo>
                    <a:lnTo>
                      <a:pt x="1252" y="208"/>
                    </a:lnTo>
                    <a:lnTo>
                      <a:pt x="1283" y="229"/>
                    </a:lnTo>
                    <a:lnTo>
                      <a:pt x="1314" y="250"/>
                    </a:lnTo>
                    <a:lnTo>
                      <a:pt x="1343" y="271"/>
                    </a:lnTo>
                    <a:lnTo>
                      <a:pt x="1369" y="296"/>
                    </a:lnTo>
                    <a:lnTo>
                      <a:pt x="1396" y="321"/>
                    </a:lnTo>
                    <a:lnTo>
                      <a:pt x="1421" y="348"/>
                    </a:lnTo>
                    <a:lnTo>
                      <a:pt x="1444" y="375"/>
                    </a:lnTo>
                    <a:lnTo>
                      <a:pt x="1467" y="404"/>
                    </a:lnTo>
                    <a:lnTo>
                      <a:pt x="1488" y="434"/>
                    </a:lnTo>
                    <a:lnTo>
                      <a:pt x="1510" y="465"/>
                    </a:lnTo>
                    <a:lnTo>
                      <a:pt x="1527" y="496"/>
                    </a:lnTo>
                    <a:lnTo>
                      <a:pt x="1544" y="528"/>
                    </a:lnTo>
                    <a:lnTo>
                      <a:pt x="1559" y="563"/>
                    </a:lnTo>
                    <a:lnTo>
                      <a:pt x="1573" y="597"/>
                    </a:lnTo>
                    <a:lnTo>
                      <a:pt x="1584" y="632"/>
                    </a:lnTo>
                    <a:lnTo>
                      <a:pt x="1596" y="668"/>
                    </a:lnTo>
                    <a:lnTo>
                      <a:pt x="1604" y="705"/>
                    </a:lnTo>
                    <a:lnTo>
                      <a:pt x="1611" y="743"/>
                    </a:lnTo>
                    <a:lnTo>
                      <a:pt x="1615" y="782"/>
                    </a:lnTo>
                    <a:lnTo>
                      <a:pt x="1619" y="820"/>
                    </a:lnTo>
                    <a:lnTo>
                      <a:pt x="1619" y="859"/>
                    </a:lnTo>
                    <a:lnTo>
                      <a:pt x="1617" y="857"/>
                    </a:lnTo>
                    <a:lnTo>
                      <a:pt x="1617" y="1454"/>
                    </a:lnTo>
                    <a:lnTo>
                      <a:pt x="1713" y="1454"/>
                    </a:lnTo>
                    <a:lnTo>
                      <a:pt x="1713" y="857"/>
                    </a:lnTo>
                    <a:close/>
                  </a:path>
                </a:pathLst>
              </a:custGeom>
              <a:solidFill>
                <a:srgbClr val="FFF4DD"/>
              </a:solidFill>
              <a:ln w="9525">
                <a:solidFill>
                  <a:srgbClr val="FFF4DD"/>
                </a:solidFill>
                <a:round/>
                <a:headEnd/>
                <a:tailEnd/>
              </a:ln>
            </p:spPr>
            <p:txBody>
              <a:bodyPr/>
              <a:lstStyle/>
              <a:p>
                <a:endParaRPr lang="es-MX"/>
              </a:p>
            </p:txBody>
          </p:sp>
          <p:sp>
            <p:nvSpPr>
              <p:cNvPr id="55" name="Freeform 45"/>
              <p:cNvSpPr>
                <a:spLocks noChangeAspect="1"/>
              </p:cNvSpPr>
              <p:nvPr/>
            </p:nvSpPr>
            <p:spPr bwMode="auto">
              <a:xfrm>
                <a:off x="2525" y="2566"/>
                <a:ext cx="1717" cy="1454"/>
              </a:xfrm>
              <a:custGeom>
                <a:avLst/>
                <a:gdLst>
                  <a:gd name="T0" fmla="*/ 1715 w 1717"/>
                  <a:gd name="T1" fmla="*/ 814 h 1454"/>
                  <a:gd name="T2" fmla="*/ 1699 w 1717"/>
                  <a:gd name="T3" fmla="*/ 686 h 1454"/>
                  <a:gd name="T4" fmla="*/ 1665 w 1717"/>
                  <a:gd name="T5" fmla="*/ 565 h 1454"/>
                  <a:gd name="T6" fmla="*/ 1613 w 1717"/>
                  <a:gd name="T7" fmla="*/ 450 h 1454"/>
                  <a:gd name="T8" fmla="*/ 1546 w 1717"/>
                  <a:gd name="T9" fmla="*/ 346 h 1454"/>
                  <a:gd name="T10" fmla="*/ 1465 w 1717"/>
                  <a:gd name="T11" fmla="*/ 252 h 1454"/>
                  <a:gd name="T12" fmla="*/ 1371 w 1717"/>
                  <a:gd name="T13" fmla="*/ 171 h 1454"/>
                  <a:gd name="T14" fmla="*/ 1268 w 1717"/>
                  <a:gd name="T15" fmla="*/ 104 h 1454"/>
                  <a:gd name="T16" fmla="*/ 1153 w 1717"/>
                  <a:gd name="T17" fmla="*/ 52 h 1454"/>
                  <a:gd name="T18" fmla="*/ 1032 w 1717"/>
                  <a:gd name="T19" fmla="*/ 18 h 1454"/>
                  <a:gd name="T20" fmla="*/ 903 w 1717"/>
                  <a:gd name="T21" fmla="*/ 0 h 1454"/>
                  <a:gd name="T22" fmla="*/ 771 w 1717"/>
                  <a:gd name="T23" fmla="*/ 4 h 1454"/>
                  <a:gd name="T24" fmla="*/ 644 w 1717"/>
                  <a:gd name="T25" fmla="*/ 27 h 1454"/>
                  <a:gd name="T26" fmla="*/ 525 w 1717"/>
                  <a:gd name="T27" fmla="*/ 68 h 1454"/>
                  <a:gd name="T28" fmla="*/ 414 w 1717"/>
                  <a:gd name="T29" fmla="*/ 125 h 1454"/>
                  <a:gd name="T30" fmla="*/ 312 w 1717"/>
                  <a:gd name="T31" fmla="*/ 196 h 1454"/>
                  <a:gd name="T32" fmla="*/ 224 w 1717"/>
                  <a:gd name="T33" fmla="*/ 283 h 1454"/>
                  <a:gd name="T34" fmla="*/ 147 w 1717"/>
                  <a:gd name="T35" fmla="*/ 379 h 1454"/>
                  <a:gd name="T36" fmla="*/ 84 w 1717"/>
                  <a:gd name="T37" fmla="*/ 486 h 1454"/>
                  <a:gd name="T38" fmla="*/ 38 w 1717"/>
                  <a:gd name="T39" fmla="*/ 603 h 1454"/>
                  <a:gd name="T40" fmla="*/ 9 w 1717"/>
                  <a:gd name="T41" fmla="*/ 728 h 1454"/>
                  <a:gd name="T42" fmla="*/ 0 w 1717"/>
                  <a:gd name="T43" fmla="*/ 859 h 1454"/>
                  <a:gd name="T44" fmla="*/ 95 w 1717"/>
                  <a:gd name="T45" fmla="*/ 1454 h 1454"/>
                  <a:gd name="T46" fmla="*/ 99 w 1717"/>
                  <a:gd name="T47" fmla="*/ 820 h 1454"/>
                  <a:gd name="T48" fmla="*/ 113 w 1717"/>
                  <a:gd name="T49" fmla="*/ 705 h 1454"/>
                  <a:gd name="T50" fmla="*/ 143 w 1717"/>
                  <a:gd name="T51" fmla="*/ 597 h 1454"/>
                  <a:gd name="T52" fmla="*/ 189 w 1717"/>
                  <a:gd name="T53" fmla="*/ 496 h 1454"/>
                  <a:gd name="T54" fmla="*/ 249 w 1717"/>
                  <a:gd name="T55" fmla="*/ 404 h 1454"/>
                  <a:gd name="T56" fmla="*/ 320 w 1717"/>
                  <a:gd name="T57" fmla="*/ 321 h 1454"/>
                  <a:gd name="T58" fmla="*/ 404 w 1717"/>
                  <a:gd name="T59" fmla="*/ 250 h 1454"/>
                  <a:gd name="T60" fmla="*/ 496 w 1717"/>
                  <a:gd name="T61" fmla="*/ 191 h 1454"/>
                  <a:gd name="T62" fmla="*/ 596 w 1717"/>
                  <a:gd name="T63" fmla="*/ 144 h 1454"/>
                  <a:gd name="T64" fmla="*/ 706 w 1717"/>
                  <a:gd name="T65" fmla="*/ 114 h 1454"/>
                  <a:gd name="T66" fmla="*/ 819 w 1717"/>
                  <a:gd name="T67" fmla="*/ 98 h 1454"/>
                  <a:gd name="T68" fmla="*/ 936 w 1717"/>
                  <a:gd name="T69" fmla="*/ 102 h 1454"/>
                  <a:gd name="T70" fmla="*/ 1047 w 1717"/>
                  <a:gd name="T71" fmla="*/ 121 h 1454"/>
                  <a:gd name="T72" fmla="*/ 1155 w 1717"/>
                  <a:gd name="T73" fmla="*/ 158 h 1454"/>
                  <a:gd name="T74" fmla="*/ 1252 w 1717"/>
                  <a:gd name="T75" fmla="*/ 208 h 1454"/>
                  <a:gd name="T76" fmla="*/ 1343 w 1717"/>
                  <a:gd name="T77" fmla="*/ 271 h 1454"/>
                  <a:gd name="T78" fmla="*/ 1421 w 1717"/>
                  <a:gd name="T79" fmla="*/ 348 h 1454"/>
                  <a:gd name="T80" fmla="*/ 1488 w 1717"/>
                  <a:gd name="T81" fmla="*/ 434 h 1454"/>
                  <a:gd name="T82" fmla="*/ 1544 w 1717"/>
                  <a:gd name="T83" fmla="*/ 528 h 1454"/>
                  <a:gd name="T84" fmla="*/ 1584 w 1717"/>
                  <a:gd name="T85" fmla="*/ 632 h 1454"/>
                  <a:gd name="T86" fmla="*/ 1611 w 1717"/>
                  <a:gd name="T87" fmla="*/ 743 h 1454"/>
                  <a:gd name="T88" fmla="*/ 1619 w 1717"/>
                  <a:gd name="T89" fmla="*/ 859 h 1454"/>
                  <a:gd name="T90" fmla="*/ 1713 w 1717"/>
                  <a:gd name="T91" fmla="*/ 1454 h 14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7"/>
                  <a:gd name="T139" fmla="*/ 0 h 1454"/>
                  <a:gd name="T140" fmla="*/ 1717 w 1717"/>
                  <a:gd name="T141" fmla="*/ 1454 h 14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7" h="1454">
                    <a:moveTo>
                      <a:pt x="1713" y="857"/>
                    </a:moveTo>
                    <a:lnTo>
                      <a:pt x="1717" y="859"/>
                    </a:lnTo>
                    <a:lnTo>
                      <a:pt x="1715" y="814"/>
                    </a:lnTo>
                    <a:lnTo>
                      <a:pt x="1713" y="770"/>
                    </a:lnTo>
                    <a:lnTo>
                      <a:pt x="1707" y="728"/>
                    </a:lnTo>
                    <a:lnTo>
                      <a:pt x="1699" y="686"/>
                    </a:lnTo>
                    <a:lnTo>
                      <a:pt x="1690" y="645"/>
                    </a:lnTo>
                    <a:lnTo>
                      <a:pt x="1678" y="603"/>
                    </a:lnTo>
                    <a:lnTo>
                      <a:pt x="1665" y="565"/>
                    </a:lnTo>
                    <a:lnTo>
                      <a:pt x="1650" y="525"/>
                    </a:lnTo>
                    <a:lnTo>
                      <a:pt x="1632" y="486"/>
                    </a:lnTo>
                    <a:lnTo>
                      <a:pt x="1613" y="450"/>
                    </a:lnTo>
                    <a:lnTo>
                      <a:pt x="1592" y="413"/>
                    </a:lnTo>
                    <a:lnTo>
                      <a:pt x="1569" y="379"/>
                    </a:lnTo>
                    <a:lnTo>
                      <a:pt x="1546" y="346"/>
                    </a:lnTo>
                    <a:lnTo>
                      <a:pt x="1521" y="313"/>
                    </a:lnTo>
                    <a:lnTo>
                      <a:pt x="1494" y="283"/>
                    </a:lnTo>
                    <a:lnTo>
                      <a:pt x="1465" y="252"/>
                    </a:lnTo>
                    <a:lnTo>
                      <a:pt x="1435" y="223"/>
                    </a:lnTo>
                    <a:lnTo>
                      <a:pt x="1404" y="196"/>
                    </a:lnTo>
                    <a:lnTo>
                      <a:pt x="1371" y="171"/>
                    </a:lnTo>
                    <a:lnTo>
                      <a:pt x="1337" y="146"/>
                    </a:lnTo>
                    <a:lnTo>
                      <a:pt x="1302" y="125"/>
                    </a:lnTo>
                    <a:lnTo>
                      <a:pt x="1268" y="104"/>
                    </a:lnTo>
                    <a:lnTo>
                      <a:pt x="1229" y="85"/>
                    </a:lnTo>
                    <a:lnTo>
                      <a:pt x="1191" y="68"/>
                    </a:lnTo>
                    <a:lnTo>
                      <a:pt x="1153" y="52"/>
                    </a:lnTo>
                    <a:lnTo>
                      <a:pt x="1112" y="39"/>
                    </a:lnTo>
                    <a:lnTo>
                      <a:pt x="1072" y="27"/>
                    </a:lnTo>
                    <a:lnTo>
                      <a:pt x="1032" y="18"/>
                    </a:lnTo>
                    <a:lnTo>
                      <a:pt x="990" y="10"/>
                    </a:lnTo>
                    <a:lnTo>
                      <a:pt x="945" y="4"/>
                    </a:lnTo>
                    <a:lnTo>
                      <a:pt x="903" y="0"/>
                    </a:lnTo>
                    <a:lnTo>
                      <a:pt x="859" y="0"/>
                    </a:lnTo>
                    <a:lnTo>
                      <a:pt x="815" y="0"/>
                    </a:lnTo>
                    <a:lnTo>
                      <a:pt x="771" y="4"/>
                    </a:lnTo>
                    <a:lnTo>
                      <a:pt x="729" y="10"/>
                    </a:lnTo>
                    <a:lnTo>
                      <a:pt x="686" y="18"/>
                    </a:lnTo>
                    <a:lnTo>
                      <a:pt x="644" y="27"/>
                    </a:lnTo>
                    <a:lnTo>
                      <a:pt x="604" y="39"/>
                    </a:lnTo>
                    <a:lnTo>
                      <a:pt x="564" y="52"/>
                    </a:lnTo>
                    <a:lnTo>
                      <a:pt x="525" y="68"/>
                    </a:lnTo>
                    <a:lnTo>
                      <a:pt x="487" y="85"/>
                    </a:lnTo>
                    <a:lnTo>
                      <a:pt x="450" y="104"/>
                    </a:lnTo>
                    <a:lnTo>
                      <a:pt x="414" y="125"/>
                    </a:lnTo>
                    <a:lnTo>
                      <a:pt x="379" y="146"/>
                    </a:lnTo>
                    <a:lnTo>
                      <a:pt x="345" y="171"/>
                    </a:lnTo>
                    <a:lnTo>
                      <a:pt x="312" y="196"/>
                    </a:lnTo>
                    <a:lnTo>
                      <a:pt x="282" y="223"/>
                    </a:lnTo>
                    <a:lnTo>
                      <a:pt x="251" y="252"/>
                    </a:lnTo>
                    <a:lnTo>
                      <a:pt x="224" y="283"/>
                    </a:lnTo>
                    <a:lnTo>
                      <a:pt x="197" y="313"/>
                    </a:lnTo>
                    <a:lnTo>
                      <a:pt x="170" y="346"/>
                    </a:lnTo>
                    <a:lnTo>
                      <a:pt x="147" y="379"/>
                    </a:lnTo>
                    <a:lnTo>
                      <a:pt x="124" y="413"/>
                    </a:lnTo>
                    <a:lnTo>
                      <a:pt x="103" y="450"/>
                    </a:lnTo>
                    <a:lnTo>
                      <a:pt x="84" y="486"/>
                    </a:lnTo>
                    <a:lnTo>
                      <a:pt x="67" y="525"/>
                    </a:lnTo>
                    <a:lnTo>
                      <a:pt x="51" y="565"/>
                    </a:lnTo>
                    <a:lnTo>
                      <a:pt x="38" y="603"/>
                    </a:lnTo>
                    <a:lnTo>
                      <a:pt x="26" y="645"/>
                    </a:lnTo>
                    <a:lnTo>
                      <a:pt x="17" y="686"/>
                    </a:lnTo>
                    <a:lnTo>
                      <a:pt x="9" y="728"/>
                    </a:lnTo>
                    <a:lnTo>
                      <a:pt x="3" y="770"/>
                    </a:lnTo>
                    <a:lnTo>
                      <a:pt x="1" y="814"/>
                    </a:lnTo>
                    <a:lnTo>
                      <a:pt x="0" y="859"/>
                    </a:lnTo>
                    <a:lnTo>
                      <a:pt x="1" y="857"/>
                    </a:lnTo>
                    <a:lnTo>
                      <a:pt x="1" y="1454"/>
                    </a:lnTo>
                    <a:lnTo>
                      <a:pt x="95" y="1454"/>
                    </a:lnTo>
                    <a:lnTo>
                      <a:pt x="95" y="857"/>
                    </a:lnTo>
                    <a:lnTo>
                      <a:pt x="97" y="859"/>
                    </a:lnTo>
                    <a:lnTo>
                      <a:pt x="99" y="820"/>
                    </a:lnTo>
                    <a:lnTo>
                      <a:pt x="101" y="782"/>
                    </a:lnTo>
                    <a:lnTo>
                      <a:pt x="107" y="743"/>
                    </a:lnTo>
                    <a:lnTo>
                      <a:pt x="113" y="705"/>
                    </a:lnTo>
                    <a:lnTo>
                      <a:pt x="122" y="668"/>
                    </a:lnTo>
                    <a:lnTo>
                      <a:pt x="132" y="632"/>
                    </a:lnTo>
                    <a:lnTo>
                      <a:pt x="143" y="597"/>
                    </a:lnTo>
                    <a:lnTo>
                      <a:pt x="157" y="563"/>
                    </a:lnTo>
                    <a:lnTo>
                      <a:pt x="172" y="528"/>
                    </a:lnTo>
                    <a:lnTo>
                      <a:pt x="189" y="496"/>
                    </a:lnTo>
                    <a:lnTo>
                      <a:pt x="209" y="465"/>
                    </a:lnTo>
                    <a:lnTo>
                      <a:pt x="228" y="434"/>
                    </a:lnTo>
                    <a:lnTo>
                      <a:pt x="249" y="404"/>
                    </a:lnTo>
                    <a:lnTo>
                      <a:pt x="272" y="375"/>
                    </a:lnTo>
                    <a:lnTo>
                      <a:pt x="295" y="348"/>
                    </a:lnTo>
                    <a:lnTo>
                      <a:pt x="320" y="321"/>
                    </a:lnTo>
                    <a:lnTo>
                      <a:pt x="347" y="296"/>
                    </a:lnTo>
                    <a:lnTo>
                      <a:pt x="376" y="271"/>
                    </a:lnTo>
                    <a:lnTo>
                      <a:pt x="404" y="250"/>
                    </a:lnTo>
                    <a:lnTo>
                      <a:pt x="433" y="229"/>
                    </a:lnTo>
                    <a:lnTo>
                      <a:pt x="464" y="208"/>
                    </a:lnTo>
                    <a:lnTo>
                      <a:pt x="496" y="191"/>
                    </a:lnTo>
                    <a:lnTo>
                      <a:pt x="529" y="173"/>
                    </a:lnTo>
                    <a:lnTo>
                      <a:pt x="564" y="158"/>
                    </a:lnTo>
                    <a:lnTo>
                      <a:pt x="596" y="144"/>
                    </a:lnTo>
                    <a:lnTo>
                      <a:pt x="633" y="133"/>
                    </a:lnTo>
                    <a:lnTo>
                      <a:pt x="669" y="121"/>
                    </a:lnTo>
                    <a:lnTo>
                      <a:pt x="706" y="114"/>
                    </a:lnTo>
                    <a:lnTo>
                      <a:pt x="742" y="106"/>
                    </a:lnTo>
                    <a:lnTo>
                      <a:pt x="780" y="102"/>
                    </a:lnTo>
                    <a:lnTo>
                      <a:pt x="819" y="98"/>
                    </a:lnTo>
                    <a:lnTo>
                      <a:pt x="859" y="98"/>
                    </a:lnTo>
                    <a:lnTo>
                      <a:pt x="897" y="98"/>
                    </a:lnTo>
                    <a:lnTo>
                      <a:pt x="936" y="102"/>
                    </a:lnTo>
                    <a:lnTo>
                      <a:pt x="974" y="106"/>
                    </a:lnTo>
                    <a:lnTo>
                      <a:pt x="1011" y="114"/>
                    </a:lnTo>
                    <a:lnTo>
                      <a:pt x="1047" y="121"/>
                    </a:lnTo>
                    <a:lnTo>
                      <a:pt x="1084" y="133"/>
                    </a:lnTo>
                    <a:lnTo>
                      <a:pt x="1120" y="144"/>
                    </a:lnTo>
                    <a:lnTo>
                      <a:pt x="1155" y="158"/>
                    </a:lnTo>
                    <a:lnTo>
                      <a:pt x="1187" y="173"/>
                    </a:lnTo>
                    <a:lnTo>
                      <a:pt x="1220" y="191"/>
                    </a:lnTo>
                    <a:lnTo>
                      <a:pt x="1252" y="208"/>
                    </a:lnTo>
                    <a:lnTo>
                      <a:pt x="1283" y="229"/>
                    </a:lnTo>
                    <a:lnTo>
                      <a:pt x="1314" y="250"/>
                    </a:lnTo>
                    <a:lnTo>
                      <a:pt x="1343" y="271"/>
                    </a:lnTo>
                    <a:lnTo>
                      <a:pt x="1369" y="296"/>
                    </a:lnTo>
                    <a:lnTo>
                      <a:pt x="1396" y="321"/>
                    </a:lnTo>
                    <a:lnTo>
                      <a:pt x="1421" y="348"/>
                    </a:lnTo>
                    <a:lnTo>
                      <a:pt x="1444" y="375"/>
                    </a:lnTo>
                    <a:lnTo>
                      <a:pt x="1467" y="404"/>
                    </a:lnTo>
                    <a:lnTo>
                      <a:pt x="1488" y="434"/>
                    </a:lnTo>
                    <a:lnTo>
                      <a:pt x="1510" y="465"/>
                    </a:lnTo>
                    <a:lnTo>
                      <a:pt x="1527" y="496"/>
                    </a:lnTo>
                    <a:lnTo>
                      <a:pt x="1544" y="528"/>
                    </a:lnTo>
                    <a:lnTo>
                      <a:pt x="1559" y="563"/>
                    </a:lnTo>
                    <a:lnTo>
                      <a:pt x="1573" y="597"/>
                    </a:lnTo>
                    <a:lnTo>
                      <a:pt x="1584" y="632"/>
                    </a:lnTo>
                    <a:lnTo>
                      <a:pt x="1596" y="668"/>
                    </a:lnTo>
                    <a:lnTo>
                      <a:pt x="1604" y="705"/>
                    </a:lnTo>
                    <a:lnTo>
                      <a:pt x="1611" y="743"/>
                    </a:lnTo>
                    <a:lnTo>
                      <a:pt x="1615" y="782"/>
                    </a:lnTo>
                    <a:lnTo>
                      <a:pt x="1619" y="820"/>
                    </a:lnTo>
                    <a:lnTo>
                      <a:pt x="1619" y="859"/>
                    </a:lnTo>
                    <a:lnTo>
                      <a:pt x="1617" y="857"/>
                    </a:lnTo>
                    <a:lnTo>
                      <a:pt x="1617" y="1454"/>
                    </a:lnTo>
                    <a:lnTo>
                      <a:pt x="1713" y="1454"/>
                    </a:lnTo>
                    <a:lnTo>
                      <a:pt x="1713" y="857"/>
                    </a:lnTo>
                  </a:path>
                </a:pathLst>
              </a:custGeom>
              <a:solidFill>
                <a:srgbClr val="FFF4DD"/>
              </a:solidFill>
              <a:ln w="0">
                <a:solidFill>
                  <a:srgbClr val="FFF4DD"/>
                </a:solidFill>
                <a:round/>
                <a:headEnd/>
                <a:tailEnd/>
              </a:ln>
            </p:spPr>
            <p:txBody>
              <a:bodyPr/>
              <a:lstStyle/>
              <a:p>
                <a:endParaRPr lang="es-MX"/>
              </a:p>
            </p:txBody>
          </p:sp>
          <p:sp>
            <p:nvSpPr>
              <p:cNvPr id="56" name="Freeform 46"/>
              <p:cNvSpPr>
                <a:spLocks noChangeAspect="1"/>
              </p:cNvSpPr>
              <p:nvPr/>
            </p:nvSpPr>
            <p:spPr bwMode="auto">
              <a:xfrm>
                <a:off x="1112" y="1230"/>
                <a:ext cx="296" cy="1333"/>
              </a:xfrm>
              <a:custGeom>
                <a:avLst/>
                <a:gdLst>
                  <a:gd name="T0" fmla="*/ 290 w 296"/>
                  <a:gd name="T1" fmla="*/ 1087 h 1333"/>
                  <a:gd name="T2" fmla="*/ 267 w 296"/>
                  <a:gd name="T3" fmla="*/ 1052 h 1333"/>
                  <a:gd name="T4" fmla="*/ 242 w 296"/>
                  <a:gd name="T5" fmla="*/ 1010 h 1333"/>
                  <a:gd name="T6" fmla="*/ 215 w 296"/>
                  <a:gd name="T7" fmla="*/ 962 h 1333"/>
                  <a:gd name="T8" fmla="*/ 188 w 296"/>
                  <a:gd name="T9" fmla="*/ 912 h 1333"/>
                  <a:gd name="T10" fmla="*/ 162 w 296"/>
                  <a:gd name="T11" fmla="*/ 860 h 1333"/>
                  <a:gd name="T12" fmla="*/ 137 w 296"/>
                  <a:gd name="T13" fmla="*/ 809 h 1333"/>
                  <a:gd name="T14" fmla="*/ 112 w 296"/>
                  <a:gd name="T15" fmla="*/ 759 h 1333"/>
                  <a:gd name="T16" fmla="*/ 91 w 296"/>
                  <a:gd name="T17" fmla="*/ 709 h 1333"/>
                  <a:gd name="T18" fmla="*/ 71 w 296"/>
                  <a:gd name="T19" fmla="*/ 665 h 1333"/>
                  <a:gd name="T20" fmla="*/ 58 w 296"/>
                  <a:gd name="T21" fmla="*/ 626 h 1333"/>
                  <a:gd name="T22" fmla="*/ 48 w 296"/>
                  <a:gd name="T23" fmla="*/ 592 h 1333"/>
                  <a:gd name="T24" fmla="*/ 41 w 296"/>
                  <a:gd name="T25" fmla="*/ 553 h 1333"/>
                  <a:gd name="T26" fmla="*/ 37 w 296"/>
                  <a:gd name="T27" fmla="*/ 511 h 1333"/>
                  <a:gd name="T28" fmla="*/ 33 w 296"/>
                  <a:gd name="T29" fmla="*/ 467 h 1333"/>
                  <a:gd name="T30" fmla="*/ 29 w 296"/>
                  <a:gd name="T31" fmla="*/ 417 h 1333"/>
                  <a:gd name="T32" fmla="*/ 27 w 296"/>
                  <a:gd name="T33" fmla="*/ 363 h 1333"/>
                  <a:gd name="T34" fmla="*/ 23 w 296"/>
                  <a:gd name="T35" fmla="*/ 304 h 1333"/>
                  <a:gd name="T36" fmla="*/ 21 w 296"/>
                  <a:gd name="T37" fmla="*/ 238 h 1333"/>
                  <a:gd name="T38" fmla="*/ 18 w 296"/>
                  <a:gd name="T39" fmla="*/ 165 h 1333"/>
                  <a:gd name="T40" fmla="*/ 16 w 296"/>
                  <a:gd name="T41" fmla="*/ 87 h 1333"/>
                  <a:gd name="T42" fmla="*/ 10 w 296"/>
                  <a:gd name="T43" fmla="*/ 0 h 1333"/>
                  <a:gd name="T44" fmla="*/ 6 w 296"/>
                  <a:gd name="T45" fmla="*/ 104 h 1333"/>
                  <a:gd name="T46" fmla="*/ 2 w 296"/>
                  <a:gd name="T47" fmla="*/ 204 h 1333"/>
                  <a:gd name="T48" fmla="*/ 0 w 296"/>
                  <a:gd name="T49" fmla="*/ 298 h 1333"/>
                  <a:gd name="T50" fmla="*/ 0 w 296"/>
                  <a:gd name="T51" fmla="*/ 388 h 1333"/>
                  <a:gd name="T52" fmla="*/ 0 w 296"/>
                  <a:gd name="T53" fmla="*/ 471 h 1333"/>
                  <a:gd name="T54" fmla="*/ 2 w 296"/>
                  <a:gd name="T55" fmla="*/ 547 h 1333"/>
                  <a:gd name="T56" fmla="*/ 4 w 296"/>
                  <a:gd name="T57" fmla="*/ 617 h 1333"/>
                  <a:gd name="T58" fmla="*/ 8 w 296"/>
                  <a:gd name="T59" fmla="*/ 676 h 1333"/>
                  <a:gd name="T60" fmla="*/ 12 w 296"/>
                  <a:gd name="T61" fmla="*/ 728 h 1333"/>
                  <a:gd name="T62" fmla="*/ 18 w 296"/>
                  <a:gd name="T63" fmla="*/ 768 h 1333"/>
                  <a:gd name="T64" fmla="*/ 25 w 296"/>
                  <a:gd name="T65" fmla="*/ 797 h 1333"/>
                  <a:gd name="T66" fmla="*/ 37 w 296"/>
                  <a:gd name="T67" fmla="*/ 826 h 1333"/>
                  <a:gd name="T68" fmla="*/ 56 w 296"/>
                  <a:gd name="T69" fmla="*/ 868 h 1333"/>
                  <a:gd name="T70" fmla="*/ 81 w 296"/>
                  <a:gd name="T71" fmla="*/ 920 h 1333"/>
                  <a:gd name="T72" fmla="*/ 110 w 296"/>
                  <a:gd name="T73" fmla="*/ 977 h 1333"/>
                  <a:gd name="T74" fmla="*/ 140 w 296"/>
                  <a:gd name="T75" fmla="*/ 1041 h 1333"/>
                  <a:gd name="T76" fmla="*/ 173 w 296"/>
                  <a:gd name="T77" fmla="*/ 1106 h 1333"/>
                  <a:gd name="T78" fmla="*/ 206 w 296"/>
                  <a:gd name="T79" fmla="*/ 1169 h 1333"/>
                  <a:gd name="T80" fmla="*/ 236 w 296"/>
                  <a:gd name="T81" fmla="*/ 1227 h 1333"/>
                  <a:gd name="T82" fmla="*/ 265 w 296"/>
                  <a:gd name="T83" fmla="*/ 1279 h 1333"/>
                  <a:gd name="T84" fmla="*/ 290 w 296"/>
                  <a:gd name="T85" fmla="*/ 1321 h 1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6"/>
                  <a:gd name="T130" fmla="*/ 0 h 1333"/>
                  <a:gd name="T131" fmla="*/ 296 w 296"/>
                  <a:gd name="T132" fmla="*/ 1333 h 1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6" h="1333">
                    <a:moveTo>
                      <a:pt x="296" y="1333"/>
                    </a:moveTo>
                    <a:lnTo>
                      <a:pt x="296" y="1097"/>
                    </a:lnTo>
                    <a:lnTo>
                      <a:pt x="290" y="1087"/>
                    </a:lnTo>
                    <a:lnTo>
                      <a:pt x="282" y="1075"/>
                    </a:lnTo>
                    <a:lnTo>
                      <a:pt x="275" y="1064"/>
                    </a:lnTo>
                    <a:lnTo>
                      <a:pt x="267" y="1052"/>
                    </a:lnTo>
                    <a:lnTo>
                      <a:pt x="259" y="1039"/>
                    </a:lnTo>
                    <a:lnTo>
                      <a:pt x="250" y="1024"/>
                    </a:lnTo>
                    <a:lnTo>
                      <a:pt x="242" y="1010"/>
                    </a:lnTo>
                    <a:lnTo>
                      <a:pt x="234" y="995"/>
                    </a:lnTo>
                    <a:lnTo>
                      <a:pt x="225" y="979"/>
                    </a:lnTo>
                    <a:lnTo>
                      <a:pt x="215" y="962"/>
                    </a:lnTo>
                    <a:lnTo>
                      <a:pt x="208" y="947"/>
                    </a:lnTo>
                    <a:lnTo>
                      <a:pt x="198" y="930"/>
                    </a:lnTo>
                    <a:lnTo>
                      <a:pt x="188" y="912"/>
                    </a:lnTo>
                    <a:lnTo>
                      <a:pt x="181" y="895"/>
                    </a:lnTo>
                    <a:lnTo>
                      <a:pt x="171" y="878"/>
                    </a:lnTo>
                    <a:lnTo>
                      <a:pt x="162" y="860"/>
                    </a:lnTo>
                    <a:lnTo>
                      <a:pt x="154" y="843"/>
                    </a:lnTo>
                    <a:lnTo>
                      <a:pt x="144" y="826"/>
                    </a:lnTo>
                    <a:lnTo>
                      <a:pt x="137" y="809"/>
                    </a:lnTo>
                    <a:lnTo>
                      <a:pt x="129" y="791"/>
                    </a:lnTo>
                    <a:lnTo>
                      <a:pt x="119" y="774"/>
                    </a:lnTo>
                    <a:lnTo>
                      <a:pt x="112" y="759"/>
                    </a:lnTo>
                    <a:lnTo>
                      <a:pt x="104" y="741"/>
                    </a:lnTo>
                    <a:lnTo>
                      <a:pt x="98" y="726"/>
                    </a:lnTo>
                    <a:lnTo>
                      <a:pt x="91" y="709"/>
                    </a:lnTo>
                    <a:lnTo>
                      <a:pt x="83" y="693"/>
                    </a:lnTo>
                    <a:lnTo>
                      <a:pt x="77" y="680"/>
                    </a:lnTo>
                    <a:lnTo>
                      <a:pt x="71" y="665"/>
                    </a:lnTo>
                    <a:lnTo>
                      <a:pt x="66" y="651"/>
                    </a:lnTo>
                    <a:lnTo>
                      <a:pt x="62" y="638"/>
                    </a:lnTo>
                    <a:lnTo>
                      <a:pt x="58" y="626"/>
                    </a:lnTo>
                    <a:lnTo>
                      <a:pt x="54" y="615"/>
                    </a:lnTo>
                    <a:lnTo>
                      <a:pt x="50" y="603"/>
                    </a:lnTo>
                    <a:lnTo>
                      <a:pt x="48" y="592"/>
                    </a:lnTo>
                    <a:lnTo>
                      <a:pt x="46" y="578"/>
                    </a:lnTo>
                    <a:lnTo>
                      <a:pt x="43" y="567"/>
                    </a:lnTo>
                    <a:lnTo>
                      <a:pt x="41" y="553"/>
                    </a:lnTo>
                    <a:lnTo>
                      <a:pt x="39" y="540"/>
                    </a:lnTo>
                    <a:lnTo>
                      <a:pt x="39" y="526"/>
                    </a:lnTo>
                    <a:lnTo>
                      <a:pt x="37" y="511"/>
                    </a:lnTo>
                    <a:lnTo>
                      <a:pt x="35" y="498"/>
                    </a:lnTo>
                    <a:lnTo>
                      <a:pt x="33" y="482"/>
                    </a:lnTo>
                    <a:lnTo>
                      <a:pt x="33" y="467"/>
                    </a:lnTo>
                    <a:lnTo>
                      <a:pt x="31" y="452"/>
                    </a:lnTo>
                    <a:lnTo>
                      <a:pt x="29" y="434"/>
                    </a:lnTo>
                    <a:lnTo>
                      <a:pt x="29" y="417"/>
                    </a:lnTo>
                    <a:lnTo>
                      <a:pt x="27" y="400"/>
                    </a:lnTo>
                    <a:lnTo>
                      <a:pt x="27" y="382"/>
                    </a:lnTo>
                    <a:lnTo>
                      <a:pt x="27" y="363"/>
                    </a:lnTo>
                    <a:lnTo>
                      <a:pt x="25" y="344"/>
                    </a:lnTo>
                    <a:lnTo>
                      <a:pt x="25" y="325"/>
                    </a:lnTo>
                    <a:lnTo>
                      <a:pt x="23" y="304"/>
                    </a:lnTo>
                    <a:lnTo>
                      <a:pt x="23" y="283"/>
                    </a:lnTo>
                    <a:lnTo>
                      <a:pt x="21" y="261"/>
                    </a:lnTo>
                    <a:lnTo>
                      <a:pt x="21" y="238"/>
                    </a:lnTo>
                    <a:lnTo>
                      <a:pt x="20" y="215"/>
                    </a:lnTo>
                    <a:lnTo>
                      <a:pt x="20" y="190"/>
                    </a:lnTo>
                    <a:lnTo>
                      <a:pt x="18" y="165"/>
                    </a:lnTo>
                    <a:lnTo>
                      <a:pt x="18" y="141"/>
                    </a:lnTo>
                    <a:lnTo>
                      <a:pt x="16" y="114"/>
                    </a:lnTo>
                    <a:lnTo>
                      <a:pt x="16" y="87"/>
                    </a:lnTo>
                    <a:lnTo>
                      <a:pt x="14" y="60"/>
                    </a:lnTo>
                    <a:lnTo>
                      <a:pt x="12" y="31"/>
                    </a:lnTo>
                    <a:lnTo>
                      <a:pt x="10" y="0"/>
                    </a:lnTo>
                    <a:lnTo>
                      <a:pt x="8" y="35"/>
                    </a:lnTo>
                    <a:lnTo>
                      <a:pt x="8" y="70"/>
                    </a:lnTo>
                    <a:lnTo>
                      <a:pt x="6" y="104"/>
                    </a:lnTo>
                    <a:lnTo>
                      <a:pt x="4" y="139"/>
                    </a:lnTo>
                    <a:lnTo>
                      <a:pt x="4" y="171"/>
                    </a:lnTo>
                    <a:lnTo>
                      <a:pt x="2" y="204"/>
                    </a:lnTo>
                    <a:lnTo>
                      <a:pt x="2" y="237"/>
                    </a:lnTo>
                    <a:lnTo>
                      <a:pt x="2" y="267"/>
                    </a:lnTo>
                    <a:lnTo>
                      <a:pt x="0" y="298"/>
                    </a:lnTo>
                    <a:lnTo>
                      <a:pt x="0" y="329"/>
                    </a:lnTo>
                    <a:lnTo>
                      <a:pt x="0" y="359"/>
                    </a:lnTo>
                    <a:lnTo>
                      <a:pt x="0" y="388"/>
                    </a:lnTo>
                    <a:lnTo>
                      <a:pt x="0" y="417"/>
                    </a:lnTo>
                    <a:lnTo>
                      <a:pt x="0" y="444"/>
                    </a:lnTo>
                    <a:lnTo>
                      <a:pt x="0" y="471"/>
                    </a:lnTo>
                    <a:lnTo>
                      <a:pt x="0" y="498"/>
                    </a:lnTo>
                    <a:lnTo>
                      <a:pt x="0" y="523"/>
                    </a:lnTo>
                    <a:lnTo>
                      <a:pt x="2" y="547"/>
                    </a:lnTo>
                    <a:lnTo>
                      <a:pt x="2" y="571"/>
                    </a:lnTo>
                    <a:lnTo>
                      <a:pt x="2" y="594"/>
                    </a:lnTo>
                    <a:lnTo>
                      <a:pt x="4" y="617"/>
                    </a:lnTo>
                    <a:lnTo>
                      <a:pt x="4" y="638"/>
                    </a:lnTo>
                    <a:lnTo>
                      <a:pt x="6" y="657"/>
                    </a:lnTo>
                    <a:lnTo>
                      <a:pt x="8" y="676"/>
                    </a:lnTo>
                    <a:lnTo>
                      <a:pt x="8" y="693"/>
                    </a:lnTo>
                    <a:lnTo>
                      <a:pt x="10" y="711"/>
                    </a:lnTo>
                    <a:lnTo>
                      <a:pt x="12" y="728"/>
                    </a:lnTo>
                    <a:lnTo>
                      <a:pt x="14" y="741"/>
                    </a:lnTo>
                    <a:lnTo>
                      <a:pt x="16" y="755"/>
                    </a:lnTo>
                    <a:lnTo>
                      <a:pt x="18" y="768"/>
                    </a:lnTo>
                    <a:lnTo>
                      <a:pt x="20" y="780"/>
                    </a:lnTo>
                    <a:lnTo>
                      <a:pt x="23" y="789"/>
                    </a:lnTo>
                    <a:lnTo>
                      <a:pt x="25" y="797"/>
                    </a:lnTo>
                    <a:lnTo>
                      <a:pt x="27" y="805"/>
                    </a:lnTo>
                    <a:lnTo>
                      <a:pt x="33" y="814"/>
                    </a:lnTo>
                    <a:lnTo>
                      <a:pt x="37" y="826"/>
                    </a:lnTo>
                    <a:lnTo>
                      <a:pt x="43" y="837"/>
                    </a:lnTo>
                    <a:lnTo>
                      <a:pt x="48" y="853"/>
                    </a:lnTo>
                    <a:lnTo>
                      <a:pt x="56" y="868"/>
                    </a:lnTo>
                    <a:lnTo>
                      <a:pt x="64" y="883"/>
                    </a:lnTo>
                    <a:lnTo>
                      <a:pt x="71" y="901"/>
                    </a:lnTo>
                    <a:lnTo>
                      <a:pt x="81" y="920"/>
                    </a:lnTo>
                    <a:lnTo>
                      <a:pt x="89" y="939"/>
                    </a:lnTo>
                    <a:lnTo>
                      <a:pt x="98" y="958"/>
                    </a:lnTo>
                    <a:lnTo>
                      <a:pt x="110" y="977"/>
                    </a:lnTo>
                    <a:lnTo>
                      <a:pt x="119" y="999"/>
                    </a:lnTo>
                    <a:lnTo>
                      <a:pt x="129" y="1020"/>
                    </a:lnTo>
                    <a:lnTo>
                      <a:pt x="140" y="1041"/>
                    </a:lnTo>
                    <a:lnTo>
                      <a:pt x="150" y="1062"/>
                    </a:lnTo>
                    <a:lnTo>
                      <a:pt x="162" y="1085"/>
                    </a:lnTo>
                    <a:lnTo>
                      <a:pt x="173" y="1106"/>
                    </a:lnTo>
                    <a:lnTo>
                      <a:pt x="185" y="1127"/>
                    </a:lnTo>
                    <a:lnTo>
                      <a:pt x="194" y="1148"/>
                    </a:lnTo>
                    <a:lnTo>
                      <a:pt x="206" y="1169"/>
                    </a:lnTo>
                    <a:lnTo>
                      <a:pt x="215" y="1189"/>
                    </a:lnTo>
                    <a:lnTo>
                      <a:pt x="227" y="1208"/>
                    </a:lnTo>
                    <a:lnTo>
                      <a:pt x="236" y="1227"/>
                    </a:lnTo>
                    <a:lnTo>
                      <a:pt x="246" y="1246"/>
                    </a:lnTo>
                    <a:lnTo>
                      <a:pt x="256" y="1264"/>
                    </a:lnTo>
                    <a:lnTo>
                      <a:pt x="265" y="1279"/>
                    </a:lnTo>
                    <a:lnTo>
                      <a:pt x="273" y="1294"/>
                    </a:lnTo>
                    <a:lnTo>
                      <a:pt x="282" y="1310"/>
                    </a:lnTo>
                    <a:lnTo>
                      <a:pt x="290" y="1321"/>
                    </a:lnTo>
                    <a:lnTo>
                      <a:pt x="296" y="1333"/>
                    </a:lnTo>
                    <a:close/>
                  </a:path>
                </a:pathLst>
              </a:custGeom>
              <a:solidFill>
                <a:srgbClr val="FFF4DD"/>
              </a:solidFill>
              <a:ln w="9525">
                <a:solidFill>
                  <a:srgbClr val="FFF4DD"/>
                </a:solidFill>
                <a:round/>
                <a:headEnd/>
                <a:tailEnd/>
              </a:ln>
            </p:spPr>
            <p:txBody>
              <a:bodyPr/>
              <a:lstStyle/>
              <a:p>
                <a:endParaRPr lang="es-MX"/>
              </a:p>
            </p:txBody>
          </p:sp>
          <p:sp>
            <p:nvSpPr>
              <p:cNvPr id="57" name="Freeform 47"/>
              <p:cNvSpPr>
                <a:spLocks noChangeAspect="1"/>
              </p:cNvSpPr>
              <p:nvPr/>
            </p:nvSpPr>
            <p:spPr bwMode="auto">
              <a:xfrm>
                <a:off x="1494" y="1230"/>
                <a:ext cx="298" cy="1333"/>
              </a:xfrm>
              <a:custGeom>
                <a:avLst/>
                <a:gdLst>
                  <a:gd name="T0" fmla="*/ 8 w 298"/>
                  <a:gd name="T1" fmla="*/ 1087 h 1333"/>
                  <a:gd name="T2" fmla="*/ 31 w 298"/>
                  <a:gd name="T3" fmla="*/ 1052 h 1333"/>
                  <a:gd name="T4" fmla="*/ 56 w 298"/>
                  <a:gd name="T5" fmla="*/ 1010 h 1333"/>
                  <a:gd name="T6" fmla="*/ 81 w 298"/>
                  <a:gd name="T7" fmla="*/ 962 h 1333"/>
                  <a:gd name="T8" fmla="*/ 108 w 298"/>
                  <a:gd name="T9" fmla="*/ 912 h 1333"/>
                  <a:gd name="T10" fmla="*/ 135 w 298"/>
                  <a:gd name="T11" fmla="*/ 860 h 1333"/>
                  <a:gd name="T12" fmla="*/ 161 w 298"/>
                  <a:gd name="T13" fmla="*/ 809 h 1333"/>
                  <a:gd name="T14" fmla="*/ 184 w 298"/>
                  <a:gd name="T15" fmla="*/ 759 h 1333"/>
                  <a:gd name="T16" fmla="*/ 207 w 298"/>
                  <a:gd name="T17" fmla="*/ 709 h 1333"/>
                  <a:gd name="T18" fmla="*/ 225 w 298"/>
                  <a:gd name="T19" fmla="*/ 665 h 1333"/>
                  <a:gd name="T20" fmla="*/ 240 w 298"/>
                  <a:gd name="T21" fmla="*/ 626 h 1333"/>
                  <a:gd name="T22" fmla="*/ 250 w 298"/>
                  <a:gd name="T23" fmla="*/ 592 h 1333"/>
                  <a:gd name="T24" fmla="*/ 255 w 298"/>
                  <a:gd name="T25" fmla="*/ 553 h 1333"/>
                  <a:gd name="T26" fmla="*/ 261 w 298"/>
                  <a:gd name="T27" fmla="*/ 511 h 1333"/>
                  <a:gd name="T28" fmla="*/ 265 w 298"/>
                  <a:gd name="T29" fmla="*/ 467 h 1333"/>
                  <a:gd name="T30" fmla="*/ 269 w 298"/>
                  <a:gd name="T31" fmla="*/ 417 h 1333"/>
                  <a:gd name="T32" fmla="*/ 271 w 298"/>
                  <a:gd name="T33" fmla="*/ 363 h 1333"/>
                  <a:gd name="T34" fmla="*/ 273 w 298"/>
                  <a:gd name="T35" fmla="*/ 304 h 1333"/>
                  <a:gd name="T36" fmla="*/ 276 w 298"/>
                  <a:gd name="T37" fmla="*/ 238 h 1333"/>
                  <a:gd name="T38" fmla="*/ 278 w 298"/>
                  <a:gd name="T39" fmla="*/ 165 h 1333"/>
                  <a:gd name="T40" fmla="*/ 282 w 298"/>
                  <a:gd name="T41" fmla="*/ 87 h 1333"/>
                  <a:gd name="T42" fmla="*/ 288 w 298"/>
                  <a:gd name="T43" fmla="*/ 0 h 1333"/>
                  <a:gd name="T44" fmla="*/ 292 w 298"/>
                  <a:gd name="T45" fmla="*/ 104 h 1333"/>
                  <a:gd name="T46" fmla="*/ 294 w 298"/>
                  <a:gd name="T47" fmla="*/ 204 h 1333"/>
                  <a:gd name="T48" fmla="*/ 296 w 298"/>
                  <a:gd name="T49" fmla="*/ 298 h 1333"/>
                  <a:gd name="T50" fmla="*/ 298 w 298"/>
                  <a:gd name="T51" fmla="*/ 388 h 1333"/>
                  <a:gd name="T52" fmla="*/ 298 w 298"/>
                  <a:gd name="T53" fmla="*/ 471 h 1333"/>
                  <a:gd name="T54" fmla="*/ 296 w 298"/>
                  <a:gd name="T55" fmla="*/ 547 h 1333"/>
                  <a:gd name="T56" fmla="*/ 294 w 298"/>
                  <a:gd name="T57" fmla="*/ 617 h 1333"/>
                  <a:gd name="T58" fmla="*/ 290 w 298"/>
                  <a:gd name="T59" fmla="*/ 676 h 1333"/>
                  <a:gd name="T60" fmla="*/ 286 w 298"/>
                  <a:gd name="T61" fmla="*/ 728 h 1333"/>
                  <a:gd name="T62" fmla="*/ 278 w 298"/>
                  <a:gd name="T63" fmla="*/ 768 h 1333"/>
                  <a:gd name="T64" fmla="*/ 273 w 298"/>
                  <a:gd name="T65" fmla="*/ 797 h 1333"/>
                  <a:gd name="T66" fmla="*/ 261 w 298"/>
                  <a:gd name="T67" fmla="*/ 826 h 1333"/>
                  <a:gd name="T68" fmla="*/ 242 w 298"/>
                  <a:gd name="T69" fmla="*/ 868 h 1333"/>
                  <a:gd name="T70" fmla="*/ 217 w 298"/>
                  <a:gd name="T71" fmla="*/ 920 h 1333"/>
                  <a:gd name="T72" fmla="*/ 188 w 298"/>
                  <a:gd name="T73" fmla="*/ 977 h 1333"/>
                  <a:gd name="T74" fmla="*/ 158 w 298"/>
                  <a:gd name="T75" fmla="*/ 1041 h 1333"/>
                  <a:gd name="T76" fmla="*/ 125 w 298"/>
                  <a:gd name="T77" fmla="*/ 1106 h 1333"/>
                  <a:gd name="T78" fmla="*/ 92 w 298"/>
                  <a:gd name="T79" fmla="*/ 1169 h 1333"/>
                  <a:gd name="T80" fmla="*/ 62 w 298"/>
                  <a:gd name="T81" fmla="*/ 1227 h 1333"/>
                  <a:gd name="T82" fmla="*/ 33 w 298"/>
                  <a:gd name="T83" fmla="*/ 1279 h 1333"/>
                  <a:gd name="T84" fmla="*/ 8 w 298"/>
                  <a:gd name="T85" fmla="*/ 1321 h 1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1333"/>
                  <a:gd name="T131" fmla="*/ 298 w 298"/>
                  <a:gd name="T132" fmla="*/ 1333 h 1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1333">
                    <a:moveTo>
                      <a:pt x="0" y="1333"/>
                    </a:moveTo>
                    <a:lnTo>
                      <a:pt x="0" y="1097"/>
                    </a:lnTo>
                    <a:lnTo>
                      <a:pt x="8" y="1087"/>
                    </a:lnTo>
                    <a:lnTo>
                      <a:pt x="16" y="1075"/>
                    </a:lnTo>
                    <a:lnTo>
                      <a:pt x="23" y="1064"/>
                    </a:lnTo>
                    <a:lnTo>
                      <a:pt x="31" y="1052"/>
                    </a:lnTo>
                    <a:lnTo>
                      <a:pt x="39" y="1039"/>
                    </a:lnTo>
                    <a:lnTo>
                      <a:pt x="46" y="1024"/>
                    </a:lnTo>
                    <a:lnTo>
                      <a:pt x="56" y="1010"/>
                    </a:lnTo>
                    <a:lnTo>
                      <a:pt x="64" y="995"/>
                    </a:lnTo>
                    <a:lnTo>
                      <a:pt x="73" y="979"/>
                    </a:lnTo>
                    <a:lnTo>
                      <a:pt x="81" y="962"/>
                    </a:lnTo>
                    <a:lnTo>
                      <a:pt x="90" y="947"/>
                    </a:lnTo>
                    <a:lnTo>
                      <a:pt x="100" y="930"/>
                    </a:lnTo>
                    <a:lnTo>
                      <a:pt x="108" y="912"/>
                    </a:lnTo>
                    <a:lnTo>
                      <a:pt x="117" y="895"/>
                    </a:lnTo>
                    <a:lnTo>
                      <a:pt x="127" y="878"/>
                    </a:lnTo>
                    <a:lnTo>
                      <a:pt x="135" y="860"/>
                    </a:lnTo>
                    <a:lnTo>
                      <a:pt x="144" y="843"/>
                    </a:lnTo>
                    <a:lnTo>
                      <a:pt x="152" y="826"/>
                    </a:lnTo>
                    <a:lnTo>
                      <a:pt x="161" y="809"/>
                    </a:lnTo>
                    <a:lnTo>
                      <a:pt x="169" y="791"/>
                    </a:lnTo>
                    <a:lnTo>
                      <a:pt x="177" y="774"/>
                    </a:lnTo>
                    <a:lnTo>
                      <a:pt x="184" y="759"/>
                    </a:lnTo>
                    <a:lnTo>
                      <a:pt x="192" y="741"/>
                    </a:lnTo>
                    <a:lnTo>
                      <a:pt x="200" y="726"/>
                    </a:lnTo>
                    <a:lnTo>
                      <a:pt x="207" y="709"/>
                    </a:lnTo>
                    <a:lnTo>
                      <a:pt x="213" y="693"/>
                    </a:lnTo>
                    <a:lnTo>
                      <a:pt x="219" y="680"/>
                    </a:lnTo>
                    <a:lnTo>
                      <a:pt x="225" y="665"/>
                    </a:lnTo>
                    <a:lnTo>
                      <a:pt x="230" y="651"/>
                    </a:lnTo>
                    <a:lnTo>
                      <a:pt x="236" y="638"/>
                    </a:lnTo>
                    <a:lnTo>
                      <a:pt x="240" y="626"/>
                    </a:lnTo>
                    <a:lnTo>
                      <a:pt x="244" y="615"/>
                    </a:lnTo>
                    <a:lnTo>
                      <a:pt x="246" y="603"/>
                    </a:lnTo>
                    <a:lnTo>
                      <a:pt x="250" y="592"/>
                    </a:lnTo>
                    <a:lnTo>
                      <a:pt x="252" y="578"/>
                    </a:lnTo>
                    <a:lnTo>
                      <a:pt x="253" y="567"/>
                    </a:lnTo>
                    <a:lnTo>
                      <a:pt x="255" y="553"/>
                    </a:lnTo>
                    <a:lnTo>
                      <a:pt x="257" y="540"/>
                    </a:lnTo>
                    <a:lnTo>
                      <a:pt x="259" y="526"/>
                    </a:lnTo>
                    <a:lnTo>
                      <a:pt x="261" y="511"/>
                    </a:lnTo>
                    <a:lnTo>
                      <a:pt x="263" y="498"/>
                    </a:lnTo>
                    <a:lnTo>
                      <a:pt x="263" y="482"/>
                    </a:lnTo>
                    <a:lnTo>
                      <a:pt x="265" y="467"/>
                    </a:lnTo>
                    <a:lnTo>
                      <a:pt x="267" y="452"/>
                    </a:lnTo>
                    <a:lnTo>
                      <a:pt x="267" y="434"/>
                    </a:lnTo>
                    <a:lnTo>
                      <a:pt x="269" y="417"/>
                    </a:lnTo>
                    <a:lnTo>
                      <a:pt x="269" y="400"/>
                    </a:lnTo>
                    <a:lnTo>
                      <a:pt x="271" y="382"/>
                    </a:lnTo>
                    <a:lnTo>
                      <a:pt x="271" y="363"/>
                    </a:lnTo>
                    <a:lnTo>
                      <a:pt x="273" y="344"/>
                    </a:lnTo>
                    <a:lnTo>
                      <a:pt x="273" y="325"/>
                    </a:lnTo>
                    <a:lnTo>
                      <a:pt x="273" y="304"/>
                    </a:lnTo>
                    <a:lnTo>
                      <a:pt x="275" y="283"/>
                    </a:lnTo>
                    <a:lnTo>
                      <a:pt x="275" y="261"/>
                    </a:lnTo>
                    <a:lnTo>
                      <a:pt x="276" y="238"/>
                    </a:lnTo>
                    <a:lnTo>
                      <a:pt x="276" y="215"/>
                    </a:lnTo>
                    <a:lnTo>
                      <a:pt x="278" y="190"/>
                    </a:lnTo>
                    <a:lnTo>
                      <a:pt x="278" y="165"/>
                    </a:lnTo>
                    <a:lnTo>
                      <a:pt x="280" y="141"/>
                    </a:lnTo>
                    <a:lnTo>
                      <a:pt x="280" y="114"/>
                    </a:lnTo>
                    <a:lnTo>
                      <a:pt x="282" y="87"/>
                    </a:lnTo>
                    <a:lnTo>
                      <a:pt x="284" y="60"/>
                    </a:lnTo>
                    <a:lnTo>
                      <a:pt x="286" y="31"/>
                    </a:lnTo>
                    <a:lnTo>
                      <a:pt x="288" y="0"/>
                    </a:lnTo>
                    <a:lnTo>
                      <a:pt x="288" y="35"/>
                    </a:lnTo>
                    <a:lnTo>
                      <a:pt x="290" y="70"/>
                    </a:lnTo>
                    <a:lnTo>
                      <a:pt x="292" y="104"/>
                    </a:lnTo>
                    <a:lnTo>
                      <a:pt x="292" y="139"/>
                    </a:lnTo>
                    <a:lnTo>
                      <a:pt x="294" y="171"/>
                    </a:lnTo>
                    <a:lnTo>
                      <a:pt x="294" y="204"/>
                    </a:lnTo>
                    <a:lnTo>
                      <a:pt x="296" y="237"/>
                    </a:lnTo>
                    <a:lnTo>
                      <a:pt x="296" y="267"/>
                    </a:lnTo>
                    <a:lnTo>
                      <a:pt x="296" y="298"/>
                    </a:lnTo>
                    <a:lnTo>
                      <a:pt x="296" y="329"/>
                    </a:lnTo>
                    <a:lnTo>
                      <a:pt x="298" y="359"/>
                    </a:lnTo>
                    <a:lnTo>
                      <a:pt x="298" y="388"/>
                    </a:lnTo>
                    <a:lnTo>
                      <a:pt x="298" y="417"/>
                    </a:lnTo>
                    <a:lnTo>
                      <a:pt x="298" y="444"/>
                    </a:lnTo>
                    <a:lnTo>
                      <a:pt x="298" y="471"/>
                    </a:lnTo>
                    <a:lnTo>
                      <a:pt x="298" y="498"/>
                    </a:lnTo>
                    <a:lnTo>
                      <a:pt x="296" y="523"/>
                    </a:lnTo>
                    <a:lnTo>
                      <a:pt x="296" y="547"/>
                    </a:lnTo>
                    <a:lnTo>
                      <a:pt x="296" y="571"/>
                    </a:lnTo>
                    <a:lnTo>
                      <a:pt x="294" y="594"/>
                    </a:lnTo>
                    <a:lnTo>
                      <a:pt x="294" y="617"/>
                    </a:lnTo>
                    <a:lnTo>
                      <a:pt x="292" y="638"/>
                    </a:lnTo>
                    <a:lnTo>
                      <a:pt x="292" y="657"/>
                    </a:lnTo>
                    <a:lnTo>
                      <a:pt x="290" y="676"/>
                    </a:lnTo>
                    <a:lnTo>
                      <a:pt x="288" y="693"/>
                    </a:lnTo>
                    <a:lnTo>
                      <a:pt x="286" y="711"/>
                    </a:lnTo>
                    <a:lnTo>
                      <a:pt x="286" y="728"/>
                    </a:lnTo>
                    <a:lnTo>
                      <a:pt x="284" y="741"/>
                    </a:lnTo>
                    <a:lnTo>
                      <a:pt x="282" y="755"/>
                    </a:lnTo>
                    <a:lnTo>
                      <a:pt x="278" y="768"/>
                    </a:lnTo>
                    <a:lnTo>
                      <a:pt x="276" y="780"/>
                    </a:lnTo>
                    <a:lnTo>
                      <a:pt x="275" y="789"/>
                    </a:lnTo>
                    <a:lnTo>
                      <a:pt x="273" y="797"/>
                    </a:lnTo>
                    <a:lnTo>
                      <a:pt x="269" y="805"/>
                    </a:lnTo>
                    <a:lnTo>
                      <a:pt x="265" y="814"/>
                    </a:lnTo>
                    <a:lnTo>
                      <a:pt x="261" y="826"/>
                    </a:lnTo>
                    <a:lnTo>
                      <a:pt x="255" y="837"/>
                    </a:lnTo>
                    <a:lnTo>
                      <a:pt x="248" y="853"/>
                    </a:lnTo>
                    <a:lnTo>
                      <a:pt x="242" y="868"/>
                    </a:lnTo>
                    <a:lnTo>
                      <a:pt x="234" y="883"/>
                    </a:lnTo>
                    <a:lnTo>
                      <a:pt x="227" y="901"/>
                    </a:lnTo>
                    <a:lnTo>
                      <a:pt x="217" y="920"/>
                    </a:lnTo>
                    <a:lnTo>
                      <a:pt x="207" y="939"/>
                    </a:lnTo>
                    <a:lnTo>
                      <a:pt x="198" y="958"/>
                    </a:lnTo>
                    <a:lnTo>
                      <a:pt x="188" y="977"/>
                    </a:lnTo>
                    <a:lnTo>
                      <a:pt x="179" y="999"/>
                    </a:lnTo>
                    <a:lnTo>
                      <a:pt x="167" y="1020"/>
                    </a:lnTo>
                    <a:lnTo>
                      <a:pt x="158" y="1041"/>
                    </a:lnTo>
                    <a:lnTo>
                      <a:pt x="146" y="1062"/>
                    </a:lnTo>
                    <a:lnTo>
                      <a:pt x="136" y="1085"/>
                    </a:lnTo>
                    <a:lnTo>
                      <a:pt x="125" y="1106"/>
                    </a:lnTo>
                    <a:lnTo>
                      <a:pt x="113" y="1127"/>
                    </a:lnTo>
                    <a:lnTo>
                      <a:pt x="102" y="1148"/>
                    </a:lnTo>
                    <a:lnTo>
                      <a:pt x="92" y="1169"/>
                    </a:lnTo>
                    <a:lnTo>
                      <a:pt x="81" y="1189"/>
                    </a:lnTo>
                    <a:lnTo>
                      <a:pt x="71" y="1208"/>
                    </a:lnTo>
                    <a:lnTo>
                      <a:pt x="62" y="1227"/>
                    </a:lnTo>
                    <a:lnTo>
                      <a:pt x="50" y="1246"/>
                    </a:lnTo>
                    <a:lnTo>
                      <a:pt x="41" y="1264"/>
                    </a:lnTo>
                    <a:lnTo>
                      <a:pt x="33" y="1279"/>
                    </a:lnTo>
                    <a:lnTo>
                      <a:pt x="23" y="1294"/>
                    </a:lnTo>
                    <a:lnTo>
                      <a:pt x="16" y="1310"/>
                    </a:lnTo>
                    <a:lnTo>
                      <a:pt x="8" y="1321"/>
                    </a:lnTo>
                    <a:lnTo>
                      <a:pt x="0" y="1333"/>
                    </a:lnTo>
                    <a:close/>
                  </a:path>
                </a:pathLst>
              </a:custGeom>
              <a:solidFill>
                <a:srgbClr val="FFF4DD"/>
              </a:solidFill>
              <a:ln w="9525">
                <a:solidFill>
                  <a:srgbClr val="FFF4DD"/>
                </a:solidFill>
                <a:round/>
                <a:headEnd/>
                <a:tailEnd/>
              </a:ln>
            </p:spPr>
            <p:txBody>
              <a:bodyPr/>
              <a:lstStyle/>
              <a:p>
                <a:endParaRPr lang="es-MX"/>
              </a:p>
            </p:txBody>
          </p:sp>
          <p:sp>
            <p:nvSpPr>
              <p:cNvPr id="58" name="Freeform 48"/>
              <p:cNvSpPr>
                <a:spLocks noChangeAspect="1"/>
              </p:cNvSpPr>
              <p:nvPr/>
            </p:nvSpPr>
            <p:spPr bwMode="auto">
              <a:xfrm>
                <a:off x="1153" y="866"/>
                <a:ext cx="255" cy="1332"/>
              </a:xfrm>
              <a:custGeom>
                <a:avLst/>
                <a:gdLst>
                  <a:gd name="T0" fmla="*/ 249 w 255"/>
                  <a:gd name="T1" fmla="*/ 1086 h 1332"/>
                  <a:gd name="T2" fmla="*/ 228 w 255"/>
                  <a:gd name="T3" fmla="*/ 1050 h 1332"/>
                  <a:gd name="T4" fmla="*/ 205 w 255"/>
                  <a:gd name="T5" fmla="*/ 1007 h 1332"/>
                  <a:gd name="T6" fmla="*/ 182 w 255"/>
                  <a:gd name="T7" fmla="*/ 959 h 1332"/>
                  <a:gd name="T8" fmla="*/ 159 w 255"/>
                  <a:gd name="T9" fmla="*/ 908 h 1332"/>
                  <a:gd name="T10" fmla="*/ 138 w 255"/>
                  <a:gd name="T11" fmla="*/ 854 h 1332"/>
                  <a:gd name="T12" fmla="*/ 117 w 255"/>
                  <a:gd name="T13" fmla="*/ 802 h 1332"/>
                  <a:gd name="T14" fmla="*/ 98 w 255"/>
                  <a:gd name="T15" fmla="*/ 750 h 1332"/>
                  <a:gd name="T16" fmla="*/ 80 w 255"/>
                  <a:gd name="T17" fmla="*/ 702 h 1332"/>
                  <a:gd name="T18" fmla="*/ 67 w 255"/>
                  <a:gd name="T19" fmla="*/ 660 h 1332"/>
                  <a:gd name="T20" fmla="*/ 55 w 255"/>
                  <a:gd name="T21" fmla="*/ 624 h 1332"/>
                  <a:gd name="T22" fmla="*/ 48 w 255"/>
                  <a:gd name="T23" fmla="*/ 589 h 1332"/>
                  <a:gd name="T24" fmla="*/ 40 w 255"/>
                  <a:gd name="T25" fmla="*/ 553 h 1332"/>
                  <a:gd name="T26" fmla="*/ 36 w 255"/>
                  <a:gd name="T27" fmla="*/ 510 h 1332"/>
                  <a:gd name="T28" fmla="*/ 32 w 255"/>
                  <a:gd name="T29" fmla="*/ 466 h 1332"/>
                  <a:gd name="T30" fmla="*/ 28 w 255"/>
                  <a:gd name="T31" fmla="*/ 416 h 1332"/>
                  <a:gd name="T32" fmla="*/ 27 w 255"/>
                  <a:gd name="T33" fmla="*/ 362 h 1332"/>
                  <a:gd name="T34" fmla="*/ 23 w 255"/>
                  <a:gd name="T35" fmla="*/ 303 h 1332"/>
                  <a:gd name="T36" fmla="*/ 21 w 255"/>
                  <a:gd name="T37" fmla="*/ 238 h 1332"/>
                  <a:gd name="T38" fmla="*/ 17 w 255"/>
                  <a:gd name="T39" fmla="*/ 165 h 1332"/>
                  <a:gd name="T40" fmla="*/ 13 w 255"/>
                  <a:gd name="T41" fmla="*/ 86 h 1332"/>
                  <a:gd name="T42" fmla="*/ 9 w 255"/>
                  <a:gd name="T43" fmla="*/ 0 h 1332"/>
                  <a:gd name="T44" fmla="*/ 5 w 255"/>
                  <a:gd name="T45" fmla="*/ 103 h 1332"/>
                  <a:gd name="T46" fmla="*/ 2 w 255"/>
                  <a:gd name="T47" fmla="*/ 203 h 1332"/>
                  <a:gd name="T48" fmla="*/ 0 w 255"/>
                  <a:gd name="T49" fmla="*/ 297 h 1332"/>
                  <a:gd name="T50" fmla="*/ 0 w 255"/>
                  <a:gd name="T51" fmla="*/ 387 h 1332"/>
                  <a:gd name="T52" fmla="*/ 0 w 255"/>
                  <a:gd name="T53" fmla="*/ 470 h 1332"/>
                  <a:gd name="T54" fmla="*/ 2 w 255"/>
                  <a:gd name="T55" fmla="*/ 547 h 1332"/>
                  <a:gd name="T56" fmla="*/ 4 w 255"/>
                  <a:gd name="T57" fmla="*/ 614 h 1332"/>
                  <a:gd name="T58" fmla="*/ 7 w 255"/>
                  <a:gd name="T59" fmla="*/ 675 h 1332"/>
                  <a:gd name="T60" fmla="*/ 11 w 255"/>
                  <a:gd name="T61" fmla="*/ 725 h 1332"/>
                  <a:gd name="T62" fmla="*/ 17 w 255"/>
                  <a:gd name="T63" fmla="*/ 768 h 1332"/>
                  <a:gd name="T64" fmla="*/ 27 w 255"/>
                  <a:gd name="T65" fmla="*/ 798 h 1332"/>
                  <a:gd name="T66" fmla="*/ 42 w 255"/>
                  <a:gd name="T67" fmla="*/ 833 h 1332"/>
                  <a:gd name="T68" fmla="*/ 61 w 255"/>
                  <a:gd name="T69" fmla="*/ 877 h 1332"/>
                  <a:gd name="T70" fmla="*/ 82 w 255"/>
                  <a:gd name="T71" fmla="*/ 931 h 1332"/>
                  <a:gd name="T72" fmla="*/ 105 w 255"/>
                  <a:gd name="T73" fmla="*/ 988 h 1332"/>
                  <a:gd name="T74" fmla="*/ 130 w 255"/>
                  <a:gd name="T75" fmla="*/ 1050 h 1332"/>
                  <a:gd name="T76" fmla="*/ 155 w 255"/>
                  <a:gd name="T77" fmla="*/ 1113 h 1332"/>
                  <a:gd name="T78" fmla="*/ 180 w 255"/>
                  <a:gd name="T79" fmla="*/ 1173 h 1332"/>
                  <a:gd name="T80" fmla="*/ 203 w 255"/>
                  <a:gd name="T81" fmla="*/ 1230 h 1332"/>
                  <a:gd name="T82" fmla="*/ 226 w 255"/>
                  <a:gd name="T83" fmla="*/ 1280 h 1332"/>
                  <a:gd name="T84" fmla="*/ 249 w 255"/>
                  <a:gd name="T85" fmla="*/ 1320 h 1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5"/>
                  <a:gd name="T130" fmla="*/ 0 h 1332"/>
                  <a:gd name="T131" fmla="*/ 255 w 255"/>
                  <a:gd name="T132" fmla="*/ 1332 h 13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5" h="1332">
                    <a:moveTo>
                      <a:pt x="255" y="1332"/>
                    </a:moveTo>
                    <a:lnTo>
                      <a:pt x="255" y="1096"/>
                    </a:lnTo>
                    <a:lnTo>
                      <a:pt x="249" y="1086"/>
                    </a:lnTo>
                    <a:lnTo>
                      <a:pt x="241" y="1075"/>
                    </a:lnTo>
                    <a:lnTo>
                      <a:pt x="234" y="1063"/>
                    </a:lnTo>
                    <a:lnTo>
                      <a:pt x="228" y="1050"/>
                    </a:lnTo>
                    <a:lnTo>
                      <a:pt x="220" y="1036"/>
                    </a:lnTo>
                    <a:lnTo>
                      <a:pt x="213" y="1021"/>
                    </a:lnTo>
                    <a:lnTo>
                      <a:pt x="205" y="1007"/>
                    </a:lnTo>
                    <a:lnTo>
                      <a:pt x="197" y="992"/>
                    </a:lnTo>
                    <a:lnTo>
                      <a:pt x="190" y="975"/>
                    </a:lnTo>
                    <a:lnTo>
                      <a:pt x="182" y="959"/>
                    </a:lnTo>
                    <a:lnTo>
                      <a:pt x="174" y="942"/>
                    </a:lnTo>
                    <a:lnTo>
                      <a:pt x="167" y="925"/>
                    </a:lnTo>
                    <a:lnTo>
                      <a:pt x="159" y="908"/>
                    </a:lnTo>
                    <a:lnTo>
                      <a:pt x="153" y="890"/>
                    </a:lnTo>
                    <a:lnTo>
                      <a:pt x="146" y="873"/>
                    </a:lnTo>
                    <a:lnTo>
                      <a:pt x="138" y="854"/>
                    </a:lnTo>
                    <a:lnTo>
                      <a:pt x="130" y="837"/>
                    </a:lnTo>
                    <a:lnTo>
                      <a:pt x="124" y="819"/>
                    </a:lnTo>
                    <a:lnTo>
                      <a:pt x="117" y="802"/>
                    </a:lnTo>
                    <a:lnTo>
                      <a:pt x="111" y="785"/>
                    </a:lnTo>
                    <a:lnTo>
                      <a:pt x="103" y="768"/>
                    </a:lnTo>
                    <a:lnTo>
                      <a:pt x="98" y="750"/>
                    </a:lnTo>
                    <a:lnTo>
                      <a:pt x="92" y="733"/>
                    </a:lnTo>
                    <a:lnTo>
                      <a:pt x="86" y="718"/>
                    </a:lnTo>
                    <a:lnTo>
                      <a:pt x="80" y="702"/>
                    </a:lnTo>
                    <a:lnTo>
                      <a:pt x="76" y="687"/>
                    </a:lnTo>
                    <a:lnTo>
                      <a:pt x="71" y="673"/>
                    </a:lnTo>
                    <a:lnTo>
                      <a:pt x="67" y="660"/>
                    </a:lnTo>
                    <a:lnTo>
                      <a:pt x="63" y="647"/>
                    </a:lnTo>
                    <a:lnTo>
                      <a:pt x="59" y="635"/>
                    </a:lnTo>
                    <a:lnTo>
                      <a:pt x="55" y="624"/>
                    </a:lnTo>
                    <a:lnTo>
                      <a:pt x="53" y="614"/>
                    </a:lnTo>
                    <a:lnTo>
                      <a:pt x="50" y="602"/>
                    </a:lnTo>
                    <a:lnTo>
                      <a:pt x="48" y="589"/>
                    </a:lnTo>
                    <a:lnTo>
                      <a:pt x="46" y="577"/>
                    </a:lnTo>
                    <a:lnTo>
                      <a:pt x="42" y="564"/>
                    </a:lnTo>
                    <a:lnTo>
                      <a:pt x="40" y="553"/>
                    </a:lnTo>
                    <a:lnTo>
                      <a:pt x="38" y="539"/>
                    </a:lnTo>
                    <a:lnTo>
                      <a:pt x="38" y="524"/>
                    </a:lnTo>
                    <a:lnTo>
                      <a:pt x="36" y="510"/>
                    </a:lnTo>
                    <a:lnTo>
                      <a:pt x="34" y="497"/>
                    </a:lnTo>
                    <a:lnTo>
                      <a:pt x="32" y="482"/>
                    </a:lnTo>
                    <a:lnTo>
                      <a:pt x="32" y="466"/>
                    </a:lnTo>
                    <a:lnTo>
                      <a:pt x="30" y="449"/>
                    </a:lnTo>
                    <a:lnTo>
                      <a:pt x="28" y="434"/>
                    </a:lnTo>
                    <a:lnTo>
                      <a:pt x="28" y="416"/>
                    </a:lnTo>
                    <a:lnTo>
                      <a:pt x="27" y="399"/>
                    </a:lnTo>
                    <a:lnTo>
                      <a:pt x="27" y="382"/>
                    </a:lnTo>
                    <a:lnTo>
                      <a:pt x="27" y="362"/>
                    </a:lnTo>
                    <a:lnTo>
                      <a:pt x="25" y="343"/>
                    </a:lnTo>
                    <a:lnTo>
                      <a:pt x="25" y="324"/>
                    </a:lnTo>
                    <a:lnTo>
                      <a:pt x="23" y="303"/>
                    </a:lnTo>
                    <a:lnTo>
                      <a:pt x="23" y="282"/>
                    </a:lnTo>
                    <a:lnTo>
                      <a:pt x="21" y="259"/>
                    </a:lnTo>
                    <a:lnTo>
                      <a:pt x="21" y="238"/>
                    </a:lnTo>
                    <a:lnTo>
                      <a:pt x="19" y="215"/>
                    </a:lnTo>
                    <a:lnTo>
                      <a:pt x="19" y="190"/>
                    </a:lnTo>
                    <a:lnTo>
                      <a:pt x="17" y="165"/>
                    </a:lnTo>
                    <a:lnTo>
                      <a:pt x="17" y="140"/>
                    </a:lnTo>
                    <a:lnTo>
                      <a:pt x="15" y="113"/>
                    </a:lnTo>
                    <a:lnTo>
                      <a:pt x="13" y="86"/>
                    </a:lnTo>
                    <a:lnTo>
                      <a:pt x="13" y="57"/>
                    </a:lnTo>
                    <a:lnTo>
                      <a:pt x="11" y="28"/>
                    </a:lnTo>
                    <a:lnTo>
                      <a:pt x="9" y="0"/>
                    </a:lnTo>
                    <a:lnTo>
                      <a:pt x="7" y="34"/>
                    </a:lnTo>
                    <a:lnTo>
                      <a:pt x="7" y="69"/>
                    </a:lnTo>
                    <a:lnTo>
                      <a:pt x="5" y="103"/>
                    </a:lnTo>
                    <a:lnTo>
                      <a:pt x="4" y="136"/>
                    </a:lnTo>
                    <a:lnTo>
                      <a:pt x="4" y="171"/>
                    </a:lnTo>
                    <a:lnTo>
                      <a:pt x="2" y="203"/>
                    </a:lnTo>
                    <a:lnTo>
                      <a:pt x="2" y="234"/>
                    </a:lnTo>
                    <a:lnTo>
                      <a:pt x="2" y="267"/>
                    </a:lnTo>
                    <a:lnTo>
                      <a:pt x="0" y="297"/>
                    </a:lnTo>
                    <a:lnTo>
                      <a:pt x="0" y="328"/>
                    </a:lnTo>
                    <a:lnTo>
                      <a:pt x="0" y="357"/>
                    </a:lnTo>
                    <a:lnTo>
                      <a:pt x="0" y="387"/>
                    </a:lnTo>
                    <a:lnTo>
                      <a:pt x="0" y="414"/>
                    </a:lnTo>
                    <a:lnTo>
                      <a:pt x="0" y="443"/>
                    </a:lnTo>
                    <a:lnTo>
                      <a:pt x="0" y="470"/>
                    </a:lnTo>
                    <a:lnTo>
                      <a:pt x="0" y="497"/>
                    </a:lnTo>
                    <a:lnTo>
                      <a:pt x="0" y="522"/>
                    </a:lnTo>
                    <a:lnTo>
                      <a:pt x="2" y="547"/>
                    </a:lnTo>
                    <a:lnTo>
                      <a:pt x="2" y="570"/>
                    </a:lnTo>
                    <a:lnTo>
                      <a:pt x="2" y="593"/>
                    </a:lnTo>
                    <a:lnTo>
                      <a:pt x="4" y="614"/>
                    </a:lnTo>
                    <a:lnTo>
                      <a:pt x="4" y="635"/>
                    </a:lnTo>
                    <a:lnTo>
                      <a:pt x="5" y="656"/>
                    </a:lnTo>
                    <a:lnTo>
                      <a:pt x="7" y="675"/>
                    </a:lnTo>
                    <a:lnTo>
                      <a:pt x="7" y="693"/>
                    </a:lnTo>
                    <a:lnTo>
                      <a:pt x="9" y="710"/>
                    </a:lnTo>
                    <a:lnTo>
                      <a:pt x="11" y="725"/>
                    </a:lnTo>
                    <a:lnTo>
                      <a:pt x="13" y="741"/>
                    </a:lnTo>
                    <a:lnTo>
                      <a:pt x="15" y="754"/>
                    </a:lnTo>
                    <a:lnTo>
                      <a:pt x="17" y="768"/>
                    </a:lnTo>
                    <a:lnTo>
                      <a:pt x="19" y="779"/>
                    </a:lnTo>
                    <a:lnTo>
                      <a:pt x="23" y="789"/>
                    </a:lnTo>
                    <a:lnTo>
                      <a:pt x="27" y="798"/>
                    </a:lnTo>
                    <a:lnTo>
                      <a:pt x="32" y="808"/>
                    </a:lnTo>
                    <a:lnTo>
                      <a:pt x="36" y="819"/>
                    </a:lnTo>
                    <a:lnTo>
                      <a:pt x="42" y="833"/>
                    </a:lnTo>
                    <a:lnTo>
                      <a:pt x="48" y="846"/>
                    </a:lnTo>
                    <a:lnTo>
                      <a:pt x="55" y="862"/>
                    </a:lnTo>
                    <a:lnTo>
                      <a:pt x="61" y="877"/>
                    </a:lnTo>
                    <a:lnTo>
                      <a:pt x="69" y="894"/>
                    </a:lnTo>
                    <a:lnTo>
                      <a:pt x="75" y="911"/>
                    </a:lnTo>
                    <a:lnTo>
                      <a:pt x="82" y="931"/>
                    </a:lnTo>
                    <a:lnTo>
                      <a:pt x="90" y="950"/>
                    </a:lnTo>
                    <a:lnTo>
                      <a:pt x="98" y="969"/>
                    </a:lnTo>
                    <a:lnTo>
                      <a:pt x="105" y="988"/>
                    </a:lnTo>
                    <a:lnTo>
                      <a:pt x="113" y="1009"/>
                    </a:lnTo>
                    <a:lnTo>
                      <a:pt x="121" y="1031"/>
                    </a:lnTo>
                    <a:lnTo>
                      <a:pt x="130" y="1050"/>
                    </a:lnTo>
                    <a:lnTo>
                      <a:pt x="138" y="1071"/>
                    </a:lnTo>
                    <a:lnTo>
                      <a:pt x="146" y="1092"/>
                    </a:lnTo>
                    <a:lnTo>
                      <a:pt x="155" y="1113"/>
                    </a:lnTo>
                    <a:lnTo>
                      <a:pt x="163" y="1132"/>
                    </a:lnTo>
                    <a:lnTo>
                      <a:pt x="170" y="1153"/>
                    </a:lnTo>
                    <a:lnTo>
                      <a:pt x="180" y="1173"/>
                    </a:lnTo>
                    <a:lnTo>
                      <a:pt x="188" y="1192"/>
                    </a:lnTo>
                    <a:lnTo>
                      <a:pt x="195" y="1211"/>
                    </a:lnTo>
                    <a:lnTo>
                      <a:pt x="203" y="1230"/>
                    </a:lnTo>
                    <a:lnTo>
                      <a:pt x="211" y="1247"/>
                    </a:lnTo>
                    <a:lnTo>
                      <a:pt x="218" y="1263"/>
                    </a:lnTo>
                    <a:lnTo>
                      <a:pt x="226" y="1280"/>
                    </a:lnTo>
                    <a:lnTo>
                      <a:pt x="234" y="1294"/>
                    </a:lnTo>
                    <a:lnTo>
                      <a:pt x="241" y="1309"/>
                    </a:lnTo>
                    <a:lnTo>
                      <a:pt x="249" y="1320"/>
                    </a:lnTo>
                    <a:lnTo>
                      <a:pt x="255" y="1332"/>
                    </a:lnTo>
                    <a:close/>
                  </a:path>
                </a:pathLst>
              </a:custGeom>
              <a:solidFill>
                <a:srgbClr val="FFF4DD"/>
              </a:solidFill>
              <a:ln w="9525">
                <a:solidFill>
                  <a:srgbClr val="FFF4DD"/>
                </a:solidFill>
                <a:round/>
                <a:headEnd/>
                <a:tailEnd/>
              </a:ln>
            </p:spPr>
            <p:txBody>
              <a:bodyPr/>
              <a:lstStyle/>
              <a:p>
                <a:endParaRPr lang="es-MX"/>
              </a:p>
            </p:txBody>
          </p:sp>
          <p:sp>
            <p:nvSpPr>
              <p:cNvPr id="59" name="Freeform 49"/>
              <p:cNvSpPr>
                <a:spLocks noChangeAspect="1"/>
              </p:cNvSpPr>
              <p:nvPr/>
            </p:nvSpPr>
            <p:spPr bwMode="auto">
              <a:xfrm>
                <a:off x="1494" y="866"/>
                <a:ext cx="257" cy="1332"/>
              </a:xfrm>
              <a:custGeom>
                <a:avLst/>
                <a:gdLst>
                  <a:gd name="T0" fmla="*/ 8 w 257"/>
                  <a:gd name="T1" fmla="*/ 1086 h 1332"/>
                  <a:gd name="T2" fmla="*/ 29 w 257"/>
                  <a:gd name="T3" fmla="*/ 1050 h 1332"/>
                  <a:gd name="T4" fmla="*/ 52 w 257"/>
                  <a:gd name="T5" fmla="*/ 1007 h 1332"/>
                  <a:gd name="T6" fmla="*/ 73 w 257"/>
                  <a:gd name="T7" fmla="*/ 959 h 1332"/>
                  <a:gd name="T8" fmla="*/ 96 w 257"/>
                  <a:gd name="T9" fmla="*/ 908 h 1332"/>
                  <a:gd name="T10" fmla="*/ 119 w 257"/>
                  <a:gd name="T11" fmla="*/ 854 h 1332"/>
                  <a:gd name="T12" fmla="*/ 140 w 257"/>
                  <a:gd name="T13" fmla="*/ 802 h 1332"/>
                  <a:gd name="T14" fmla="*/ 159 w 257"/>
                  <a:gd name="T15" fmla="*/ 750 h 1332"/>
                  <a:gd name="T16" fmla="*/ 175 w 257"/>
                  <a:gd name="T17" fmla="*/ 702 h 1332"/>
                  <a:gd name="T18" fmla="*/ 190 w 257"/>
                  <a:gd name="T19" fmla="*/ 660 h 1332"/>
                  <a:gd name="T20" fmla="*/ 202 w 257"/>
                  <a:gd name="T21" fmla="*/ 624 h 1332"/>
                  <a:gd name="T22" fmla="*/ 209 w 257"/>
                  <a:gd name="T23" fmla="*/ 589 h 1332"/>
                  <a:gd name="T24" fmla="*/ 215 w 257"/>
                  <a:gd name="T25" fmla="*/ 553 h 1332"/>
                  <a:gd name="T26" fmla="*/ 221 w 257"/>
                  <a:gd name="T27" fmla="*/ 510 h 1332"/>
                  <a:gd name="T28" fmla="*/ 225 w 257"/>
                  <a:gd name="T29" fmla="*/ 466 h 1332"/>
                  <a:gd name="T30" fmla="*/ 229 w 257"/>
                  <a:gd name="T31" fmla="*/ 416 h 1332"/>
                  <a:gd name="T32" fmla="*/ 230 w 257"/>
                  <a:gd name="T33" fmla="*/ 362 h 1332"/>
                  <a:gd name="T34" fmla="*/ 232 w 257"/>
                  <a:gd name="T35" fmla="*/ 303 h 1332"/>
                  <a:gd name="T36" fmla="*/ 236 w 257"/>
                  <a:gd name="T37" fmla="*/ 238 h 1332"/>
                  <a:gd name="T38" fmla="*/ 238 w 257"/>
                  <a:gd name="T39" fmla="*/ 165 h 1332"/>
                  <a:gd name="T40" fmla="*/ 242 w 257"/>
                  <a:gd name="T41" fmla="*/ 86 h 1332"/>
                  <a:gd name="T42" fmla="*/ 248 w 257"/>
                  <a:gd name="T43" fmla="*/ 0 h 1332"/>
                  <a:gd name="T44" fmla="*/ 252 w 257"/>
                  <a:gd name="T45" fmla="*/ 103 h 1332"/>
                  <a:gd name="T46" fmla="*/ 253 w 257"/>
                  <a:gd name="T47" fmla="*/ 203 h 1332"/>
                  <a:gd name="T48" fmla="*/ 255 w 257"/>
                  <a:gd name="T49" fmla="*/ 297 h 1332"/>
                  <a:gd name="T50" fmla="*/ 257 w 257"/>
                  <a:gd name="T51" fmla="*/ 387 h 1332"/>
                  <a:gd name="T52" fmla="*/ 257 w 257"/>
                  <a:gd name="T53" fmla="*/ 470 h 1332"/>
                  <a:gd name="T54" fmla="*/ 255 w 257"/>
                  <a:gd name="T55" fmla="*/ 547 h 1332"/>
                  <a:gd name="T56" fmla="*/ 253 w 257"/>
                  <a:gd name="T57" fmla="*/ 614 h 1332"/>
                  <a:gd name="T58" fmla="*/ 250 w 257"/>
                  <a:gd name="T59" fmla="*/ 675 h 1332"/>
                  <a:gd name="T60" fmla="*/ 246 w 257"/>
                  <a:gd name="T61" fmla="*/ 725 h 1332"/>
                  <a:gd name="T62" fmla="*/ 238 w 257"/>
                  <a:gd name="T63" fmla="*/ 768 h 1332"/>
                  <a:gd name="T64" fmla="*/ 230 w 257"/>
                  <a:gd name="T65" fmla="*/ 798 h 1332"/>
                  <a:gd name="T66" fmla="*/ 213 w 257"/>
                  <a:gd name="T67" fmla="*/ 833 h 1332"/>
                  <a:gd name="T68" fmla="*/ 196 w 257"/>
                  <a:gd name="T69" fmla="*/ 877 h 1332"/>
                  <a:gd name="T70" fmla="*/ 175 w 257"/>
                  <a:gd name="T71" fmla="*/ 931 h 1332"/>
                  <a:gd name="T72" fmla="*/ 152 w 257"/>
                  <a:gd name="T73" fmla="*/ 988 h 1332"/>
                  <a:gd name="T74" fmla="*/ 127 w 257"/>
                  <a:gd name="T75" fmla="*/ 1050 h 1332"/>
                  <a:gd name="T76" fmla="*/ 102 w 257"/>
                  <a:gd name="T77" fmla="*/ 1113 h 1332"/>
                  <a:gd name="T78" fmla="*/ 77 w 257"/>
                  <a:gd name="T79" fmla="*/ 1173 h 1332"/>
                  <a:gd name="T80" fmla="*/ 52 w 257"/>
                  <a:gd name="T81" fmla="*/ 1230 h 1332"/>
                  <a:gd name="T82" fmla="*/ 29 w 257"/>
                  <a:gd name="T83" fmla="*/ 1280 h 1332"/>
                  <a:gd name="T84" fmla="*/ 8 w 257"/>
                  <a:gd name="T85" fmla="*/ 1320 h 1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7"/>
                  <a:gd name="T130" fmla="*/ 0 h 1332"/>
                  <a:gd name="T131" fmla="*/ 257 w 257"/>
                  <a:gd name="T132" fmla="*/ 1332 h 13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7" h="1332">
                    <a:moveTo>
                      <a:pt x="0" y="1332"/>
                    </a:moveTo>
                    <a:lnTo>
                      <a:pt x="0" y="1096"/>
                    </a:lnTo>
                    <a:lnTo>
                      <a:pt x="8" y="1086"/>
                    </a:lnTo>
                    <a:lnTo>
                      <a:pt x="16" y="1075"/>
                    </a:lnTo>
                    <a:lnTo>
                      <a:pt x="21" y="1063"/>
                    </a:lnTo>
                    <a:lnTo>
                      <a:pt x="29" y="1050"/>
                    </a:lnTo>
                    <a:lnTo>
                      <a:pt x="37" y="1036"/>
                    </a:lnTo>
                    <a:lnTo>
                      <a:pt x="44" y="1021"/>
                    </a:lnTo>
                    <a:lnTo>
                      <a:pt x="52" y="1007"/>
                    </a:lnTo>
                    <a:lnTo>
                      <a:pt x="60" y="992"/>
                    </a:lnTo>
                    <a:lnTo>
                      <a:pt x="65" y="975"/>
                    </a:lnTo>
                    <a:lnTo>
                      <a:pt x="73" y="959"/>
                    </a:lnTo>
                    <a:lnTo>
                      <a:pt x="81" y="942"/>
                    </a:lnTo>
                    <a:lnTo>
                      <a:pt x="88" y="925"/>
                    </a:lnTo>
                    <a:lnTo>
                      <a:pt x="96" y="908"/>
                    </a:lnTo>
                    <a:lnTo>
                      <a:pt x="104" y="890"/>
                    </a:lnTo>
                    <a:lnTo>
                      <a:pt x="111" y="873"/>
                    </a:lnTo>
                    <a:lnTo>
                      <a:pt x="119" y="854"/>
                    </a:lnTo>
                    <a:lnTo>
                      <a:pt x="125" y="837"/>
                    </a:lnTo>
                    <a:lnTo>
                      <a:pt x="133" y="819"/>
                    </a:lnTo>
                    <a:lnTo>
                      <a:pt x="140" y="802"/>
                    </a:lnTo>
                    <a:lnTo>
                      <a:pt x="146" y="785"/>
                    </a:lnTo>
                    <a:lnTo>
                      <a:pt x="152" y="768"/>
                    </a:lnTo>
                    <a:lnTo>
                      <a:pt x="159" y="750"/>
                    </a:lnTo>
                    <a:lnTo>
                      <a:pt x="165" y="733"/>
                    </a:lnTo>
                    <a:lnTo>
                      <a:pt x="171" y="718"/>
                    </a:lnTo>
                    <a:lnTo>
                      <a:pt x="175" y="702"/>
                    </a:lnTo>
                    <a:lnTo>
                      <a:pt x="181" y="687"/>
                    </a:lnTo>
                    <a:lnTo>
                      <a:pt x="186" y="673"/>
                    </a:lnTo>
                    <a:lnTo>
                      <a:pt x="190" y="660"/>
                    </a:lnTo>
                    <a:lnTo>
                      <a:pt x="194" y="647"/>
                    </a:lnTo>
                    <a:lnTo>
                      <a:pt x="198" y="635"/>
                    </a:lnTo>
                    <a:lnTo>
                      <a:pt x="202" y="624"/>
                    </a:lnTo>
                    <a:lnTo>
                      <a:pt x="204" y="614"/>
                    </a:lnTo>
                    <a:lnTo>
                      <a:pt x="206" y="602"/>
                    </a:lnTo>
                    <a:lnTo>
                      <a:pt x="209" y="589"/>
                    </a:lnTo>
                    <a:lnTo>
                      <a:pt x="211" y="577"/>
                    </a:lnTo>
                    <a:lnTo>
                      <a:pt x="213" y="564"/>
                    </a:lnTo>
                    <a:lnTo>
                      <a:pt x="215" y="553"/>
                    </a:lnTo>
                    <a:lnTo>
                      <a:pt x="217" y="539"/>
                    </a:lnTo>
                    <a:lnTo>
                      <a:pt x="219" y="524"/>
                    </a:lnTo>
                    <a:lnTo>
                      <a:pt x="221" y="510"/>
                    </a:lnTo>
                    <a:lnTo>
                      <a:pt x="223" y="497"/>
                    </a:lnTo>
                    <a:lnTo>
                      <a:pt x="223" y="482"/>
                    </a:lnTo>
                    <a:lnTo>
                      <a:pt x="225" y="466"/>
                    </a:lnTo>
                    <a:lnTo>
                      <a:pt x="227" y="449"/>
                    </a:lnTo>
                    <a:lnTo>
                      <a:pt x="227" y="434"/>
                    </a:lnTo>
                    <a:lnTo>
                      <a:pt x="229" y="416"/>
                    </a:lnTo>
                    <a:lnTo>
                      <a:pt x="229" y="399"/>
                    </a:lnTo>
                    <a:lnTo>
                      <a:pt x="230" y="382"/>
                    </a:lnTo>
                    <a:lnTo>
                      <a:pt x="230" y="362"/>
                    </a:lnTo>
                    <a:lnTo>
                      <a:pt x="232" y="343"/>
                    </a:lnTo>
                    <a:lnTo>
                      <a:pt x="232" y="324"/>
                    </a:lnTo>
                    <a:lnTo>
                      <a:pt x="232" y="303"/>
                    </a:lnTo>
                    <a:lnTo>
                      <a:pt x="234" y="282"/>
                    </a:lnTo>
                    <a:lnTo>
                      <a:pt x="234" y="259"/>
                    </a:lnTo>
                    <a:lnTo>
                      <a:pt x="236" y="238"/>
                    </a:lnTo>
                    <a:lnTo>
                      <a:pt x="236" y="215"/>
                    </a:lnTo>
                    <a:lnTo>
                      <a:pt x="238" y="190"/>
                    </a:lnTo>
                    <a:lnTo>
                      <a:pt x="238" y="165"/>
                    </a:lnTo>
                    <a:lnTo>
                      <a:pt x="240" y="140"/>
                    </a:lnTo>
                    <a:lnTo>
                      <a:pt x="240" y="113"/>
                    </a:lnTo>
                    <a:lnTo>
                      <a:pt x="242" y="86"/>
                    </a:lnTo>
                    <a:lnTo>
                      <a:pt x="244" y="57"/>
                    </a:lnTo>
                    <a:lnTo>
                      <a:pt x="246" y="28"/>
                    </a:lnTo>
                    <a:lnTo>
                      <a:pt x="248" y="0"/>
                    </a:lnTo>
                    <a:lnTo>
                      <a:pt x="248" y="34"/>
                    </a:lnTo>
                    <a:lnTo>
                      <a:pt x="250" y="69"/>
                    </a:lnTo>
                    <a:lnTo>
                      <a:pt x="252" y="103"/>
                    </a:lnTo>
                    <a:lnTo>
                      <a:pt x="252" y="136"/>
                    </a:lnTo>
                    <a:lnTo>
                      <a:pt x="253" y="171"/>
                    </a:lnTo>
                    <a:lnTo>
                      <a:pt x="253" y="203"/>
                    </a:lnTo>
                    <a:lnTo>
                      <a:pt x="255" y="234"/>
                    </a:lnTo>
                    <a:lnTo>
                      <a:pt x="255" y="267"/>
                    </a:lnTo>
                    <a:lnTo>
                      <a:pt x="255" y="297"/>
                    </a:lnTo>
                    <a:lnTo>
                      <a:pt x="255" y="328"/>
                    </a:lnTo>
                    <a:lnTo>
                      <a:pt x="257" y="357"/>
                    </a:lnTo>
                    <a:lnTo>
                      <a:pt x="257" y="387"/>
                    </a:lnTo>
                    <a:lnTo>
                      <a:pt x="257" y="414"/>
                    </a:lnTo>
                    <a:lnTo>
                      <a:pt x="257" y="443"/>
                    </a:lnTo>
                    <a:lnTo>
                      <a:pt x="257" y="470"/>
                    </a:lnTo>
                    <a:lnTo>
                      <a:pt x="257" y="497"/>
                    </a:lnTo>
                    <a:lnTo>
                      <a:pt x="255" y="522"/>
                    </a:lnTo>
                    <a:lnTo>
                      <a:pt x="255" y="547"/>
                    </a:lnTo>
                    <a:lnTo>
                      <a:pt x="255" y="570"/>
                    </a:lnTo>
                    <a:lnTo>
                      <a:pt x="253" y="593"/>
                    </a:lnTo>
                    <a:lnTo>
                      <a:pt x="253" y="614"/>
                    </a:lnTo>
                    <a:lnTo>
                      <a:pt x="252" y="635"/>
                    </a:lnTo>
                    <a:lnTo>
                      <a:pt x="252" y="656"/>
                    </a:lnTo>
                    <a:lnTo>
                      <a:pt x="250" y="675"/>
                    </a:lnTo>
                    <a:lnTo>
                      <a:pt x="248" y="693"/>
                    </a:lnTo>
                    <a:lnTo>
                      <a:pt x="248" y="710"/>
                    </a:lnTo>
                    <a:lnTo>
                      <a:pt x="246" y="725"/>
                    </a:lnTo>
                    <a:lnTo>
                      <a:pt x="244" y="741"/>
                    </a:lnTo>
                    <a:lnTo>
                      <a:pt x="242" y="754"/>
                    </a:lnTo>
                    <a:lnTo>
                      <a:pt x="238" y="768"/>
                    </a:lnTo>
                    <a:lnTo>
                      <a:pt x="236" y="779"/>
                    </a:lnTo>
                    <a:lnTo>
                      <a:pt x="234" y="789"/>
                    </a:lnTo>
                    <a:lnTo>
                      <a:pt x="230" y="798"/>
                    </a:lnTo>
                    <a:lnTo>
                      <a:pt x="225" y="808"/>
                    </a:lnTo>
                    <a:lnTo>
                      <a:pt x="219" y="819"/>
                    </a:lnTo>
                    <a:lnTo>
                      <a:pt x="213" y="833"/>
                    </a:lnTo>
                    <a:lnTo>
                      <a:pt x="207" y="846"/>
                    </a:lnTo>
                    <a:lnTo>
                      <a:pt x="202" y="862"/>
                    </a:lnTo>
                    <a:lnTo>
                      <a:pt x="196" y="877"/>
                    </a:lnTo>
                    <a:lnTo>
                      <a:pt x="188" y="894"/>
                    </a:lnTo>
                    <a:lnTo>
                      <a:pt x="181" y="911"/>
                    </a:lnTo>
                    <a:lnTo>
                      <a:pt x="175" y="931"/>
                    </a:lnTo>
                    <a:lnTo>
                      <a:pt x="167" y="950"/>
                    </a:lnTo>
                    <a:lnTo>
                      <a:pt x="159" y="969"/>
                    </a:lnTo>
                    <a:lnTo>
                      <a:pt x="152" y="988"/>
                    </a:lnTo>
                    <a:lnTo>
                      <a:pt x="142" y="1009"/>
                    </a:lnTo>
                    <a:lnTo>
                      <a:pt x="135" y="1031"/>
                    </a:lnTo>
                    <a:lnTo>
                      <a:pt x="127" y="1050"/>
                    </a:lnTo>
                    <a:lnTo>
                      <a:pt x="119" y="1071"/>
                    </a:lnTo>
                    <a:lnTo>
                      <a:pt x="110" y="1092"/>
                    </a:lnTo>
                    <a:lnTo>
                      <a:pt x="102" y="1113"/>
                    </a:lnTo>
                    <a:lnTo>
                      <a:pt x="94" y="1132"/>
                    </a:lnTo>
                    <a:lnTo>
                      <a:pt x="85" y="1153"/>
                    </a:lnTo>
                    <a:lnTo>
                      <a:pt x="77" y="1173"/>
                    </a:lnTo>
                    <a:lnTo>
                      <a:pt x="69" y="1192"/>
                    </a:lnTo>
                    <a:lnTo>
                      <a:pt x="62" y="1211"/>
                    </a:lnTo>
                    <a:lnTo>
                      <a:pt x="52" y="1230"/>
                    </a:lnTo>
                    <a:lnTo>
                      <a:pt x="44" y="1247"/>
                    </a:lnTo>
                    <a:lnTo>
                      <a:pt x="37" y="1263"/>
                    </a:lnTo>
                    <a:lnTo>
                      <a:pt x="29" y="1280"/>
                    </a:lnTo>
                    <a:lnTo>
                      <a:pt x="21" y="1294"/>
                    </a:lnTo>
                    <a:lnTo>
                      <a:pt x="16" y="1309"/>
                    </a:lnTo>
                    <a:lnTo>
                      <a:pt x="8" y="1320"/>
                    </a:lnTo>
                    <a:lnTo>
                      <a:pt x="0" y="1332"/>
                    </a:lnTo>
                    <a:close/>
                  </a:path>
                </a:pathLst>
              </a:custGeom>
              <a:solidFill>
                <a:srgbClr val="FFF4DD"/>
              </a:solidFill>
              <a:ln w="9525">
                <a:solidFill>
                  <a:srgbClr val="FFF4DD"/>
                </a:solidFill>
                <a:round/>
                <a:headEnd/>
                <a:tailEnd/>
              </a:ln>
            </p:spPr>
            <p:txBody>
              <a:bodyPr/>
              <a:lstStyle/>
              <a:p>
                <a:endParaRPr lang="es-MX"/>
              </a:p>
            </p:txBody>
          </p:sp>
          <p:sp>
            <p:nvSpPr>
              <p:cNvPr id="60" name="Freeform 50"/>
              <p:cNvSpPr>
                <a:spLocks noChangeAspect="1"/>
              </p:cNvSpPr>
              <p:nvPr/>
            </p:nvSpPr>
            <p:spPr bwMode="auto">
              <a:xfrm>
                <a:off x="1187" y="499"/>
                <a:ext cx="221" cy="1334"/>
              </a:xfrm>
              <a:custGeom>
                <a:avLst/>
                <a:gdLst>
                  <a:gd name="T0" fmla="*/ 215 w 221"/>
                  <a:gd name="T1" fmla="*/ 1088 h 1334"/>
                  <a:gd name="T2" fmla="*/ 196 w 221"/>
                  <a:gd name="T3" fmla="*/ 1052 h 1334"/>
                  <a:gd name="T4" fmla="*/ 177 w 221"/>
                  <a:gd name="T5" fmla="*/ 1010 h 1334"/>
                  <a:gd name="T6" fmla="*/ 158 w 221"/>
                  <a:gd name="T7" fmla="*/ 962 h 1334"/>
                  <a:gd name="T8" fmla="*/ 140 w 221"/>
                  <a:gd name="T9" fmla="*/ 910 h 1334"/>
                  <a:gd name="T10" fmla="*/ 123 w 221"/>
                  <a:gd name="T11" fmla="*/ 858 h 1334"/>
                  <a:gd name="T12" fmla="*/ 108 w 221"/>
                  <a:gd name="T13" fmla="*/ 804 h 1334"/>
                  <a:gd name="T14" fmla="*/ 92 w 221"/>
                  <a:gd name="T15" fmla="*/ 754 h 1334"/>
                  <a:gd name="T16" fmla="*/ 79 w 221"/>
                  <a:gd name="T17" fmla="*/ 706 h 1334"/>
                  <a:gd name="T18" fmla="*/ 67 w 221"/>
                  <a:gd name="T19" fmla="*/ 662 h 1334"/>
                  <a:gd name="T20" fmla="*/ 56 w 221"/>
                  <a:gd name="T21" fmla="*/ 626 h 1334"/>
                  <a:gd name="T22" fmla="*/ 48 w 221"/>
                  <a:gd name="T23" fmla="*/ 591 h 1334"/>
                  <a:gd name="T24" fmla="*/ 41 w 221"/>
                  <a:gd name="T25" fmla="*/ 553 h 1334"/>
                  <a:gd name="T26" fmla="*/ 37 w 221"/>
                  <a:gd name="T27" fmla="*/ 513 h 1334"/>
                  <a:gd name="T28" fmla="*/ 33 w 221"/>
                  <a:gd name="T29" fmla="*/ 466 h 1334"/>
                  <a:gd name="T30" fmla="*/ 29 w 221"/>
                  <a:gd name="T31" fmla="*/ 419 h 1334"/>
                  <a:gd name="T32" fmla="*/ 27 w 221"/>
                  <a:gd name="T33" fmla="*/ 365 h 1334"/>
                  <a:gd name="T34" fmla="*/ 23 w 221"/>
                  <a:gd name="T35" fmla="*/ 305 h 1334"/>
                  <a:gd name="T36" fmla="*/ 21 w 221"/>
                  <a:gd name="T37" fmla="*/ 238 h 1334"/>
                  <a:gd name="T38" fmla="*/ 17 w 221"/>
                  <a:gd name="T39" fmla="*/ 167 h 1334"/>
                  <a:gd name="T40" fmla="*/ 14 w 221"/>
                  <a:gd name="T41" fmla="*/ 88 h 1334"/>
                  <a:gd name="T42" fmla="*/ 10 w 221"/>
                  <a:gd name="T43" fmla="*/ 0 h 1334"/>
                  <a:gd name="T44" fmla="*/ 6 w 221"/>
                  <a:gd name="T45" fmla="*/ 104 h 1334"/>
                  <a:gd name="T46" fmla="*/ 2 w 221"/>
                  <a:gd name="T47" fmla="*/ 204 h 1334"/>
                  <a:gd name="T48" fmla="*/ 0 w 221"/>
                  <a:gd name="T49" fmla="*/ 299 h 1334"/>
                  <a:gd name="T50" fmla="*/ 0 w 221"/>
                  <a:gd name="T51" fmla="*/ 388 h 1334"/>
                  <a:gd name="T52" fmla="*/ 0 w 221"/>
                  <a:gd name="T53" fmla="*/ 472 h 1334"/>
                  <a:gd name="T54" fmla="*/ 2 w 221"/>
                  <a:gd name="T55" fmla="*/ 547 h 1334"/>
                  <a:gd name="T56" fmla="*/ 4 w 221"/>
                  <a:gd name="T57" fmla="*/ 616 h 1334"/>
                  <a:gd name="T58" fmla="*/ 8 w 221"/>
                  <a:gd name="T59" fmla="*/ 676 h 1334"/>
                  <a:gd name="T60" fmla="*/ 12 w 221"/>
                  <a:gd name="T61" fmla="*/ 728 h 1334"/>
                  <a:gd name="T62" fmla="*/ 17 w 221"/>
                  <a:gd name="T63" fmla="*/ 768 h 1334"/>
                  <a:gd name="T64" fmla="*/ 25 w 221"/>
                  <a:gd name="T65" fmla="*/ 799 h 1334"/>
                  <a:gd name="T66" fmla="*/ 39 w 221"/>
                  <a:gd name="T67" fmla="*/ 833 h 1334"/>
                  <a:gd name="T68" fmla="*/ 54 w 221"/>
                  <a:gd name="T69" fmla="*/ 879 h 1334"/>
                  <a:gd name="T70" fmla="*/ 69 w 221"/>
                  <a:gd name="T71" fmla="*/ 931 h 1334"/>
                  <a:gd name="T72" fmla="*/ 88 w 221"/>
                  <a:gd name="T73" fmla="*/ 991 h 1334"/>
                  <a:gd name="T74" fmla="*/ 110 w 221"/>
                  <a:gd name="T75" fmla="*/ 1052 h 1334"/>
                  <a:gd name="T76" fmla="*/ 131 w 221"/>
                  <a:gd name="T77" fmla="*/ 1113 h 1334"/>
                  <a:gd name="T78" fmla="*/ 152 w 221"/>
                  <a:gd name="T79" fmla="*/ 1175 h 1334"/>
                  <a:gd name="T80" fmla="*/ 173 w 221"/>
                  <a:gd name="T81" fmla="*/ 1231 h 1334"/>
                  <a:gd name="T82" fmla="*/ 194 w 221"/>
                  <a:gd name="T83" fmla="*/ 1280 h 1334"/>
                  <a:gd name="T84" fmla="*/ 215 w 221"/>
                  <a:gd name="T85" fmla="*/ 1323 h 13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1"/>
                  <a:gd name="T130" fmla="*/ 0 h 1334"/>
                  <a:gd name="T131" fmla="*/ 221 w 221"/>
                  <a:gd name="T132" fmla="*/ 1334 h 13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1" h="1334">
                    <a:moveTo>
                      <a:pt x="221" y="1334"/>
                    </a:moveTo>
                    <a:lnTo>
                      <a:pt x="221" y="1098"/>
                    </a:lnTo>
                    <a:lnTo>
                      <a:pt x="215" y="1088"/>
                    </a:lnTo>
                    <a:lnTo>
                      <a:pt x="207" y="1077"/>
                    </a:lnTo>
                    <a:lnTo>
                      <a:pt x="202" y="1063"/>
                    </a:lnTo>
                    <a:lnTo>
                      <a:pt x="196" y="1052"/>
                    </a:lnTo>
                    <a:lnTo>
                      <a:pt x="188" y="1039"/>
                    </a:lnTo>
                    <a:lnTo>
                      <a:pt x="182" y="1023"/>
                    </a:lnTo>
                    <a:lnTo>
                      <a:pt x="177" y="1010"/>
                    </a:lnTo>
                    <a:lnTo>
                      <a:pt x="169" y="994"/>
                    </a:lnTo>
                    <a:lnTo>
                      <a:pt x="163" y="977"/>
                    </a:lnTo>
                    <a:lnTo>
                      <a:pt x="158" y="962"/>
                    </a:lnTo>
                    <a:lnTo>
                      <a:pt x="152" y="944"/>
                    </a:lnTo>
                    <a:lnTo>
                      <a:pt x="146" y="927"/>
                    </a:lnTo>
                    <a:lnTo>
                      <a:pt x="140" y="910"/>
                    </a:lnTo>
                    <a:lnTo>
                      <a:pt x="135" y="893"/>
                    </a:lnTo>
                    <a:lnTo>
                      <a:pt x="129" y="875"/>
                    </a:lnTo>
                    <a:lnTo>
                      <a:pt x="123" y="858"/>
                    </a:lnTo>
                    <a:lnTo>
                      <a:pt x="117" y="841"/>
                    </a:lnTo>
                    <a:lnTo>
                      <a:pt x="113" y="824"/>
                    </a:lnTo>
                    <a:lnTo>
                      <a:pt x="108" y="804"/>
                    </a:lnTo>
                    <a:lnTo>
                      <a:pt x="102" y="787"/>
                    </a:lnTo>
                    <a:lnTo>
                      <a:pt x="98" y="772"/>
                    </a:lnTo>
                    <a:lnTo>
                      <a:pt x="92" y="754"/>
                    </a:lnTo>
                    <a:lnTo>
                      <a:pt x="88" y="737"/>
                    </a:lnTo>
                    <a:lnTo>
                      <a:pt x="85" y="722"/>
                    </a:lnTo>
                    <a:lnTo>
                      <a:pt x="79" y="706"/>
                    </a:lnTo>
                    <a:lnTo>
                      <a:pt x="75" y="691"/>
                    </a:lnTo>
                    <a:lnTo>
                      <a:pt x="71" y="676"/>
                    </a:lnTo>
                    <a:lnTo>
                      <a:pt x="67" y="662"/>
                    </a:lnTo>
                    <a:lnTo>
                      <a:pt x="64" y="649"/>
                    </a:lnTo>
                    <a:lnTo>
                      <a:pt x="60" y="637"/>
                    </a:lnTo>
                    <a:lnTo>
                      <a:pt x="56" y="626"/>
                    </a:lnTo>
                    <a:lnTo>
                      <a:pt x="54" y="614"/>
                    </a:lnTo>
                    <a:lnTo>
                      <a:pt x="50" y="603"/>
                    </a:lnTo>
                    <a:lnTo>
                      <a:pt x="48" y="591"/>
                    </a:lnTo>
                    <a:lnTo>
                      <a:pt x="46" y="580"/>
                    </a:lnTo>
                    <a:lnTo>
                      <a:pt x="42" y="566"/>
                    </a:lnTo>
                    <a:lnTo>
                      <a:pt x="41" y="553"/>
                    </a:lnTo>
                    <a:lnTo>
                      <a:pt x="39" y="539"/>
                    </a:lnTo>
                    <a:lnTo>
                      <a:pt x="39" y="526"/>
                    </a:lnTo>
                    <a:lnTo>
                      <a:pt x="37" y="513"/>
                    </a:lnTo>
                    <a:lnTo>
                      <a:pt x="35" y="497"/>
                    </a:lnTo>
                    <a:lnTo>
                      <a:pt x="33" y="482"/>
                    </a:lnTo>
                    <a:lnTo>
                      <a:pt x="33" y="466"/>
                    </a:lnTo>
                    <a:lnTo>
                      <a:pt x="31" y="451"/>
                    </a:lnTo>
                    <a:lnTo>
                      <a:pt x="29" y="436"/>
                    </a:lnTo>
                    <a:lnTo>
                      <a:pt x="29" y="419"/>
                    </a:lnTo>
                    <a:lnTo>
                      <a:pt x="27" y="401"/>
                    </a:lnTo>
                    <a:lnTo>
                      <a:pt x="27" y="382"/>
                    </a:lnTo>
                    <a:lnTo>
                      <a:pt x="27" y="365"/>
                    </a:lnTo>
                    <a:lnTo>
                      <a:pt x="25" y="346"/>
                    </a:lnTo>
                    <a:lnTo>
                      <a:pt x="25" y="324"/>
                    </a:lnTo>
                    <a:lnTo>
                      <a:pt x="23" y="305"/>
                    </a:lnTo>
                    <a:lnTo>
                      <a:pt x="23" y="284"/>
                    </a:lnTo>
                    <a:lnTo>
                      <a:pt x="21" y="261"/>
                    </a:lnTo>
                    <a:lnTo>
                      <a:pt x="21" y="238"/>
                    </a:lnTo>
                    <a:lnTo>
                      <a:pt x="19" y="215"/>
                    </a:lnTo>
                    <a:lnTo>
                      <a:pt x="19" y="192"/>
                    </a:lnTo>
                    <a:lnTo>
                      <a:pt x="17" y="167"/>
                    </a:lnTo>
                    <a:lnTo>
                      <a:pt x="17" y="142"/>
                    </a:lnTo>
                    <a:lnTo>
                      <a:pt x="16" y="115"/>
                    </a:lnTo>
                    <a:lnTo>
                      <a:pt x="14" y="88"/>
                    </a:lnTo>
                    <a:lnTo>
                      <a:pt x="14" y="60"/>
                    </a:lnTo>
                    <a:lnTo>
                      <a:pt x="12" y="31"/>
                    </a:lnTo>
                    <a:lnTo>
                      <a:pt x="10" y="0"/>
                    </a:lnTo>
                    <a:lnTo>
                      <a:pt x="8" y="37"/>
                    </a:lnTo>
                    <a:lnTo>
                      <a:pt x="8" y="71"/>
                    </a:lnTo>
                    <a:lnTo>
                      <a:pt x="6" y="104"/>
                    </a:lnTo>
                    <a:lnTo>
                      <a:pt x="4" y="138"/>
                    </a:lnTo>
                    <a:lnTo>
                      <a:pt x="4" y="171"/>
                    </a:lnTo>
                    <a:lnTo>
                      <a:pt x="2" y="204"/>
                    </a:lnTo>
                    <a:lnTo>
                      <a:pt x="2" y="236"/>
                    </a:lnTo>
                    <a:lnTo>
                      <a:pt x="2" y="269"/>
                    </a:lnTo>
                    <a:lnTo>
                      <a:pt x="0" y="299"/>
                    </a:lnTo>
                    <a:lnTo>
                      <a:pt x="0" y="330"/>
                    </a:lnTo>
                    <a:lnTo>
                      <a:pt x="0" y="359"/>
                    </a:lnTo>
                    <a:lnTo>
                      <a:pt x="0" y="388"/>
                    </a:lnTo>
                    <a:lnTo>
                      <a:pt x="0" y="417"/>
                    </a:lnTo>
                    <a:lnTo>
                      <a:pt x="0" y="445"/>
                    </a:lnTo>
                    <a:lnTo>
                      <a:pt x="0" y="472"/>
                    </a:lnTo>
                    <a:lnTo>
                      <a:pt x="0" y="497"/>
                    </a:lnTo>
                    <a:lnTo>
                      <a:pt x="0" y="524"/>
                    </a:lnTo>
                    <a:lnTo>
                      <a:pt x="2" y="547"/>
                    </a:lnTo>
                    <a:lnTo>
                      <a:pt x="2" y="572"/>
                    </a:lnTo>
                    <a:lnTo>
                      <a:pt x="2" y="595"/>
                    </a:lnTo>
                    <a:lnTo>
                      <a:pt x="4" y="616"/>
                    </a:lnTo>
                    <a:lnTo>
                      <a:pt x="4" y="637"/>
                    </a:lnTo>
                    <a:lnTo>
                      <a:pt x="6" y="658"/>
                    </a:lnTo>
                    <a:lnTo>
                      <a:pt x="8" y="676"/>
                    </a:lnTo>
                    <a:lnTo>
                      <a:pt x="8" y="695"/>
                    </a:lnTo>
                    <a:lnTo>
                      <a:pt x="10" y="712"/>
                    </a:lnTo>
                    <a:lnTo>
                      <a:pt x="12" y="728"/>
                    </a:lnTo>
                    <a:lnTo>
                      <a:pt x="14" y="743"/>
                    </a:lnTo>
                    <a:lnTo>
                      <a:pt x="16" y="756"/>
                    </a:lnTo>
                    <a:lnTo>
                      <a:pt x="17" y="768"/>
                    </a:lnTo>
                    <a:lnTo>
                      <a:pt x="19" y="779"/>
                    </a:lnTo>
                    <a:lnTo>
                      <a:pt x="23" y="791"/>
                    </a:lnTo>
                    <a:lnTo>
                      <a:pt x="25" y="799"/>
                    </a:lnTo>
                    <a:lnTo>
                      <a:pt x="29" y="810"/>
                    </a:lnTo>
                    <a:lnTo>
                      <a:pt x="35" y="822"/>
                    </a:lnTo>
                    <a:lnTo>
                      <a:pt x="39" y="833"/>
                    </a:lnTo>
                    <a:lnTo>
                      <a:pt x="42" y="849"/>
                    </a:lnTo>
                    <a:lnTo>
                      <a:pt x="48" y="864"/>
                    </a:lnTo>
                    <a:lnTo>
                      <a:pt x="54" y="879"/>
                    </a:lnTo>
                    <a:lnTo>
                      <a:pt x="58" y="896"/>
                    </a:lnTo>
                    <a:lnTo>
                      <a:pt x="64" y="914"/>
                    </a:lnTo>
                    <a:lnTo>
                      <a:pt x="69" y="931"/>
                    </a:lnTo>
                    <a:lnTo>
                      <a:pt x="77" y="950"/>
                    </a:lnTo>
                    <a:lnTo>
                      <a:pt x="83" y="971"/>
                    </a:lnTo>
                    <a:lnTo>
                      <a:pt x="88" y="991"/>
                    </a:lnTo>
                    <a:lnTo>
                      <a:pt x="96" y="1012"/>
                    </a:lnTo>
                    <a:lnTo>
                      <a:pt x="102" y="1031"/>
                    </a:lnTo>
                    <a:lnTo>
                      <a:pt x="110" y="1052"/>
                    </a:lnTo>
                    <a:lnTo>
                      <a:pt x="115" y="1073"/>
                    </a:lnTo>
                    <a:lnTo>
                      <a:pt x="123" y="1094"/>
                    </a:lnTo>
                    <a:lnTo>
                      <a:pt x="131" y="1113"/>
                    </a:lnTo>
                    <a:lnTo>
                      <a:pt x="136" y="1135"/>
                    </a:lnTo>
                    <a:lnTo>
                      <a:pt x="144" y="1156"/>
                    </a:lnTo>
                    <a:lnTo>
                      <a:pt x="152" y="1175"/>
                    </a:lnTo>
                    <a:lnTo>
                      <a:pt x="158" y="1194"/>
                    </a:lnTo>
                    <a:lnTo>
                      <a:pt x="165" y="1213"/>
                    </a:lnTo>
                    <a:lnTo>
                      <a:pt x="173" y="1231"/>
                    </a:lnTo>
                    <a:lnTo>
                      <a:pt x="181" y="1248"/>
                    </a:lnTo>
                    <a:lnTo>
                      <a:pt x="186" y="1265"/>
                    </a:lnTo>
                    <a:lnTo>
                      <a:pt x="194" y="1280"/>
                    </a:lnTo>
                    <a:lnTo>
                      <a:pt x="202" y="1296"/>
                    </a:lnTo>
                    <a:lnTo>
                      <a:pt x="207" y="1309"/>
                    </a:lnTo>
                    <a:lnTo>
                      <a:pt x="215" y="1323"/>
                    </a:lnTo>
                    <a:lnTo>
                      <a:pt x="221" y="1334"/>
                    </a:lnTo>
                    <a:close/>
                  </a:path>
                </a:pathLst>
              </a:custGeom>
              <a:solidFill>
                <a:srgbClr val="FFF4DD"/>
              </a:solidFill>
              <a:ln w="9525">
                <a:solidFill>
                  <a:srgbClr val="FFF4DD"/>
                </a:solidFill>
                <a:round/>
                <a:headEnd/>
                <a:tailEnd/>
              </a:ln>
            </p:spPr>
            <p:txBody>
              <a:bodyPr/>
              <a:lstStyle/>
              <a:p>
                <a:endParaRPr lang="es-MX"/>
              </a:p>
            </p:txBody>
          </p:sp>
          <p:sp>
            <p:nvSpPr>
              <p:cNvPr id="61" name="Freeform 51"/>
              <p:cNvSpPr>
                <a:spLocks noChangeAspect="1"/>
              </p:cNvSpPr>
              <p:nvPr/>
            </p:nvSpPr>
            <p:spPr bwMode="auto">
              <a:xfrm>
                <a:off x="1494" y="499"/>
                <a:ext cx="223" cy="1334"/>
              </a:xfrm>
              <a:custGeom>
                <a:avLst/>
                <a:gdLst>
                  <a:gd name="T0" fmla="*/ 8 w 223"/>
                  <a:gd name="T1" fmla="*/ 1088 h 1334"/>
                  <a:gd name="T2" fmla="*/ 27 w 223"/>
                  <a:gd name="T3" fmla="*/ 1052 h 1334"/>
                  <a:gd name="T4" fmla="*/ 46 w 223"/>
                  <a:gd name="T5" fmla="*/ 1010 h 1334"/>
                  <a:gd name="T6" fmla="*/ 65 w 223"/>
                  <a:gd name="T7" fmla="*/ 962 h 1334"/>
                  <a:gd name="T8" fmla="*/ 83 w 223"/>
                  <a:gd name="T9" fmla="*/ 910 h 1334"/>
                  <a:gd name="T10" fmla="*/ 98 w 223"/>
                  <a:gd name="T11" fmla="*/ 858 h 1334"/>
                  <a:gd name="T12" fmla="*/ 115 w 223"/>
                  <a:gd name="T13" fmla="*/ 804 h 1334"/>
                  <a:gd name="T14" fmla="*/ 129 w 223"/>
                  <a:gd name="T15" fmla="*/ 754 h 1334"/>
                  <a:gd name="T16" fmla="*/ 142 w 223"/>
                  <a:gd name="T17" fmla="*/ 706 h 1334"/>
                  <a:gd name="T18" fmla="*/ 156 w 223"/>
                  <a:gd name="T19" fmla="*/ 662 h 1334"/>
                  <a:gd name="T20" fmla="*/ 165 w 223"/>
                  <a:gd name="T21" fmla="*/ 626 h 1334"/>
                  <a:gd name="T22" fmla="*/ 175 w 223"/>
                  <a:gd name="T23" fmla="*/ 591 h 1334"/>
                  <a:gd name="T24" fmla="*/ 181 w 223"/>
                  <a:gd name="T25" fmla="*/ 553 h 1334"/>
                  <a:gd name="T26" fmla="*/ 186 w 223"/>
                  <a:gd name="T27" fmla="*/ 513 h 1334"/>
                  <a:gd name="T28" fmla="*/ 190 w 223"/>
                  <a:gd name="T29" fmla="*/ 466 h 1334"/>
                  <a:gd name="T30" fmla="*/ 194 w 223"/>
                  <a:gd name="T31" fmla="*/ 419 h 1334"/>
                  <a:gd name="T32" fmla="*/ 196 w 223"/>
                  <a:gd name="T33" fmla="*/ 365 h 1334"/>
                  <a:gd name="T34" fmla="*/ 198 w 223"/>
                  <a:gd name="T35" fmla="*/ 305 h 1334"/>
                  <a:gd name="T36" fmla="*/ 202 w 223"/>
                  <a:gd name="T37" fmla="*/ 238 h 1334"/>
                  <a:gd name="T38" fmla="*/ 204 w 223"/>
                  <a:gd name="T39" fmla="*/ 167 h 1334"/>
                  <a:gd name="T40" fmla="*/ 207 w 223"/>
                  <a:gd name="T41" fmla="*/ 88 h 1334"/>
                  <a:gd name="T42" fmla="*/ 213 w 223"/>
                  <a:gd name="T43" fmla="*/ 0 h 1334"/>
                  <a:gd name="T44" fmla="*/ 217 w 223"/>
                  <a:gd name="T45" fmla="*/ 104 h 1334"/>
                  <a:gd name="T46" fmla="*/ 219 w 223"/>
                  <a:gd name="T47" fmla="*/ 204 h 1334"/>
                  <a:gd name="T48" fmla="*/ 221 w 223"/>
                  <a:gd name="T49" fmla="*/ 299 h 1334"/>
                  <a:gd name="T50" fmla="*/ 223 w 223"/>
                  <a:gd name="T51" fmla="*/ 388 h 1334"/>
                  <a:gd name="T52" fmla="*/ 223 w 223"/>
                  <a:gd name="T53" fmla="*/ 472 h 1334"/>
                  <a:gd name="T54" fmla="*/ 221 w 223"/>
                  <a:gd name="T55" fmla="*/ 547 h 1334"/>
                  <a:gd name="T56" fmla="*/ 219 w 223"/>
                  <a:gd name="T57" fmla="*/ 616 h 1334"/>
                  <a:gd name="T58" fmla="*/ 215 w 223"/>
                  <a:gd name="T59" fmla="*/ 676 h 1334"/>
                  <a:gd name="T60" fmla="*/ 211 w 223"/>
                  <a:gd name="T61" fmla="*/ 728 h 1334"/>
                  <a:gd name="T62" fmla="*/ 206 w 223"/>
                  <a:gd name="T63" fmla="*/ 768 h 1334"/>
                  <a:gd name="T64" fmla="*/ 196 w 223"/>
                  <a:gd name="T65" fmla="*/ 799 h 1334"/>
                  <a:gd name="T66" fmla="*/ 184 w 223"/>
                  <a:gd name="T67" fmla="*/ 833 h 1334"/>
                  <a:gd name="T68" fmla="*/ 169 w 223"/>
                  <a:gd name="T69" fmla="*/ 879 h 1334"/>
                  <a:gd name="T70" fmla="*/ 152 w 223"/>
                  <a:gd name="T71" fmla="*/ 931 h 1334"/>
                  <a:gd name="T72" fmla="*/ 133 w 223"/>
                  <a:gd name="T73" fmla="*/ 991 h 1334"/>
                  <a:gd name="T74" fmla="*/ 113 w 223"/>
                  <a:gd name="T75" fmla="*/ 1052 h 1334"/>
                  <a:gd name="T76" fmla="*/ 92 w 223"/>
                  <a:gd name="T77" fmla="*/ 1113 h 1334"/>
                  <a:gd name="T78" fmla="*/ 71 w 223"/>
                  <a:gd name="T79" fmla="*/ 1175 h 1334"/>
                  <a:gd name="T80" fmla="*/ 50 w 223"/>
                  <a:gd name="T81" fmla="*/ 1231 h 1334"/>
                  <a:gd name="T82" fmla="*/ 29 w 223"/>
                  <a:gd name="T83" fmla="*/ 1280 h 1334"/>
                  <a:gd name="T84" fmla="*/ 8 w 223"/>
                  <a:gd name="T85" fmla="*/ 1323 h 13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3"/>
                  <a:gd name="T130" fmla="*/ 0 h 1334"/>
                  <a:gd name="T131" fmla="*/ 223 w 223"/>
                  <a:gd name="T132" fmla="*/ 1334 h 13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3" h="1334">
                    <a:moveTo>
                      <a:pt x="0" y="1334"/>
                    </a:moveTo>
                    <a:lnTo>
                      <a:pt x="0" y="1098"/>
                    </a:lnTo>
                    <a:lnTo>
                      <a:pt x="8" y="1088"/>
                    </a:lnTo>
                    <a:lnTo>
                      <a:pt x="14" y="1077"/>
                    </a:lnTo>
                    <a:lnTo>
                      <a:pt x="21" y="1063"/>
                    </a:lnTo>
                    <a:lnTo>
                      <a:pt x="27" y="1052"/>
                    </a:lnTo>
                    <a:lnTo>
                      <a:pt x="33" y="1039"/>
                    </a:lnTo>
                    <a:lnTo>
                      <a:pt x="41" y="1023"/>
                    </a:lnTo>
                    <a:lnTo>
                      <a:pt x="46" y="1010"/>
                    </a:lnTo>
                    <a:lnTo>
                      <a:pt x="52" y="994"/>
                    </a:lnTo>
                    <a:lnTo>
                      <a:pt x="58" y="977"/>
                    </a:lnTo>
                    <a:lnTo>
                      <a:pt x="65" y="962"/>
                    </a:lnTo>
                    <a:lnTo>
                      <a:pt x="71" y="944"/>
                    </a:lnTo>
                    <a:lnTo>
                      <a:pt x="77" y="927"/>
                    </a:lnTo>
                    <a:lnTo>
                      <a:pt x="83" y="910"/>
                    </a:lnTo>
                    <a:lnTo>
                      <a:pt x="88" y="893"/>
                    </a:lnTo>
                    <a:lnTo>
                      <a:pt x="94" y="875"/>
                    </a:lnTo>
                    <a:lnTo>
                      <a:pt x="98" y="858"/>
                    </a:lnTo>
                    <a:lnTo>
                      <a:pt x="104" y="841"/>
                    </a:lnTo>
                    <a:lnTo>
                      <a:pt x="110" y="824"/>
                    </a:lnTo>
                    <a:lnTo>
                      <a:pt x="115" y="804"/>
                    </a:lnTo>
                    <a:lnTo>
                      <a:pt x="119" y="787"/>
                    </a:lnTo>
                    <a:lnTo>
                      <a:pt x="125" y="772"/>
                    </a:lnTo>
                    <a:lnTo>
                      <a:pt x="129" y="754"/>
                    </a:lnTo>
                    <a:lnTo>
                      <a:pt x="135" y="737"/>
                    </a:lnTo>
                    <a:lnTo>
                      <a:pt x="138" y="722"/>
                    </a:lnTo>
                    <a:lnTo>
                      <a:pt x="142" y="706"/>
                    </a:lnTo>
                    <a:lnTo>
                      <a:pt x="146" y="691"/>
                    </a:lnTo>
                    <a:lnTo>
                      <a:pt x="152" y="676"/>
                    </a:lnTo>
                    <a:lnTo>
                      <a:pt x="156" y="662"/>
                    </a:lnTo>
                    <a:lnTo>
                      <a:pt x="159" y="649"/>
                    </a:lnTo>
                    <a:lnTo>
                      <a:pt x="161" y="637"/>
                    </a:lnTo>
                    <a:lnTo>
                      <a:pt x="165" y="626"/>
                    </a:lnTo>
                    <a:lnTo>
                      <a:pt x="169" y="614"/>
                    </a:lnTo>
                    <a:lnTo>
                      <a:pt x="171" y="603"/>
                    </a:lnTo>
                    <a:lnTo>
                      <a:pt x="175" y="591"/>
                    </a:lnTo>
                    <a:lnTo>
                      <a:pt x="177" y="580"/>
                    </a:lnTo>
                    <a:lnTo>
                      <a:pt x="179" y="566"/>
                    </a:lnTo>
                    <a:lnTo>
                      <a:pt x="181" y="553"/>
                    </a:lnTo>
                    <a:lnTo>
                      <a:pt x="182" y="539"/>
                    </a:lnTo>
                    <a:lnTo>
                      <a:pt x="184" y="526"/>
                    </a:lnTo>
                    <a:lnTo>
                      <a:pt x="186" y="513"/>
                    </a:lnTo>
                    <a:lnTo>
                      <a:pt x="188" y="497"/>
                    </a:lnTo>
                    <a:lnTo>
                      <a:pt x="188" y="482"/>
                    </a:lnTo>
                    <a:lnTo>
                      <a:pt x="190" y="466"/>
                    </a:lnTo>
                    <a:lnTo>
                      <a:pt x="192" y="451"/>
                    </a:lnTo>
                    <a:lnTo>
                      <a:pt x="192" y="436"/>
                    </a:lnTo>
                    <a:lnTo>
                      <a:pt x="194" y="419"/>
                    </a:lnTo>
                    <a:lnTo>
                      <a:pt x="194" y="401"/>
                    </a:lnTo>
                    <a:lnTo>
                      <a:pt x="196" y="382"/>
                    </a:lnTo>
                    <a:lnTo>
                      <a:pt x="196" y="365"/>
                    </a:lnTo>
                    <a:lnTo>
                      <a:pt x="198" y="346"/>
                    </a:lnTo>
                    <a:lnTo>
                      <a:pt x="198" y="324"/>
                    </a:lnTo>
                    <a:lnTo>
                      <a:pt x="198" y="305"/>
                    </a:lnTo>
                    <a:lnTo>
                      <a:pt x="200" y="284"/>
                    </a:lnTo>
                    <a:lnTo>
                      <a:pt x="200" y="261"/>
                    </a:lnTo>
                    <a:lnTo>
                      <a:pt x="202" y="238"/>
                    </a:lnTo>
                    <a:lnTo>
                      <a:pt x="202" y="215"/>
                    </a:lnTo>
                    <a:lnTo>
                      <a:pt x="204" y="192"/>
                    </a:lnTo>
                    <a:lnTo>
                      <a:pt x="204" y="167"/>
                    </a:lnTo>
                    <a:lnTo>
                      <a:pt x="206" y="142"/>
                    </a:lnTo>
                    <a:lnTo>
                      <a:pt x="206" y="115"/>
                    </a:lnTo>
                    <a:lnTo>
                      <a:pt x="207" y="88"/>
                    </a:lnTo>
                    <a:lnTo>
                      <a:pt x="209" y="60"/>
                    </a:lnTo>
                    <a:lnTo>
                      <a:pt x="211" y="31"/>
                    </a:lnTo>
                    <a:lnTo>
                      <a:pt x="213" y="0"/>
                    </a:lnTo>
                    <a:lnTo>
                      <a:pt x="213" y="37"/>
                    </a:lnTo>
                    <a:lnTo>
                      <a:pt x="215" y="71"/>
                    </a:lnTo>
                    <a:lnTo>
                      <a:pt x="217" y="104"/>
                    </a:lnTo>
                    <a:lnTo>
                      <a:pt x="217" y="138"/>
                    </a:lnTo>
                    <a:lnTo>
                      <a:pt x="219" y="171"/>
                    </a:lnTo>
                    <a:lnTo>
                      <a:pt x="219" y="204"/>
                    </a:lnTo>
                    <a:lnTo>
                      <a:pt x="221" y="236"/>
                    </a:lnTo>
                    <a:lnTo>
                      <a:pt x="221" y="269"/>
                    </a:lnTo>
                    <a:lnTo>
                      <a:pt x="221" y="299"/>
                    </a:lnTo>
                    <a:lnTo>
                      <a:pt x="221" y="330"/>
                    </a:lnTo>
                    <a:lnTo>
                      <a:pt x="223" y="359"/>
                    </a:lnTo>
                    <a:lnTo>
                      <a:pt x="223" y="388"/>
                    </a:lnTo>
                    <a:lnTo>
                      <a:pt x="223" y="417"/>
                    </a:lnTo>
                    <a:lnTo>
                      <a:pt x="223" y="445"/>
                    </a:lnTo>
                    <a:lnTo>
                      <a:pt x="223" y="472"/>
                    </a:lnTo>
                    <a:lnTo>
                      <a:pt x="223" y="497"/>
                    </a:lnTo>
                    <a:lnTo>
                      <a:pt x="221" y="524"/>
                    </a:lnTo>
                    <a:lnTo>
                      <a:pt x="221" y="547"/>
                    </a:lnTo>
                    <a:lnTo>
                      <a:pt x="221" y="572"/>
                    </a:lnTo>
                    <a:lnTo>
                      <a:pt x="219" y="595"/>
                    </a:lnTo>
                    <a:lnTo>
                      <a:pt x="219" y="616"/>
                    </a:lnTo>
                    <a:lnTo>
                      <a:pt x="217" y="637"/>
                    </a:lnTo>
                    <a:lnTo>
                      <a:pt x="217" y="658"/>
                    </a:lnTo>
                    <a:lnTo>
                      <a:pt x="215" y="676"/>
                    </a:lnTo>
                    <a:lnTo>
                      <a:pt x="213" y="695"/>
                    </a:lnTo>
                    <a:lnTo>
                      <a:pt x="213" y="712"/>
                    </a:lnTo>
                    <a:lnTo>
                      <a:pt x="211" y="728"/>
                    </a:lnTo>
                    <a:lnTo>
                      <a:pt x="209" y="743"/>
                    </a:lnTo>
                    <a:lnTo>
                      <a:pt x="207" y="756"/>
                    </a:lnTo>
                    <a:lnTo>
                      <a:pt x="206" y="768"/>
                    </a:lnTo>
                    <a:lnTo>
                      <a:pt x="202" y="779"/>
                    </a:lnTo>
                    <a:lnTo>
                      <a:pt x="200" y="791"/>
                    </a:lnTo>
                    <a:lnTo>
                      <a:pt x="196" y="799"/>
                    </a:lnTo>
                    <a:lnTo>
                      <a:pt x="192" y="810"/>
                    </a:lnTo>
                    <a:lnTo>
                      <a:pt x="188" y="822"/>
                    </a:lnTo>
                    <a:lnTo>
                      <a:pt x="184" y="833"/>
                    </a:lnTo>
                    <a:lnTo>
                      <a:pt x="179" y="849"/>
                    </a:lnTo>
                    <a:lnTo>
                      <a:pt x="175" y="864"/>
                    </a:lnTo>
                    <a:lnTo>
                      <a:pt x="169" y="879"/>
                    </a:lnTo>
                    <a:lnTo>
                      <a:pt x="163" y="896"/>
                    </a:lnTo>
                    <a:lnTo>
                      <a:pt x="158" y="914"/>
                    </a:lnTo>
                    <a:lnTo>
                      <a:pt x="152" y="931"/>
                    </a:lnTo>
                    <a:lnTo>
                      <a:pt x="146" y="950"/>
                    </a:lnTo>
                    <a:lnTo>
                      <a:pt x="140" y="971"/>
                    </a:lnTo>
                    <a:lnTo>
                      <a:pt x="133" y="991"/>
                    </a:lnTo>
                    <a:lnTo>
                      <a:pt x="127" y="1012"/>
                    </a:lnTo>
                    <a:lnTo>
                      <a:pt x="121" y="1031"/>
                    </a:lnTo>
                    <a:lnTo>
                      <a:pt x="113" y="1052"/>
                    </a:lnTo>
                    <a:lnTo>
                      <a:pt x="106" y="1073"/>
                    </a:lnTo>
                    <a:lnTo>
                      <a:pt x="100" y="1094"/>
                    </a:lnTo>
                    <a:lnTo>
                      <a:pt x="92" y="1113"/>
                    </a:lnTo>
                    <a:lnTo>
                      <a:pt x="85" y="1135"/>
                    </a:lnTo>
                    <a:lnTo>
                      <a:pt x="79" y="1156"/>
                    </a:lnTo>
                    <a:lnTo>
                      <a:pt x="71" y="1175"/>
                    </a:lnTo>
                    <a:lnTo>
                      <a:pt x="64" y="1194"/>
                    </a:lnTo>
                    <a:lnTo>
                      <a:pt x="56" y="1213"/>
                    </a:lnTo>
                    <a:lnTo>
                      <a:pt x="50" y="1231"/>
                    </a:lnTo>
                    <a:lnTo>
                      <a:pt x="42" y="1248"/>
                    </a:lnTo>
                    <a:lnTo>
                      <a:pt x="35" y="1265"/>
                    </a:lnTo>
                    <a:lnTo>
                      <a:pt x="29" y="1280"/>
                    </a:lnTo>
                    <a:lnTo>
                      <a:pt x="21" y="1296"/>
                    </a:lnTo>
                    <a:lnTo>
                      <a:pt x="14" y="1309"/>
                    </a:lnTo>
                    <a:lnTo>
                      <a:pt x="8" y="1323"/>
                    </a:lnTo>
                    <a:lnTo>
                      <a:pt x="0" y="1334"/>
                    </a:lnTo>
                    <a:close/>
                  </a:path>
                </a:pathLst>
              </a:custGeom>
              <a:solidFill>
                <a:srgbClr val="FFF4DD"/>
              </a:solidFill>
              <a:ln w="9525">
                <a:solidFill>
                  <a:srgbClr val="FFF4DD"/>
                </a:solidFill>
                <a:round/>
                <a:headEnd/>
                <a:tailEnd/>
              </a:ln>
            </p:spPr>
            <p:txBody>
              <a:bodyPr/>
              <a:lstStyle/>
              <a:p>
                <a:endParaRPr lang="es-MX"/>
              </a:p>
            </p:txBody>
          </p:sp>
          <p:sp>
            <p:nvSpPr>
              <p:cNvPr id="62" name="Freeform 52"/>
              <p:cNvSpPr>
                <a:spLocks noChangeAspect="1"/>
              </p:cNvSpPr>
              <p:nvPr/>
            </p:nvSpPr>
            <p:spPr bwMode="auto">
              <a:xfrm>
                <a:off x="1381" y="261"/>
                <a:ext cx="140" cy="1209"/>
              </a:xfrm>
              <a:custGeom>
                <a:avLst/>
                <a:gdLst>
                  <a:gd name="T0" fmla="*/ 58 w 140"/>
                  <a:gd name="T1" fmla="*/ 946 h 1209"/>
                  <a:gd name="T2" fmla="*/ 54 w 140"/>
                  <a:gd name="T3" fmla="*/ 954 h 1209"/>
                  <a:gd name="T4" fmla="*/ 48 w 140"/>
                  <a:gd name="T5" fmla="*/ 966 h 1209"/>
                  <a:gd name="T6" fmla="*/ 42 w 140"/>
                  <a:gd name="T7" fmla="*/ 979 h 1209"/>
                  <a:gd name="T8" fmla="*/ 35 w 140"/>
                  <a:gd name="T9" fmla="*/ 994 h 1209"/>
                  <a:gd name="T10" fmla="*/ 27 w 140"/>
                  <a:gd name="T11" fmla="*/ 1010 h 1209"/>
                  <a:gd name="T12" fmla="*/ 19 w 140"/>
                  <a:gd name="T13" fmla="*/ 1025 h 1209"/>
                  <a:gd name="T14" fmla="*/ 12 w 140"/>
                  <a:gd name="T15" fmla="*/ 1040 h 1209"/>
                  <a:gd name="T16" fmla="*/ 6 w 140"/>
                  <a:gd name="T17" fmla="*/ 1052 h 1209"/>
                  <a:gd name="T18" fmla="*/ 2 w 140"/>
                  <a:gd name="T19" fmla="*/ 1063 h 1209"/>
                  <a:gd name="T20" fmla="*/ 0 w 140"/>
                  <a:gd name="T21" fmla="*/ 1071 h 1209"/>
                  <a:gd name="T22" fmla="*/ 2 w 140"/>
                  <a:gd name="T23" fmla="*/ 1079 h 1209"/>
                  <a:gd name="T24" fmla="*/ 8 w 140"/>
                  <a:gd name="T25" fmla="*/ 1090 h 1209"/>
                  <a:gd name="T26" fmla="*/ 13 w 140"/>
                  <a:gd name="T27" fmla="*/ 1104 h 1209"/>
                  <a:gd name="T28" fmla="*/ 21 w 140"/>
                  <a:gd name="T29" fmla="*/ 1121 h 1209"/>
                  <a:gd name="T30" fmla="*/ 31 w 140"/>
                  <a:gd name="T31" fmla="*/ 1138 h 1209"/>
                  <a:gd name="T32" fmla="*/ 40 w 140"/>
                  <a:gd name="T33" fmla="*/ 1158 h 1209"/>
                  <a:gd name="T34" fmla="*/ 48 w 140"/>
                  <a:gd name="T35" fmla="*/ 1173 h 1209"/>
                  <a:gd name="T36" fmla="*/ 58 w 140"/>
                  <a:gd name="T37" fmla="*/ 1188 h 1209"/>
                  <a:gd name="T38" fmla="*/ 63 w 140"/>
                  <a:gd name="T39" fmla="*/ 1200 h 1209"/>
                  <a:gd name="T40" fmla="*/ 69 w 140"/>
                  <a:gd name="T41" fmla="*/ 1207 h 1209"/>
                  <a:gd name="T42" fmla="*/ 69 w 140"/>
                  <a:gd name="T43" fmla="*/ 1209 h 1209"/>
                  <a:gd name="T44" fmla="*/ 73 w 140"/>
                  <a:gd name="T45" fmla="*/ 1206 h 1209"/>
                  <a:gd name="T46" fmla="*/ 79 w 140"/>
                  <a:gd name="T47" fmla="*/ 1198 h 1209"/>
                  <a:gd name="T48" fmla="*/ 86 w 140"/>
                  <a:gd name="T49" fmla="*/ 1184 h 1209"/>
                  <a:gd name="T50" fmla="*/ 94 w 140"/>
                  <a:gd name="T51" fmla="*/ 1169 h 1209"/>
                  <a:gd name="T52" fmla="*/ 104 w 140"/>
                  <a:gd name="T53" fmla="*/ 1152 h 1209"/>
                  <a:gd name="T54" fmla="*/ 113 w 140"/>
                  <a:gd name="T55" fmla="*/ 1133 h 1209"/>
                  <a:gd name="T56" fmla="*/ 121 w 140"/>
                  <a:gd name="T57" fmla="*/ 1115 h 1209"/>
                  <a:gd name="T58" fmla="*/ 129 w 140"/>
                  <a:gd name="T59" fmla="*/ 1098 h 1209"/>
                  <a:gd name="T60" fmla="*/ 134 w 140"/>
                  <a:gd name="T61" fmla="*/ 1085 h 1209"/>
                  <a:gd name="T62" fmla="*/ 138 w 140"/>
                  <a:gd name="T63" fmla="*/ 1075 h 1209"/>
                  <a:gd name="T64" fmla="*/ 140 w 140"/>
                  <a:gd name="T65" fmla="*/ 1069 h 1209"/>
                  <a:gd name="T66" fmla="*/ 136 w 140"/>
                  <a:gd name="T67" fmla="*/ 1060 h 1209"/>
                  <a:gd name="T68" fmla="*/ 132 w 140"/>
                  <a:gd name="T69" fmla="*/ 1048 h 1209"/>
                  <a:gd name="T70" fmla="*/ 127 w 140"/>
                  <a:gd name="T71" fmla="*/ 1035 h 1209"/>
                  <a:gd name="T72" fmla="*/ 119 w 140"/>
                  <a:gd name="T73" fmla="*/ 1019 h 1209"/>
                  <a:gd name="T74" fmla="*/ 111 w 140"/>
                  <a:gd name="T75" fmla="*/ 1004 h 1209"/>
                  <a:gd name="T76" fmla="*/ 104 w 140"/>
                  <a:gd name="T77" fmla="*/ 989 h 1209"/>
                  <a:gd name="T78" fmla="*/ 96 w 140"/>
                  <a:gd name="T79" fmla="*/ 975 h 1209"/>
                  <a:gd name="T80" fmla="*/ 90 w 140"/>
                  <a:gd name="T81" fmla="*/ 962 h 1209"/>
                  <a:gd name="T82" fmla="*/ 84 w 140"/>
                  <a:gd name="T83" fmla="*/ 950 h 1209"/>
                  <a:gd name="T84" fmla="*/ 83 w 140"/>
                  <a:gd name="T85" fmla="*/ 943 h 1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0"/>
                  <a:gd name="T130" fmla="*/ 0 h 1209"/>
                  <a:gd name="T131" fmla="*/ 140 w 140"/>
                  <a:gd name="T132" fmla="*/ 1209 h 1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0" h="1209">
                    <a:moveTo>
                      <a:pt x="71" y="0"/>
                    </a:moveTo>
                    <a:lnTo>
                      <a:pt x="58" y="943"/>
                    </a:lnTo>
                    <a:lnTo>
                      <a:pt x="58" y="946"/>
                    </a:lnTo>
                    <a:lnTo>
                      <a:pt x="56" y="948"/>
                    </a:lnTo>
                    <a:lnTo>
                      <a:pt x="56" y="950"/>
                    </a:lnTo>
                    <a:lnTo>
                      <a:pt x="54" y="954"/>
                    </a:lnTo>
                    <a:lnTo>
                      <a:pt x="52" y="958"/>
                    </a:lnTo>
                    <a:lnTo>
                      <a:pt x="50" y="962"/>
                    </a:lnTo>
                    <a:lnTo>
                      <a:pt x="48" y="966"/>
                    </a:lnTo>
                    <a:lnTo>
                      <a:pt x="46" y="969"/>
                    </a:lnTo>
                    <a:lnTo>
                      <a:pt x="44" y="975"/>
                    </a:lnTo>
                    <a:lnTo>
                      <a:pt x="42" y="979"/>
                    </a:lnTo>
                    <a:lnTo>
                      <a:pt x="40" y="985"/>
                    </a:lnTo>
                    <a:lnTo>
                      <a:pt x="36" y="989"/>
                    </a:lnTo>
                    <a:lnTo>
                      <a:pt x="35" y="994"/>
                    </a:lnTo>
                    <a:lnTo>
                      <a:pt x="31" y="1000"/>
                    </a:lnTo>
                    <a:lnTo>
                      <a:pt x="29" y="1004"/>
                    </a:lnTo>
                    <a:lnTo>
                      <a:pt x="27" y="1010"/>
                    </a:lnTo>
                    <a:lnTo>
                      <a:pt x="23" y="1015"/>
                    </a:lnTo>
                    <a:lnTo>
                      <a:pt x="21" y="1019"/>
                    </a:lnTo>
                    <a:lnTo>
                      <a:pt x="19" y="1025"/>
                    </a:lnTo>
                    <a:lnTo>
                      <a:pt x="15" y="1031"/>
                    </a:lnTo>
                    <a:lnTo>
                      <a:pt x="13" y="1035"/>
                    </a:lnTo>
                    <a:lnTo>
                      <a:pt x="12" y="1040"/>
                    </a:lnTo>
                    <a:lnTo>
                      <a:pt x="10" y="1044"/>
                    </a:lnTo>
                    <a:lnTo>
                      <a:pt x="8" y="1048"/>
                    </a:lnTo>
                    <a:lnTo>
                      <a:pt x="6" y="1052"/>
                    </a:lnTo>
                    <a:lnTo>
                      <a:pt x="4" y="1056"/>
                    </a:lnTo>
                    <a:lnTo>
                      <a:pt x="4" y="1060"/>
                    </a:lnTo>
                    <a:lnTo>
                      <a:pt x="2" y="1063"/>
                    </a:lnTo>
                    <a:lnTo>
                      <a:pt x="2" y="1067"/>
                    </a:lnTo>
                    <a:lnTo>
                      <a:pt x="0" y="1069"/>
                    </a:lnTo>
                    <a:lnTo>
                      <a:pt x="0" y="1071"/>
                    </a:lnTo>
                    <a:lnTo>
                      <a:pt x="0" y="1073"/>
                    </a:lnTo>
                    <a:lnTo>
                      <a:pt x="2" y="1075"/>
                    </a:lnTo>
                    <a:lnTo>
                      <a:pt x="2" y="1079"/>
                    </a:lnTo>
                    <a:lnTo>
                      <a:pt x="4" y="1081"/>
                    </a:lnTo>
                    <a:lnTo>
                      <a:pt x="6" y="1085"/>
                    </a:lnTo>
                    <a:lnTo>
                      <a:pt x="8" y="1090"/>
                    </a:lnTo>
                    <a:lnTo>
                      <a:pt x="10" y="1094"/>
                    </a:lnTo>
                    <a:lnTo>
                      <a:pt x="12" y="1098"/>
                    </a:lnTo>
                    <a:lnTo>
                      <a:pt x="13" y="1104"/>
                    </a:lnTo>
                    <a:lnTo>
                      <a:pt x="15" y="1110"/>
                    </a:lnTo>
                    <a:lnTo>
                      <a:pt x="19" y="1115"/>
                    </a:lnTo>
                    <a:lnTo>
                      <a:pt x="21" y="1121"/>
                    </a:lnTo>
                    <a:lnTo>
                      <a:pt x="25" y="1127"/>
                    </a:lnTo>
                    <a:lnTo>
                      <a:pt x="27" y="1133"/>
                    </a:lnTo>
                    <a:lnTo>
                      <a:pt x="31" y="1138"/>
                    </a:lnTo>
                    <a:lnTo>
                      <a:pt x="33" y="1144"/>
                    </a:lnTo>
                    <a:lnTo>
                      <a:pt x="36" y="1152"/>
                    </a:lnTo>
                    <a:lnTo>
                      <a:pt x="40" y="1158"/>
                    </a:lnTo>
                    <a:lnTo>
                      <a:pt x="42" y="1163"/>
                    </a:lnTo>
                    <a:lnTo>
                      <a:pt x="46" y="1169"/>
                    </a:lnTo>
                    <a:lnTo>
                      <a:pt x="48" y="1173"/>
                    </a:lnTo>
                    <a:lnTo>
                      <a:pt x="52" y="1179"/>
                    </a:lnTo>
                    <a:lnTo>
                      <a:pt x="54" y="1184"/>
                    </a:lnTo>
                    <a:lnTo>
                      <a:pt x="58" y="1188"/>
                    </a:lnTo>
                    <a:lnTo>
                      <a:pt x="59" y="1194"/>
                    </a:lnTo>
                    <a:lnTo>
                      <a:pt x="61" y="1198"/>
                    </a:lnTo>
                    <a:lnTo>
                      <a:pt x="63" y="1200"/>
                    </a:lnTo>
                    <a:lnTo>
                      <a:pt x="65" y="1204"/>
                    </a:lnTo>
                    <a:lnTo>
                      <a:pt x="67" y="1206"/>
                    </a:lnTo>
                    <a:lnTo>
                      <a:pt x="69" y="1207"/>
                    </a:lnTo>
                    <a:lnTo>
                      <a:pt x="69" y="1209"/>
                    </a:lnTo>
                    <a:lnTo>
                      <a:pt x="71" y="1209"/>
                    </a:lnTo>
                    <a:lnTo>
                      <a:pt x="69" y="1209"/>
                    </a:lnTo>
                    <a:lnTo>
                      <a:pt x="71" y="1209"/>
                    </a:lnTo>
                    <a:lnTo>
                      <a:pt x="71" y="1207"/>
                    </a:lnTo>
                    <a:lnTo>
                      <a:pt x="73" y="1206"/>
                    </a:lnTo>
                    <a:lnTo>
                      <a:pt x="75" y="1204"/>
                    </a:lnTo>
                    <a:lnTo>
                      <a:pt x="77" y="1200"/>
                    </a:lnTo>
                    <a:lnTo>
                      <a:pt x="79" y="1198"/>
                    </a:lnTo>
                    <a:lnTo>
                      <a:pt x="81" y="1194"/>
                    </a:lnTo>
                    <a:lnTo>
                      <a:pt x="83" y="1188"/>
                    </a:lnTo>
                    <a:lnTo>
                      <a:pt x="86" y="1184"/>
                    </a:lnTo>
                    <a:lnTo>
                      <a:pt x="88" y="1179"/>
                    </a:lnTo>
                    <a:lnTo>
                      <a:pt x="92" y="1173"/>
                    </a:lnTo>
                    <a:lnTo>
                      <a:pt x="94" y="1169"/>
                    </a:lnTo>
                    <a:lnTo>
                      <a:pt x="98" y="1163"/>
                    </a:lnTo>
                    <a:lnTo>
                      <a:pt x="100" y="1158"/>
                    </a:lnTo>
                    <a:lnTo>
                      <a:pt x="104" y="1152"/>
                    </a:lnTo>
                    <a:lnTo>
                      <a:pt x="106" y="1144"/>
                    </a:lnTo>
                    <a:lnTo>
                      <a:pt x="109" y="1138"/>
                    </a:lnTo>
                    <a:lnTo>
                      <a:pt x="113" y="1133"/>
                    </a:lnTo>
                    <a:lnTo>
                      <a:pt x="115" y="1127"/>
                    </a:lnTo>
                    <a:lnTo>
                      <a:pt x="119" y="1121"/>
                    </a:lnTo>
                    <a:lnTo>
                      <a:pt x="121" y="1115"/>
                    </a:lnTo>
                    <a:lnTo>
                      <a:pt x="125" y="1110"/>
                    </a:lnTo>
                    <a:lnTo>
                      <a:pt x="127" y="1104"/>
                    </a:lnTo>
                    <a:lnTo>
                      <a:pt x="129" y="1098"/>
                    </a:lnTo>
                    <a:lnTo>
                      <a:pt x="130" y="1094"/>
                    </a:lnTo>
                    <a:lnTo>
                      <a:pt x="132" y="1090"/>
                    </a:lnTo>
                    <a:lnTo>
                      <a:pt x="134" y="1085"/>
                    </a:lnTo>
                    <a:lnTo>
                      <a:pt x="136" y="1081"/>
                    </a:lnTo>
                    <a:lnTo>
                      <a:pt x="138" y="1079"/>
                    </a:lnTo>
                    <a:lnTo>
                      <a:pt x="138" y="1075"/>
                    </a:lnTo>
                    <a:lnTo>
                      <a:pt x="140" y="1073"/>
                    </a:lnTo>
                    <a:lnTo>
                      <a:pt x="140" y="1071"/>
                    </a:lnTo>
                    <a:lnTo>
                      <a:pt x="140" y="1069"/>
                    </a:lnTo>
                    <a:lnTo>
                      <a:pt x="138" y="1067"/>
                    </a:lnTo>
                    <a:lnTo>
                      <a:pt x="138" y="1063"/>
                    </a:lnTo>
                    <a:lnTo>
                      <a:pt x="136" y="1060"/>
                    </a:lnTo>
                    <a:lnTo>
                      <a:pt x="136" y="1056"/>
                    </a:lnTo>
                    <a:lnTo>
                      <a:pt x="134" y="1052"/>
                    </a:lnTo>
                    <a:lnTo>
                      <a:pt x="132" y="1048"/>
                    </a:lnTo>
                    <a:lnTo>
                      <a:pt x="130" y="1044"/>
                    </a:lnTo>
                    <a:lnTo>
                      <a:pt x="129" y="1040"/>
                    </a:lnTo>
                    <a:lnTo>
                      <a:pt x="127" y="1035"/>
                    </a:lnTo>
                    <a:lnTo>
                      <a:pt x="123" y="1031"/>
                    </a:lnTo>
                    <a:lnTo>
                      <a:pt x="121" y="1025"/>
                    </a:lnTo>
                    <a:lnTo>
                      <a:pt x="119" y="1019"/>
                    </a:lnTo>
                    <a:lnTo>
                      <a:pt x="117" y="1015"/>
                    </a:lnTo>
                    <a:lnTo>
                      <a:pt x="113" y="1010"/>
                    </a:lnTo>
                    <a:lnTo>
                      <a:pt x="111" y="1004"/>
                    </a:lnTo>
                    <a:lnTo>
                      <a:pt x="107" y="1000"/>
                    </a:lnTo>
                    <a:lnTo>
                      <a:pt x="106" y="994"/>
                    </a:lnTo>
                    <a:lnTo>
                      <a:pt x="104" y="989"/>
                    </a:lnTo>
                    <a:lnTo>
                      <a:pt x="100" y="985"/>
                    </a:lnTo>
                    <a:lnTo>
                      <a:pt x="98" y="979"/>
                    </a:lnTo>
                    <a:lnTo>
                      <a:pt x="96" y="975"/>
                    </a:lnTo>
                    <a:lnTo>
                      <a:pt x="94" y="969"/>
                    </a:lnTo>
                    <a:lnTo>
                      <a:pt x="92" y="966"/>
                    </a:lnTo>
                    <a:lnTo>
                      <a:pt x="90" y="962"/>
                    </a:lnTo>
                    <a:lnTo>
                      <a:pt x="88" y="958"/>
                    </a:lnTo>
                    <a:lnTo>
                      <a:pt x="86" y="954"/>
                    </a:lnTo>
                    <a:lnTo>
                      <a:pt x="84" y="950"/>
                    </a:lnTo>
                    <a:lnTo>
                      <a:pt x="83" y="948"/>
                    </a:lnTo>
                    <a:lnTo>
                      <a:pt x="83" y="946"/>
                    </a:lnTo>
                    <a:lnTo>
                      <a:pt x="83" y="943"/>
                    </a:lnTo>
                    <a:lnTo>
                      <a:pt x="81" y="943"/>
                    </a:lnTo>
                    <a:lnTo>
                      <a:pt x="71" y="0"/>
                    </a:lnTo>
                    <a:close/>
                  </a:path>
                </a:pathLst>
              </a:custGeom>
              <a:solidFill>
                <a:srgbClr val="FFF4DD"/>
              </a:solidFill>
              <a:ln w="9525">
                <a:solidFill>
                  <a:srgbClr val="FFF4DD"/>
                </a:solidFill>
                <a:round/>
                <a:headEnd/>
                <a:tailEnd/>
              </a:ln>
            </p:spPr>
            <p:txBody>
              <a:bodyPr/>
              <a:lstStyle/>
              <a:p>
                <a:endParaRPr lang="es-MX"/>
              </a:p>
            </p:txBody>
          </p:sp>
          <p:sp>
            <p:nvSpPr>
              <p:cNvPr id="63" name="Freeform 53"/>
              <p:cNvSpPr>
                <a:spLocks noChangeAspect="1"/>
              </p:cNvSpPr>
              <p:nvPr/>
            </p:nvSpPr>
            <p:spPr bwMode="auto">
              <a:xfrm>
                <a:off x="1381" y="261"/>
                <a:ext cx="140" cy="1209"/>
              </a:xfrm>
              <a:custGeom>
                <a:avLst/>
                <a:gdLst>
                  <a:gd name="T0" fmla="*/ 58 w 140"/>
                  <a:gd name="T1" fmla="*/ 946 h 1209"/>
                  <a:gd name="T2" fmla="*/ 54 w 140"/>
                  <a:gd name="T3" fmla="*/ 954 h 1209"/>
                  <a:gd name="T4" fmla="*/ 48 w 140"/>
                  <a:gd name="T5" fmla="*/ 966 h 1209"/>
                  <a:gd name="T6" fmla="*/ 42 w 140"/>
                  <a:gd name="T7" fmla="*/ 979 h 1209"/>
                  <a:gd name="T8" fmla="*/ 35 w 140"/>
                  <a:gd name="T9" fmla="*/ 994 h 1209"/>
                  <a:gd name="T10" fmla="*/ 27 w 140"/>
                  <a:gd name="T11" fmla="*/ 1010 h 1209"/>
                  <a:gd name="T12" fmla="*/ 19 w 140"/>
                  <a:gd name="T13" fmla="*/ 1025 h 1209"/>
                  <a:gd name="T14" fmla="*/ 12 w 140"/>
                  <a:gd name="T15" fmla="*/ 1040 h 1209"/>
                  <a:gd name="T16" fmla="*/ 6 w 140"/>
                  <a:gd name="T17" fmla="*/ 1052 h 1209"/>
                  <a:gd name="T18" fmla="*/ 2 w 140"/>
                  <a:gd name="T19" fmla="*/ 1063 h 1209"/>
                  <a:gd name="T20" fmla="*/ 0 w 140"/>
                  <a:gd name="T21" fmla="*/ 1071 h 1209"/>
                  <a:gd name="T22" fmla="*/ 2 w 140"/>
                  <a:gd name="T23" fmla="*/ 1079 h 1209"/>
                  <a:gd name="T24" fmla="*/ 8 w 140"/>
                  <a:gd name="T25" fmla="*/ 1090 h 1209"/>
                  <a:gd name="T26" fmla="*/ 13 w 140"/>
                  <a:gd name="T27" fmla="*/ 1104 h 1209"/>
                  <a:gd name="T28" fmla="*/ 21 w 140"/>
                  <a:gd name="T29" fmla="*/ 1121 h 1209"/>
                  <a:gd name="T30" fmla="*/ 31 w 140"/>
                  <a:gd name="T31" fmla="*/ 1138 h 1209"/>
                  <a:gd name="T32" fmla="*/ 40 w 140"/>
                  <a:gd name="T33" fmla="*/ 1158 h 1209"/>
                  <a:gd name="T34" fmla="*/ 48 w 140"/>
                  <a:gd name="T35" fmla="*/ 1173 h 1209"/>
                  <a:gd name="T36" fmla="*/ 58 w 140"/>
                  <a:gd name="T37" fmla="*/ 1188 h 1209"/>
                  <a:gd name="T38" fmla="*/ 63 w 140"/>
                  <a:gd name="T39" fmla="*/ 1200 h 1209"/>
                  <a:gd name="T40" fmla="*/ 69 w 140"/>
                  <a:gd name="T41" fmla="*/ 1207 h 1209"/>
                  <a:gd name="T42" fmla="*/ 69 w 140"/>
                  <a:gd name="T43" fmla="*/ 1209 h 1209"/>
                  <a:gd name="T44" fmla="*/ 73 w 140"/>
                  <a:gd name="T45" fmla="*/ 1206 h 1209"/>
                  <a:gd name="T46" fmla="*/ 79 w 140"/>
                  <a:gd name="T47" fmla="*/ 1198 h 1209"/>
                  <a:gd name="T48" fmla="*/ 86 w 140"/>
                  <a:gd name="T49" fmla="*/ 1184 h 1209"/>
                  <a:gd name="T50" fmla="*/ 94 w 140"/>
                  <a:gd name="T51" fmla="*/ 1169 h 1209"/>
                  <a:gd name="T52" fmla="*/ 104 w 140"/>
                  <a:gd name="T53" fmla="*/ 1152 h 1209"/>
                  <a:gd name="T54" fmla="*/ 113 w 140"/>
                  <a:gd name="T55" fmla="*/ 1133 h 1209"/>
                  <a:gd name="T56" fmla="*/ 121 w 140"/>
                  <a:gd name="T57" fmla="*/ 1115 h 1209"/>
                  <a:gd name="T58" fmla="*/ 129 w 140"/>
                  <a:gd name="T59" fmla="*/ 1098 h 1209"/>
                  <a:gd name="T60" fmla="*/ 134 w 140"/>
                  <a:gd name="T61" fmla="*/ 1085 h 1209"/>
                  <a:gd name="T62" fmla="*/ 138 w 140"/>
                  <a:gd name="T63" fmla="*/ 1075 h 1209"/>
                  <a:gd name="T64" fmla="*/ 140 w 140"/>
                  <a:gd name="T65" fmla="*/ 1069 h 1209"/>
                  <a:gd name="T66" fmla="*/ 136 w 140"/>
                  <a:gd name="T67" fmla="*/ 1060 h 1209"/>
                  <a:gd name="T68" fmla="*/ 132 w 140"/>
                  <a:gd name="T69" fmla="*/ 1048 h 1209"/>
                  <a:gd name="T70" fmla="*/ 127 w 140"/>
                  <a:gd name="T71" fmla="*/ 1035 h 1209"/>
                  <a:gd name="T72" fmla="*/ 119 w 140"/>
                  <a:gd name="T73" fmla="*/ 1019 h 1209"/>
                  <a:gd name="T74" fmla="*/ 111 w 140"/>
                  <a:gd name="T75" fmla="*/ 1004 h 1209"/>
                  <a:gd name="T76" fmla="*/ 104 w 140"/>
                  <a:gd name="T77" fmla="*/ 989 h 1209"/>
                  <a:gd name="T78" fmla="*/ 96 w 140"/>
                  <a:gd name="T79" fmla="*/ 975 h 1209"/>
                  <a:gd name="T80" fmla="*/ 90 w 140"/>
                  <a:gd name="T81" fmla="*/ 962 h 1209"/>
                  <a:gd name="T82" fmla="*/ 84 w 140"/>
                  <a:gd name="T83" fmla="*/ 950 h 1209"/>
                  <a:gd name="T84" fmla="*/ 83 w 140"/>
                  <a:gd name="T85" fmla="*/ 943 h 1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0"/>
                  <a:gd name="T130" fmla="*/ 0 h 1209"/>
                  <a:gd name="T131" fmla="*/ 140 w 140"/>
                  <a:gd name="T132" fmla="*/ 1209 h 1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0" h="1209">
                    <a:moveTo>
                      <a:pt x="71" y="0"/>
                    </a:moveTo>
                    <a:lnTo>
                      <a:pt x="58" y="943"/>
                    </a:lnTo>
                    <a:lnTo>
                      <a:pt x="58" y="946"/>
                    </a:lnTo>
                    <a:lnTo>
                      <a:pt x="56" y="948"/>
                    </a:lnTo>
                    <a:lnTo>
                      <a:pt x="56" y="950"/>
                    </a:lnTo>
                    <a:lnTo>
                      <a:pt x="54" y="954"/>
                    </a:lnTo>
                    <a:lnTo>
                      <a:pt x="52" y="958"/>
                    </a:lnTo>
                    <a:lnTo>
                      <a:pt x="50" y="962"/>
                    </a:lnTo>
                    <a:lnTo>
                      <a:pt x="48" y="966"/>
                    </a:lnTo>
                    <a:lnTo>
                      <a:pt x="46" y="969"/>
                    </a:lnTo>
                    <a:lnTo>
                      <a:pt x="44" y="975"/>
                    </a:lnTo>
                    <a:lnTo>
                      <a:pt x="42" y="979"/>
                    </a:lnTo>
                    <a:lnTo>
                      <a:pt x="40" y="985"/>
                    </a:lnTo>
                    <a:lnTo>
                      <a:pt x="36" y="989"/>
                    </a:lnTo>
                    <a:lnTo>
                      <a:pt x="35" y="994"/>
                    </a:lnTo>
                    <a:lnTo>
                      <a:pt x="31" y="1000"/>
                    </a:lnTo>
                    <a:lnTo>
                      <a:pt x="29" y="1004"/>
                    </a:lnTo>
                    <a:lnTo>
                      <a:pt x="27" y="1010"/>
                    </a:lnTo>
                    <a:lnTo>
                      <a:pt x="23" y="1015"/>
                    </a:lnTo>
                    <a:lnTo>
                      <a:pt x="21" y="1019"/>
                    </a:lnTo>
                    <a:lnTo>
                      <a:pt x="19" y="1025"/>
                    </a:lnTo>
                    <a:lnTo>
                      <a:pt x="15" y="1031"/>
                    </a:lnTo>
                    <a:lnTo>
                      <a:pt x="13" y="1035"/>
                    </a:lnTo>
                    <a:lnTo>
                      <a:pt x="12" y="1040"/>
                    </a:lnTo>
                    <a:lnTo>
                      <a:pt x="10" y="1044"/>
                    </a:lnTo>
                    <a:lnTo>
                      <a:pt x="8" y="1048"/>
                    </a:lnTo>
                    <a:lnTo>
                      <a:pt x="6" y="1052"/>
                    </a:lnTo>
                    <a:lnTo>
                      <a:pt x="4" y="1056"/>
                    </a:lnTo>
                    <a:lnTo>
                      <a:pt x="4" y="1060"/>
                    </a:lnTo>
                    <a:lnTo>
                      <a:pt x="2" y="1063"/>
                    </a:lnTo>
                    <a:lnTo>
                      <a:pt x="2" y="1067"/>
                    </a:lnTo>
                    <a:lnTo>
                      <a:pt x="0" y="1069"/>
                    </a:lnTo>
                    <a:lnTo>
                      <a:pt x="0" y="1071"/>
                    </a:lnTo>
                    <a:lnTo>
                      <a:pt x="0" y="1073"/>
                    </a:lnTo>
                    <a:lnTo>
                      <a:pt x="2" y="1075"/>
                    </a:lnTo>
                    <a:lnTo>
                      <a:pt x="2" y="1079"/>
                    </a:lnTo>
                    <a:lnTo>
                      <a:pt x="4" y="1081"/>
                    </a:lnTo>
                    <a:lnTo>
                      <a:pt x="6" y="1085"/>
                    </a:lnTo>
                    <a:lnTo>
                      <a:pt x="8" y="1090"/>
                    </a:lnTo>
                    <a:lnTo>
                      <a:pt x="10" y="1094"/>
                    </a:lnTo>
                    <a:lnTo>
                      <a:pt x="12" y="1098"/>
                    </a:lnTo>
                    <a:lnTo>
                      <a:pt x="13" y="1104"/>
                    </a:lnTo>
                    <a:lnTo>
                      <a:pt x="15" y="1110"/>
                    </a:lnTo>
                    <a:lnTo>
                      <a:pt x="19" y="1115"/>
                    </a:lnTo>
                    <a:lnTo>
                      <a:pt x="21" y="1121"/>
                    </a:lnTo>
                    <a:lnTo>
                      <a:pt x="25" y="1127"/>
                    </a:lnTo>
                    <a:lnTo>
                      <a:pt x="27" y="1133"/>
                    </a:lnTo>
                    <a:lnTo>
                      <a:pt x="31" y="1138"/>
                    </a:lnTo>
                    <a:lnTo>
                      <a:pt x="33" y="1144"/>
                    </a:lnTo>
                    <a:lnTo>
                      <a:pt x="36" y="1152"/>
                    </a:lnTo>
                    <a:lnTo>
                      <a:pt x="40" y="1158"/>
                    </a:lnTo>
                    <a:lnTo>
                      <a:pt x="42" y="1163"/>
                    </a:lnTo>
                    <a:lnTo>
                      <a:pt x="46" y="1169"/>
                    </a:lnTo>
                    <a:lnTo>
                      <a:pt x="48" y="1173"/>
                    </a:lnTo>
                    <a:lnTo>
                      <a:pt x="52" y="1179"/>
                    </a:lnTo>
                    <a:lnTo>
                      <a:pt x="54" y="1184"/>
                    </a:lnTo>
                    <a:lnTo>
                      <a:pt x="58" y="1188"/>
                    </a:lnTo>
                    <a:lnTo>
                      <a:pt x="59" y="1194"/>
                    </a:lnTo>
                    <a:lnTo>
                      <a:pt x="61" y="1198"/>
                    </a:lnTo>
                    <a:lnTo>
                      <a:pt x="63" y="1200"/>
                    </a:lnTo>
                    <a:lnTo>
                      <a:pt x="65" y="1204"/>
                    </a:lnTo>
                    <a:lnTo>
                      <a:pt x="67" y="1206"/>
                    </a:lnTo>
                    <a:lnTo>
                      <a:pt x="69" y="1207"/>
                    </a:lnTo>
                    <a:lnTo>
                      <a:pt x="69" y="1209"/>
                    </a:lnTo>
                    <a:lnTo>
                      <a:pt x="71" y="1209"/>
                    </a:lnTo>
                    <a:lnTo>
                      <a:pt x="69" y="1209"/>
                    </a:lnTo>
                    <a:lnTo>
                      <a:pt x="71" y="1209"/>
                    </a:lnTo>
                    <a:lnTo>
                      <a:pt x="71" y="1207"/>
                    </a:lnTo>
                    <a:lnTo>
                      <a:pt x="73" y="1206"/>
                    </a:lnTo>
                    <a:lnTo>
                      <a:pt x="75" y="1204"/>
                    </a:lnTo>
                    <a:lnTo>
                      <a:pt x="77" y="1200"/>
                    </a:lnTo>
                    <a:lnTo>
                      <a:pt x="79" y="1198"/>
                    </a:lnTo>
                    <a:lnTo>
                      <a:pt x="81" y="1194"/>
                    </a:lnTo>
                    <a:lnTo>
                      <a:pt x="83" y="1188"/>
                    </a:lnTo>
                    <a:lnTo>
                      <a:pt x="86" y="1184"/>
                    </a:lnTo>
                    <a:lnTo>
                      <a:pt x="88" y="1179"/>
                    </a:lnTo>
                    <a:lnTo>
                      <a:pt x="92" y="1173"/>
                    </a:lnTo>
                    <a:lnTo>
                      <a:pt x="94" y="1169"/>
                    </a:lnTo>
                    <a:lnTo>
                      <a:pt x="98" y="1163"/>
                    </a:lnTo>
                    <a:lnTo>
                      <a:pt x="100" y="1158"/>
                    </a:lnTo>
                    <a:lnTo>
                      <a:pt x="104" y="1152"/>
                    </a:lnTo>
                    <a:lnTo>
                      <a:pt x="106" y="1144"/>
                    </a:lnTo>
                    <a:lnTo>
                      <a:pt x="109" y="1138"/>
                    </a:lnTo>
                    <a:lnTo>
                      <a:pt x="113" y="1133"/>
                    </a:lnTo>
                    <a:lnTo>
                      <a:pt x="115" y="1127"/>
                    </a:lnTo>
                    <a:lnTo>
                      <a:pt x="119" y="1121"/>
                    </a:lnTo>
                    <a:lnTo>
                      <a:pt x="121" y="1115"/>
                    </a:lnTo>
                    <a:lnTo>
                      <a:pt x="125" y="1110"/>
                    </a:lnTo>
                    <a:lnTo>
                      <a:pt x="127" y="1104"/>
                    </a:lnTo>
                    <a:lnTo>
                      <a:pt x="129" y="1098"/>
                    </a:lnTo>
                    <a:lnTo>
                      <a:pt x="130" y="1094"/>
                    </a:lnTo>
                    <a:lnTo>
                      <a:pt x="132" y="1090"/>
                    </a:lnTo>
                    <a:lnTo>
                      <a:pt x="134" y="1085"/>
                    </a:lnTo>
                    <a:lnTo>
                      <a:pt x="136" y="1081"/>
                    </a:lnTo>
                    <a:lnTo>
                      <a:pt x="138" y="1079"/>
                    </a:lnTo>
                    <a:lnTo>
                      <a:pt x="138" y="1075"/>
                    </a:lnTo>
                    <a:lnTo>
                      <a:pt x="140" y="1073"/>
                    </a:lnTo>
                    <a:lnTo>
                      <a:pt x="140" y="1071"/>
                    </a:lnTo>
                    <a:lnTo>
                      <a:pt x="140" y="1069"/>
                    </a:lnTo>
                    <a:lnTo>
                      <a:pt x="138" y="1067"/>
                    </a:lnTo>
                    <a:lnTo>
                      <a:pt x="138" y="1063"/>
                    </a:lnTo>
                    <a:lnTo>
                      <a:pt x="136" y="1060"/>
                    </a:lnTo>
                    <a:lnTo>
                      <a:pt x="136" y="1056"/>
                    </a:lnTo>
                    <a:lnTo>
                      <a:pt x="134" y="1052"/>
                    </a:lnTo>
                    <a:lnTo>
                      <a:pt x="132" y="1048"/>
                    </a:lnTo>
                    <a:lnTo>
                      <a:pt x="130" y="1044"/>
                    </a:lnTo>
                    <a:lnTo>
                      <a:pt x="129" y="1040"/>
                    </a:lnTo>
                    <a:lnTo>
                      <a:pt x="127" y="1035"/>
                    </a:lnTo>
                    <a:lnTo>
                      <a:pt x="123" y="1031"/>
                    </a:lnTo>
                    <a:lnTo>
                      <a:pt x="121" y="1025"/>
                    </a:lnTo>
                    <a:lnTo>
                      <a:pt x="119" y="1019"/>
                    </a:lnTo>
                    <a:lnTo>
                      <a:pt x="117" y="1015"/>
                    </a:lnTo>
                    <a:lnTo>
                      <a:pt x="113" y="1010"/>
                    </a:lnTo>
                    <a:lnTo>
                      <a:pt x="111" y="1004"/>
                    </a:lnTo>
                    <a:lnTo>
                      <a:pt x="107" y="1000"/>
                    </a:lnTo>
                    <a:lnTo>
                      <a:pt x="106" y="994"/>
                    </a:lnTo>
                    <a:lnTo>
                      <a:pt x="104" y="989"/>
                    </a:lnTo>
                    <a:lnTo>
                      <a:pt x="100" y="985"/>
                    </a:lnTo>
                    <a:lnTo>
                      <a:pt x="98" y="979"/>
                    </a:lnTo>
                    <a:lnTo>
                      <a:pt x="96" y="975"/>
                    </a:lnTo>
                    <a:lnTo>
                      <a:pt x="94" y="969"/>
                    </a:lnTo>
                    <a:lnTo>
                      <a:pt x="92" y="966"/>
                    </a:lnTo>
                    <a:lnTo>
                      <a:pt x="90" y="962"/>
                    </a:lnTo>
                    <a:lnTo>
                      <a:pt x="88" y="958"/>
                    </a:lnTo>
                    <a:lnTo>
                      <a:pt x="86" y="954"/>
                    </a:lnTo>
                    <a:lnTo>
                      <a:pt x="84" y="950"/>
                    </a:lnTo>
                    <a:lnTo>
                      <a:pt x="83" y="948"/>
                    </a:lnTo>
                    <a:lnTo>
                      <a:pt x="83" y="946"/>
                    </a:lnTo>
                    <a:lnTo>
                      <a:pt x="83" y="943"/>
                    </a:lnTo>
                    <a:lnTo>
                      <a:pt x="81" y="943"/>
                    </a:lnTo>
                    <a:lnTo>
                      <a:pt x="71" y="0"/>
                    </a:lnTo>
                  </a:path>
                </a:pathLst>
              </a:custGeom>
              <a:solidFill>
                <a:srgbClr val="FFF4DD"/>
              </a:solidFill>
              <a:ln w="0">
                <a:solidFill>
                  <a:srgbClr val="FFF4DD"/>
                </a:solidFill>
                <a:round/>
                <a:headEnd/>
                <a:tailEnd/>
              </a:ln>
            </p:spPr>
            <p:txBody>
              <a:bodyPr/>
              <a:lstStyle/>
              <a:p>
                <a:endParaRPr lang="es-MX"/>
              </a:p>
            </p:txBody>
          </p:sp>
          <p:sp>
            <p:nvSpPr>
              <p:cNvPr id="64" name="Freeform 54"/>
              <p:cNvSpPr>
                <a:spLocks noChangeAspect="1"/>
              </p:cNvSpPr>
              <p:nvPr/>
            </p:nvSpPr>
            <p:spPr bwMode="auto">
              <a:xfrm>
                <a:off x="980" y="1662"/>
                <a:ext cx="944" cy="2396"/>
              </a:xfrm>
              <a:custGeom>
                <a:avLst/>
                <a:gdLst>
                  <a:gd name="T0" fmla="*/ 589 w 944"/>
                  <a:gd name="T1" fmla="*/ 1962 h 2396"/>
                  <a:gd name="T2" fmla="*/ 683 w 944"/>
                  <a:gd name="T3" fmla="*/ 1776 h 2396"/>
                  <a:gd name="T4" fmla="*/ 752 w 944"/>
                  <a:gd name="T5" fmla="*/ 1578 h 2396"/>
                  <a:gd name="T6" fmla="*/ 764 w 944"/>
                  <a:gd name="T7" fmla="*/ 1095 h 2396"/>
                  <a:gd name="T8" fmla="*/ 825 w 944"/>
                  <a:gd name="T9" fmla="*/ 814 h 2396"/>
                  <a:gd name="T10" fmla="*/ 915 w 944"/>
                  <a:gd name="T11" fmla="*/ 641 h 2396"/>
                  <a:gd name="T12" fmla="*/ 856 w 944"/>
                  <a:gd name="T13" fmla="*/ 822 h 2396"/>
                  <a:gd name="T14" fmla="*/ 819 w 944"/>
                  <a:gd name="T15" fmla="*/ 1175 h 2396"/>
                  <a:gd name="T16" fmla="*/ 821 w 944"/>
                  <a:gd name="T17" fmla="*/ 1473 h 2396"/>
                  <a:gd name="T18" fmla="*/ 796 w 944"/>
                  <a:gd name="T19" fmla="*/ 1667 h 2396"/>
                  <a:gd name="T20" fmla="*/ 704 w 944"/>
                  <a:gd name="T21" fmla="*/ 1878 h 2396"/>
                  <a:gd name="T22" fmla="*/ 587 w 944"/>
                  <a:gd name="T23" fmla="*/ 2060 h 2396"/>
                  <a:gd name="T24" fmla="*/ 505 w 944"/>
                  <a:gd name="T25" fmla="*/ 2150 h 2396"/>
                  <a:gd name="T26" fmla="*/ 484 w 944"/>
                  <a:gd name="T27" fmla="*/ 2231 h 2396"/>
                  <a:gd name="T28" fmla="*/ 478 w 944"/>
                  <a:gd name="T29" fmla="*/ 2317 h 2396"/>
                  <a:gd name="T30" fmla="*/ 470 w 944"/>
                  <a:gd name="T31" fmla="*/ 2388 h 2396"/>
                  <a:gd name="T32" fmla="*/ 464 w 944"/>
                  <a:gd name="T33" fmla="*/ 2300 h 2396"/>
                  <a:gd name="T34" fmla="*/ 457 w 944"/>
                  <a:gd name="T35" fmla="*/ 2214 h 2396"/>
                  <a:gd name="T36" fmla="*/ 432 w 944"/>
                  <a:gd name="T37" fmla="*/ 2137 h 2396"/>
                  <a:gd name="T38" fmla="*/ 334 w 944"/>
                  <a:gd name="T39" fmla="*/ 2029 h 2396"/>
                  <a:gd name="T40" fmla="*/ 217 w 944"/>
                  <a:gd name="T41" fmla="*/ 1835 h 2396"/>
                  <a:gd name="T42" fmla="*/ 138 w 944"/>
                  <a:gd name="T43" fmla="*/ 1626 h 2396"/>
                  <a:gd name="T44" fmla="*/ 123 w 944"/>
                  <a:gd name="T45" fmla="*/ 1423 h 2396"/>
                  <a:gd name="T46" fmla="*/ 123 w 944"/>
                  <a:gd name="T47" fmla="*/ 1106 h 2396"/>
                  <a:gd name="T48" fmla="*/ 69 w 944"/>
                  <a:gd name="T49" fmla="*/ 753 h 2396"/>
                  <a:gd name="T50" fmla="*/ 48 w 944"/>
                  <a:gd name="T51" fmla="*/ 674 h 2396"/>
                  <a:gd name="T52" fmla="*/ 134 w 944"/>
                  <a:gd name="T53" fmla="*/ 856 h 2396"/>
                  <a:gd name="T54" fmla="*/ 186 w 944"/>
                  <a:gd name="T55" fmla="*/ 1175 h 2396"/>
                  <a:gd name="T56" fmla="*/ 201 w 944"/>
                  <a:gd name="T57" fmla="*/ 1617 h 2396"/>
                  <a:gd name="T58" fmla="*/ 278 w 944"/>
                  <a:gd name="T59" fmla="*/ 1816 h 2396"/>
                  <a:gd name="T60" fmla="*/ 374 w 944"/>
                  <a:gd name="T61" fmla="*/ 1993 h 2396"/>
                  <a:gd name="T62" fmla="*/ 420 w 944"/>
                  <a:gd name="T63" fmla="*/ 1254 h 2396"/>
                  <a:gd name="T64" fmla="*/ 299 w 944"/>
                  <a:gd name="T65" fmla="*/ 1047 h 2396"/>
                  <a:gd name="T66" fmla="*/ 177 w 944"/>
                  <a:gd name="T67" fmla="*/ 837 h 2396"/>
                  <a:gd name="T68" fmla="*/ 109 w 944"/>
                  <a:gd name="T69" fmla="*/ 714 h 2396"/>
                  <a:gd name="T70" fmla="*/ 94 w 944"/>
                  <a:gd name="T71" fmla="*/ 553 h 2396"/>
                  <a:gd name="T72" fmla="*/ 92 w 944"/>
                  <a:gd name="T73" fmla="*/ 306 h 2396"/>
                  <a:gd name="T74" fmla="*/ 102 w 944"/>
                  <a:gd name="T75" fmla="*/ 0 h 2396"/>
                  <a:gd name="T76" fmla="*/ 113 w 944"/>
                  <a:gd name="T77" fmla="*/ 242 h 2396"/>
                  <a:gd name="T78" fmla="*/ 123 w 944"/>
                  <a:gd name="T79" fmla="*/ 419 h 2396"/>
                  <a:gd name="T80" fmla="*/ 140 w 944"/>
                  <a:gd name="T81" fmla="*/ 549 h 2396"/>
                  <a:gd name="T82" fmla="*/ 205 w 944"/>
                  <a:gd name="T83" fmla="*/ 684 h 2396"/>
                  <a:gd name="T84" fmla="*/ 315 w 944"/>
                  <a:gd name="T85" fmla="*/ 881 h 2396"/>
                  <a:gd name="T86" fmla="*/ 420 w 944"/>
                  <a:gd name="T87" fmla="*/ 1062 h 2396"/>
                  <a:gd name="T88" fmla="*/ 455 w 944"/>
                  <a:gd name="T89" fmla="*/ 1121 h 2396"/>
                  <a:gd name="T90" fmla="*/ 462 w 944"/>
                  <a:gd name="T91" fmla="*/ 1171 h 2396"/>
                  <a:gd name="T92" fmla="*/ 470 w 944"/>
                  <a:gd name="T93" fmla="*/ 1221 h 2396"/>
                  <a:gd name="T94" fmla="*/ 476 w 944"/>
                  <a:gd name="T95" fmla="*/ 1214 h 2396"/>
                  <a:gd name="T96" fmla="*/ 485 w 944"/>
                  <a:gd name="T97" fmla="*/ 1160 h 2396"/>
                  <a:gd name="T98" fmla="*/ 493 w 944"/>
                  <a:gd name="T99" fmla="*/ 1116 h 2396"/>
                  <a:gd name="T100" fmla="*/ 555 w 944"/>
                  <a:gd name="T101" fmla="*/ 1016 h 2396"/>
                  <a:gd name="T102" fmla="*/ 664 w 944"/>
                  <a:gd name="T103" fmla="*/ 820 h 2396"/>
                  <a:gd name="T104" fmla="*/ 764 w 944"/>
                  <a:gd name="T105" fmla="*/ 636 h 2396"/>
                  <a:gd name="T106" fmla="*/ 810 w 944"/>
                  <a:gd name="T107" fmla="*/ 515 h 2396"/>
                  <a:gd name="T108" fmla="*/ 823 w 944"/>
                  <a:gd name="T109" fmla="*/ 373 h 2396"/>
                  <a:gd name="T110" fmla="*/ 833 w 944"/>
                  <a:gd name="T111" fmla="*/ 177 h 2396"/>
                  <a:gd name="T112" fmla="*/ 846 w 944"/>
                  <a:gd name="T113" fmla="*/ 96 h 2396"/>
                  <a:gd name="T114" fmla="*/ 852 w 944"/>
                  <a:gd name="T115" fmla="*/ 388 h 2396"/>
                  <a:gd name="T116" fmla="*/ 846 w 944"/>
                  <a:gd name="T117" fmla="*/ 613 h 2396"/>
                  <a:gd name="T118" fmla="*/ 823 w 944"/>
                  <a:gd name="T119" fmla="*/ 743 h 2396"/>
                  <a:gd name="T120" fmla="*/ 733 w 944"/>
                  <a:gd name="T121" fmla="*/ 895 h 2396"/>
                  <a:gd name="T122" fmla="*/ 604 w 944"/>
                  <a:gd name="T123" fmla="*/ 1114 h 2396"/>
                  <a:gd name="T124" fmla="*/ 503 w 944"/>
                  <a:gd name="T125" fmla="*/ 2083 h 23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44"/>
                  <a:gd name="T190" fmla="*/ 0 h 2396"/>
                  <a:gd name="T191" fmla="*/ 944 w 944"/>
                  <a:gd name="T192" fmla="*/ 2396 h 239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44" h="2396">
                    <a:moveTo>
                      <a:pt x="503" y="2083"/>
                    </a:moveTo>
                    <a:lnTo>
                      <a:pt x="512" y="2072"/>
                    </a:lnTo>
                    <a:lnTo>
                      <a:pt x="522" y="2062"/>
                    </a:lnTo>
                    <a:lnTo>
                      <a:pt x="530" y="2049"/>
                    </a:lnTo>
                    <a:lnTo>
                      <a:pt x="539" y="2037"/>
                    </a:lnTo>
                    <a:lnTo>
                      <a:pt x="549" y="2022"/>
                    </a:lnTo>
                    <a:lnTo>
                      <a:pt x="558" y="2008"/>
                    </a:lnTo>
                    <a:lnTo>
                      <a:pt x="568" y="1993"/>
                    </a:lnTo>
                    <a:lnTo>
                      <a:pt x="579" y="1978"/>
                    </a:lnTo>
                    <a:lnTo>
                      <a:pt x="589" y="1962"/>
                    </a:lnTo>
                    <a:lnTo>
                      <a:pt x="599" y="1945"/>
                    </a:lnTo>
                    <a:lnTo>
                      <a:pt x="608" y="1928"/>
                    </a:lnTo>
                    <a:lnTo>
                      <a:pt x="618" y="1910"/>
                    </a:lnTo>
                    <a:lnTo>
                      <a:pt x="627" y="1891"/>
                    </a:lnTo>
                    <a:lnTo>
                      <a:pt x="637" y="1874"/>
                    </a:lnTo>
                    <a:lnTo>
                      <a:pt x="647" y="1855"/>
                    </a:lnTo>
                    <a:lnTo>
                      <a:pt x="656" y="1835"/>
                    </a:lnTo>
                    <a:lnTo>
                      <a:pt x="666" y="1816"/>
                    </a:lnTo>
                    <a:lnTo>
                      <a:pt x="673" y="1795"/>
                    </a:lnTo>
                    <a:lnTo>
                      <a:pt x="683" y="1776"/>
                    </a:lnTo>
                    <a:lnTo>
                      <a:pt x="691" y="1757"/>
                    </a:lnTo>
                    <a:lnTo>
                      <a:pt x="700" y="1736"/>
                    </a:lnTo>
                    <a:lnTo>
                      <a:pt x="708" y="1716"/>
                    </a:lnTo>
                    <a:lnTo>
                      <a:pt x="716" y="1695"/>
                    </a:lnTo>
                    <a:lnTo>
                      <a:pt x="721" y="1676"/>
                    </a:lnTo>
                    <a:lnTo>
                      <a:pt x="729" y="1655"/>
                    </a:lnTo>
                    <a:lnTo>
                      <a:pt x="735" y="1636"/>
                    </a:lnTo>
                    <a:lnTo>
                      <a:pt x="741" y="1617"/>
                    </a:lnTo>
                    <a:lnTo>
                      <a:pt x="746" y="1597"/>
                    </a:lnTo>
                    <a:lnTo>
                      <a:pt x="752" y="1578"/>
                    </a:lnTo>
                    <a:lnTo>
                      <a:pt x="756" y="1559"/>
                    </a:lnTo>
                    <a:lnTo>
                      <a:pt x="754" y="1494"/>
                    </a:lnTo>
                    <a:lnTo>
                      <a:pt x="752" y="1432"/>
                    </a:lnTo>
                    <a:lnTo>
                      <a:pt x="752" y="1375"/>
                    </a:lnTo>
                    <a:lnTo>
                      <a:pt x="752" y="1321"/>
                    </a:lnTo>
                    <a:lnTo>
                      <a:pt x="754" y="1269"/>
                    </a:lnTo>
                    <a:lnTo>
                      <a:pt x="754" y="1221"/>
                    </a:lnTo>
                    <a:lnTo>
                      <a:pt x="758" y="1175"/>
                    </a:lnTo>
                    <a:lnTo>
                      <a:pt x="760" y="1133"/>
                    </a:lnTo>
                    <a:lnTo>
                      <a:pt x="764" y="1095"/>
                    </a:lnTo>
                    <a:lnTo>
                      <a:pt x="767" y="1058"/>
                    </a:lnTo>
                    <a:lnTo>
                      <a:pt x="771" y="1023"/>
                    </a:lnTo>
                    <a:lnTo>
                      <a:pt x="777" y="991"/>
                    </a:lnTo>
                    <a:lnTo>
                      <a:pt x="783" y="960"/>
                    </a:lnTo>
                    <a:lnTo>
                      <a:pt x="789" y="931"/>
                    </a:lnTo>
                    <a:lnTo>
                      <a:pt x="794" y="904"/>
                    </a:lnTo>
                    <a:lnTo>
                      <a:pt x="802" y="880"/>
                    </a:lnTo>
                    <a:lnTo>
                      <a:pt x="810" y="856"/>
                    </a:lnTo>
                    <a:lnTo>
                      <a:pt x="815" y="835"/>
                    </a:lnTo>
                    <a:lnTo>
                      <a:pt x="825" y="814"/>
                    </a:lnTo>
                    <a:lnTo>
                      <a:pt x="833" y="793"/>
                    </a:lnTo>
                    <a:lnTo>
                      <a:pt x="840" y="776"/>
                    </a:lnTo>
                    <a:lnTo>
                      <a:pt x="850" y="757"/>
                    </a:lnTo>
                    <a:lnTo>
                      <a:pt x="858" y="739"/>
                    </a:lnTo>
                    <a:lnTo>
                      <a:pt x="867" y="724"/>
                    </a:lnTo>
                    <a:lnTo>
                      <a:pt x="877" y="707"/>
                    </a:lnTo>
                    <a:lnTo>
                      <a:pt x="886" y="691"/>
                    </a:lnTo>
                    <a:lnTo>
                      <a:pt x="896" y="674"/>
                    </a:lnTo>
                    <a:lnTo>
                      <a:pt x="906" y="659"/>
                    </a:lnTo>
                    <a:lnTo>
                      <a:pt x="915" y="641"/>
                    </a:lnTo>
                    <a:lnTo>
                      <a:pt x="925" y="626"/>
                    </a:lnTo>
                    <a:lnTo>
                      <a:pt x="934" y="609"/>
                    </a:lnTo>
                    <a:lnTo>
                      <a:pt x="944" y="590"/>
                    </a:lnTo>
                    <a:lnTo>
                      <a:pt x="927" y="620"/>
                    </a:lnTo>
                    <a:lnTo>
                      <a:pt x="911" y="653"/>
                    </a:lnTo>
                    <a:lnTo>
                      <a:pt x="898" y="686"/>
                    </a:lnTo>
                    <a:lnTo>
                      <a:pt x="886" y="718"/>
                    </a:lnTo>
                    <a:lnTo>
                      <a:pt x="875" y="753"/>
                    </a:lnTo>
                    <a:lnTo>
                      <a:pt x="865" y="787"/>
                    </a:lnTo>
                    <a:lnTo>
                      <a:pt x="856" y="822"/>
                    </a:lnTo>
                    <a:lnTo>
                      <a:pt x="850" y="858"/>
                    </a:lnTo>
                    <a:lnTo>
                      <a:pt x="842" y="893"/>
                    </a:lnTo>
                    <a:lnTo>
                      <a:pt x="837" y="929"/>
                    </a:lnTo>
                    <a:lnTo>
                      <a:pt x="833" y="964"/>
                    </a:lnTo>
                    <a:lnTo>
                      <a:pt x="829" y="1000"/>
                    </a:lnTo>
                    <a:lnTo>
                      <a:pt x="825" y="1035"/>
                    </a:lnTo>
                    <a:lnTo>
                      <a:pt x="823" y="1071"/>
                    </a:lnTo>
                    <a:lnTo>
                      <a:pt x="821" y="1106"/>
                    </a:lnTo>
                    <a:lnTo>
                      <a:pt x="819" y="1141"/>
                    </a:lnTo>
                    <a:lnTo>
                      <a:pt x="819" y="1175"/>
                    </a:lnTo>
                    <a:lnTo>
                      <a:pt x="819" y="1210"/>
                    </a:lnTo>
                    <a:lnTo>
                      <a:pt x="817" y="1242"/>
                    </a:lnTo>
                    <a:lnTo>
                      <a:pt x="819" y="1275"/>
                    </a:lnTo>
                    <a:lnTo>
                      <a:pt x="819" y="1306"/>
                    </a:lnTo>
                    <a:lnTo>
                      <a:pt x="819" y="1336"/>
                    </a:lnTo>
                    <a:lnTo>
                      <a:pt x="819" y="1367"/>
                    </a:lnTo>
                    <a:lnTo>
                      <a:pt x="819" y="1396"/>
                    </a:lnTo>
                    <a:lnTo>
                      <a:pt x="821" y="1423"/>
                    </a:lnTo>
                    <a:lnTo>
                      <a:pt x="821" y="1450"/>
                    </a:lnTo>
                    <a:lnTo>
                      <a:pt x="821" y="1473"/>
                    </a:lnTo>
                    <a:lnTo>
                      <a:pt x="821" y="1496"/>
                    </a:lnTo>
                    <a:lnTo>
                      <a:pt x="819" y="1519"/>
                    </a:lnTo>
                    <a:lnTo>
                      <a:pt x="819" y="1538"/>
                    </a:lnTo>
                    <a:lnTo>
                      <a:pt x="817" y="1557"/>
                    </a:lnTo>
                    <a:lnTo>
                      <a:pt x="815" y="1572"/>
                    </a:lnTo>
                    <a:lnTo>
                      <a:pt x="814" y="1590"/>
                    </a:lnTo>
                    <a:lnTo>
                      <a:pt x="810" y="1607"/>
                    </a:lnTo>
                    <a:lnTo>
                      <a:pt x="806" y="1626"/>
                    </a:lnTo>
                    <a:lnTo>
                      <a:pt x="802" y="1645"/>
                    </a:lnTo>
                    <a:lnTo>
                      <a:pt x="796" y="1667"/>
                    </a:lnTo>
                    <a:lnTo>
                      <a:pt x="789" y="1686"/>
                    </a:lnTo>
                    <a:lnTo>
                      <a:pt x="781" y="1707"/>
                    </a:lnTo>
                    <a:lnTo>
                      <a:pt x="773" y="1728"/>
                    </a:lnTo>
                    <a:lnTo>
                      <a:pt x="766" y="1749"/>
                    </a:lnTo>
                    <a:lnTo>
                      <a:pt x="756" y="1770"/>
                    </a:lnTo>
                    <a:lnTo>
                      <a:pt x="746" y="1793"/>
                    </a:lnTo>
                    <a:lnTo>
                      <a:pt x="737" y="1814"/>
                    </a:lnTo>
                    <a:lnTo>
                      <a:pt x="727" y="1835"/>
                    </a:lnTo>
                    <a:lnTo>
                      <a:pt x="716" y="1857"/>
                    </a:lnTo>
                    <a:lnTo>
                      <a:pt x="704" y="1878"/>
                    </a:lnTo>
                    <a:lnTo>
                      <a:pt x="693" y="1899"/>
                    </a:lnTo>
                    <a:lnTo>
                      <a:pt x="681" y="1920"/>
                    </a:lnTo>
                    <a:lnTo>
                      <a:pt x="670" y="1939"/>
                    </a:lnTo>
                    <a:lnTo>
                      <a:pt x="658" y="1958"/>
                    </a:lnTo>
                    <a:lnTo>
                      <a:pt x="647" y="1978"/>
                    </a:lnTo>
                    <a:lnTo>
                      <a:pt x="633" y="1997"/>
                    </a:lnTo>
                    <a:lnTo>
                      <a:pt x="622" y="2014"/>
                    </a:lnTo>
                    <a:lnTo>
                      <a:pt x="610" y="2029"/>
                    </a:lnTo>
                    <a:lnTo>
                      <a:pt x="599" y="2047"/>
                    </a:lnTo>
                    <a:lnTo>
                      <a:pt x="587" y="2060"/>
                    </a:lnTo>
                    <a:lnTo>
                      <a:pt x="576" y="2074"/>
                    </a:lnTo>
                    <a:lnTo>
                      <a:pt x="564" y="2087"/>
                    </a:lnTo>
                    <a:lnTo>
                      <a:pt x="555" y="2098"/>
                    </a:lnTo>
                    <a:lnTo>
                      <a:pt x="545" y="2108"/>
                    </a:lnTo>
                    <a:lnTo>
                      <a:pt x="535" y="2118"/>
                    </a:lnTo>
                    <a:lnTo>
                      <a:pt x="526" y="2125"/>
                    </a:lnTo>
                    <a:lnTo>
                      <a:pt x="516" y="2131"/>
                    </a:lnTo>
                    <a:lnTo>
                      <a:pt x="512" y="2137"/>
                    </a:lnTo>
                    <a:lnTo>
                      <a:pt x="508" y="2145"/>
                    </a:lnTo>
                    <a:lnTo>
                      <a:pt x="505" y="2150"/>
                    </a:lnTo>
                    <a:lnTo>
                      <a:pt x="501" y="2158"/>
                    </a:lnTo>
                    <a:lnTo>
                      <a:pt x="499" y="2166"/>
                    </a:lnTo>
                    <a:lnTo>
                      <a:pt x="495" y="2173"/>
                    </a:lnTo>
                    <a:lnTo>
                      <a:pt x="493" y="2181"/>
                    </a:lnTo>
                    <a:lnTo>
                      <a:pt x="491" y="2189"/>
                    </a:lnTo>
                    <a:lnTo>
                      <a:pt x="489" y="2196"/>
                    </a:lnTo>
                    <a:lnTo>
                      <a:pt x="487" y="2206"/>
                    </a:lnTo>
                    <a:lnTo>
                      <a:pt x="487" y="2214"/>
                    </a:lnTo>
                    <a:lnTo>
                      <a:pt x="485" y="2221"/>
                    </a:lnTo>
                    <a:lnTo>
                      <a:pt x="484" y="2231"/>
                    </a:lnTo>
                    <a:lnTo>
                      <a:pt x="484" y="2239"/>
                    </a:lnTo>
                    <a:lnTo>
                      <a:pt x="482" y="2248"/>
                    </a:lnTo>
                    <a:lnTo>
                      <a:pt x="482" y="2256"/>
                    </a:lnTo>
                    <a:lnTo>
                      <a:pt x="482" y="2265"/>
                    </a:lnTo>
                    <a:lnTo>
                      <a:pt x="480" y="2273"/>
                    </a:lnTo>
                    <a:lnTo>
                      <a:pt x="480" y="2283"/>
                    </a:lnTo>
                    <a:lnTo>
                      <a:pt x="480" y="2292"/>
                    </a:lnTo>
                    <a:lnTo>
                      <a:pt x="480" y="2300"/>
                    </a:lnTo>
                    <a:lnTo>
                      <a:pt x="480" y="2310"/>
                    </a:lnTo>
                    <a:lnTo>
                      <a:pt x="478" y="2317"/>
                    </a:lnTo>
                    <a:lnTo>
                      <a:pt x="478" y="2327"/>
                    </a:lnTo>
                    <a:lnTo>
                      <a:pt x="478" y="2336"/>
                    </a:lnTo>
                    <a:lnTo>
                      <a:pt x="478" y="2344"/>
                    </a:lnTo>
                    <a:lnTo>
                      <a:pt x="476" y="2354"/>
                    </a:lnTo>
                    <a:lnTo>
                      <a:pt x="476" y="2361"/>
                    </a:lnTo>
                    <a:lnTo>
                      <a:pt x="474" y="2371"/>
                    </a:lnTo>
                    <a:lnTo>
                      <a:pt x="474" y="2379"/>
                    </a:lnTo>
                    <a:lnTo>
                      <a:pt x="472" y="2388"/>
                    </a:lnTo>
                    <a:lnTo>
                      <a:pt x="472" y="2396"/>
                    </a:lnTo>
                    <a:lnTo>
                      <a:pt x="470" y="2388"/>
                    </a:lnTo>
                    <a:lnTo>
                      <a:pt x="470" y="2379"/>
                    </a:lnTo>
                    <a:lnTo>
                      <a:pt x="468" y="2371"/>
                    </a:lnTo>
                    <a:lnTo>
                      <a:pt x="468" y="2361"/>
                    </a:lnTo>
                    <a:lnTo>
                      <a:pt x="466" y="2354"/>
                    </a:lnTo>
                    <a:lnTo>
                      <a:pt x="466" y="2344"/>
                    </a:lnTo>
                    <a:lnTo>
                      <a:pt x="466" y="2336"/>
                    </a:lnTo>
                    <a:lnTo>
                      <a:pt x="466" y="2327"/>
                    </a:lnTo>
                    <a:lnTo>
                      <a:pt x="464" y="2317"/>
                    </a:lnTo>
                    <a:lnTo>
                      <a:pt x="464" y="2310"/>
                    </a:lnTo>
                    <a:lnTo>
                      <a:pt x="464" y="2300"/>
                    </a:lnTo>
                    <a:lnTo>
                      <a:pt x="464" y="2292"/>
                    </a:lnTo>
                    <a:lnTo>
                      <a:pt x="462" y="2283"/>
                    </a:lnTo>
                    <a:lnTo>
                      <a:pt x="462" y="2273"/>
                    </a:lnTo>
                    <a:lnTo>
                      <a:pt x="462" y="2265"/>
                    </a:lnTo>
                    <a:lnTo>
                      <a:pt x="462" y="2256"/>
                    </a:lnTo>
                    <a:lnTo>
                      <a:pt x="460" y="2248"/>
                    </a:lnTo>
                    <a:lnTo>
                      <a:pt x="460" y="2239"/>
                    </a:lnTo>
                    <a:lnTo>
                      <a:pt x="459" y="2231"/>
                    </a:lnTo>
                    <a:lnTo>
                      <a:pt x="459" y="2221"/>
                    </a:lnTo>
                    <a:lnTo>
                      <a:pt x="457" y="2214"/>
                    </a:lnTo>
                    <a:lnTo>
                      <a:pt x="455" y="2206"/>
                    </a:lnTo>
                    <a:lnTo>
                      <a:pt x="455" y="2196"/>
                    </a:lnTo>
                    <a:lnTo>
                      <a:pt x="453" y="2189"/>
                    </a:lnTo>
                    <a:lnTo>
                      <a:pt x="449" y="2181"/>
                    </a:lnTo>
                    <a:lnTo>
                      <a:pt x="447" y="2173"/>
                    </a:lnTo>
                    <a:lnTo>
                      <a:pt x="445" y="2166"/>
                    </a:lnTo>
                    <a:lnTo>
                      <a:pt x="441" y="2158"/>
                    </a:lnTo>
                    <a:lnTo>
                      <a:pt x="439" y="2150"/>
                    </a:lnTo>
                    <a:lnTo>
                      <a:pt x="436" y="2145"/>
                    </a:lnTo>
                    <a:lnTo>
                      <a:pt x="432" y="2137"/>
                    </a:lnTo>
                    <a:lnTo>
                      <a:pt x="426" y="2131"/>
                    </a:lnTo>
                    <a:lnTo>
                      <a:pt x="418" y="2125"/>
                    </a:lnTo>
                    <a:lnTo>
                      <a:pt x="409" y="2118"/>
                    </a:lnTo>
                    <a:lnTo>
                      <a:pt x="399" y="2108"/>
                    </a:lnTo>
                    <a:lnTo>
                      <a:pt x="389" y="2098"/>
                    </a:lnTo>
                    <a:lnTo>
                      <a:pt x="378" y="2087"/>
                    </a:lnTo>
                    <a:lnTo>
                      <a:pt x="368" y="2074"/>
                    </a:lnTo>
                    <a:lnTo>
                      <a:pt x="357" y="2060"/>
                    </a:lnTo>
                    <a:lnTo>
                      <a:pt x="345" y="2047"/>
                    </a:lnTo>
                    <a:lnTo>
                      <a:pt x="334" y="2029"/>
                    </a:lnTo>
                    <a:lnTo>
                      <a:pt x="322" y="2014"/>
                    </a:lnTo>
                    <a:lnTo>
                      <a:pt x="309" y="1997"/>
                    </a:lnTo>
                    <a:lnTo>
                      <a:pt x="297" y="1978"/>
                    </a:lnTo>
                    <a:lnTo>
                      <a:pt x="286" y="1958"/>
                    </a:lnTo>
                    <a:lnTo>
                      <a:pt x="274" y="1939"/>
                    </a:lnTo>
                    <a:lnTo>
                      <a:pt x="263" y="1920"/>
                    </a:lnTo>
                    <a:lnTo>
                      <a:pt x="251" y="1899"/>
                    </a:lnTo>
                    <a:lnTo>
                      <a:pt x="240" y="1878"/>
                    </a:lnTo>
                    <a:lnTo>
                      <a:pt x="228" y="1857"/>
                    </a:lnTo>
                    <a:lnTo>
                      <a:pt x="217" y="1835"/>
                    </a:lnTo>
                    <a:lnTo>
                      <a:pt x="207" y="1814"/>
                    </a:lnTo>
                    <a:lnTo>
                      <a:pt x="196" y="1793"/>
                    </a:lnTo>
                    <a:lnTo>
                      <a:pt x="186" y="1770"/>
                    </a:lnTo>
                    <a:lnTo>
                      <a:pt x="178" y="1749"/>
                    </a:lnTo>
                    <a:lnTo>
                      <a:pt x="169" y="1728"/>
                    </a:lnTo>
                    <a:lnTo>
                      <a:pt x="161" y="1707"/>
                    </a:lnTo>
                    <a:lnTo>
                      <a:pt x="153" y="1686"/>
                    </a:lnTo>
                    <a:lnTo>
                      <a:pt x="148" y="1667"/>
                    </a:lnTo>
                    <a:lnTo>
                      <a:pt x="142" y="1645"/>
                    </a:lnTo>
                    <a:lnTo>
                      <a:pt x="138" y="1626"/>
                    </a:lnTo>
                    <a:lnTo>
                      <a:pt x="134" y="1607"/>
                    </a:lnTo>
                    <a:lnTo>
                      <a:pt x="130" y="1590"/>
                    </a:lnTo>
                    <a:lnTo>
                      <a:pt x="129" y="1572"/>
                    </a:lnTo>
                    <a:lnTo>
                      <a:pt x="127" y="1557"/>
                    </a:lnTo>
                    <a:lnTo>
                      <a:pt x="125" y="1538"/>
                    </a:lnTo>
                    <a:lnTo>
                      <a:pt x="123" y="1519"/>
                    </a:lnTo>
                    <a:lnTo>
                      <a:pt x="123" y="1496"/>
                    </a:lnTo>
                    <a:lnTo>
                      <a:pt x="123" y="1473"/>
                    </a:lnTo>
                    <a:lnTo>
                      <a:pt x="123" y="1450"/>
                    </a:lnTo>
                    <a:lnTo>
                      <a:pt x="123" y="1423"/>
                    </a:lnTo>
                    <a:lnTo>
                      <a:pt x="123" y="1396"/>
                    </a:lnTo>
                    <a:lnTo>
                      <a:pt x="123" y="1367"/>
                    </a:lnTo>
                    <a:lnTo>
                      <a:pt x="125" y="1336"/>
                    </a:lnTo>
                    <a:lnTo>
                      <a:pt x="125" y="1306"/>
                    </a:lnTo>
                    <a:lnTo>
                      <a:pt x="125" y="1275"/>
                    </a:lnTo>
                    <a:lnTo>
                      <a:pt x="125" y="1242"/>
                    </a:lnTo>
                    <a:lnTo>
                      <a:pt x="125" y="1210"/>
                    </a:lnTo>
                    <a:lnTo>
                      <a:pt x="125" y="1175"/>
                    </a:lnTo>
                    <a:lnTo>
                      <a:pt x="123" y="1141"/>
                    </a:lnTo>
                    <a:lnTo>
                      <a:pt x="123" y="1106"/>
                    </a:lnTo>
                    <a:lnTo>
                      <a:pt x="121" y="1071"/>
                    </a:lnTo>
                    <a:lnTo>
                      <a:pt x="117" y="1035"/>
                    </a:lnTo>
                    <a:lnTo>
                      <a:pt x="115" y="1000"/>
                    </a:lnTo>
                    <a:lnTo>
                      <a:pt x="111" y="964"/>
                    </a:lnTo>
                    <a:lnTo>
                      <a:pt x="106" y="929"/>
                    </a:lnTo>
                    <a:lnTo>
                      <a:pt x="100" y="893"/>
                    </a:lnTo>
                    <a:lnTo>
                      <a:pt x="94" y="858"/>
                    </a:lnTo>
                    <a:lnTo>
                      <a:pt x="86" y="822"/>
                    </a:lnTo>
                    <a:lnTo>
                      <a:pt x="79" y="787"/>
                    </a:lnTo>
                    <a:lnTo>
                      <a:pt x="69" y="753"/>
                    </a:lnTo>
                    <a:lnTo>
                      <a:pt x="58" y="718"/>
                    </a:lnTo>
                    <a:lnTo>
                      <a:pt x="46" y="686"/>
                    </a:lnTo>
                    <a:lnTo>
                      <a:pt x="31" y="653"/>
                    </a:lnTo>
                    <a:lnTo>
                      <a:pt x="17" y="620"/>
                    </a:lnTo>
                    <a:lnTo>
                      <a:pt x="0" y="590"/>
                    </a:lnTo>
                    <a:lnTo>
                      <a:pt x="10" y="609"/>
                    </a:lnTo>
                    <a:lnTo>
                      <a:pt x="19" y="626"/>
                    </a:lnTo>
                    <a:lnTo>
                      <a:pt x="29" y="641"/>
                    </a:lnTo>
                    <a:lnTo>
                      <a:pt x="38" y="659"/>
                    </a:lnTo>
                    <a:lnTo>
                      <a:pt x="48" y="674"/>
                    </a:lnTo>
                    <a:lnTo>
                      <a:pt x="58" y="691"/>
                    </a:lnTo>
                    <a:lnTo>
                      <a:pt x="67" y="707"/>
                    </a:lnTo>
                    <a:lnTo>
                      <a:pt x="77" y="724"/>
                    </a:lnTo>
                    <a:lnTo>
                      <a:pt x="84" y="739"/>
                    </a:lnTo>
                    <a:lnTo>
                      <a:pt x="94" y="757"/>
                    </a:lnTo>
                    <a:lnTo>
                      <a:pt x="104" y="776"/>
                    </a:lnTo>
                    <a:lnTo>
                      <a:pt x="111" y="793"/>
                    </a:lnTo>
                    <a:lnTo>
                      <a:pt x="119" y="814"/>
                    </a:lnTo>
                    <a:lnTo>
                      <a:pt x="127" y="835"/>
                    </a:lnTo>
                    <a:lnTo>
                      <a:pt x="134" y="856"/>
                    </a:lnTo>
                    <a:lnTo>
                      <a:pt x="142" y="880"/>
                    </a:lnTo>
                    <a:lnTo>
                      <a:pt x="148" y="904"/>
                    </a:lnTo>
                    <a:lnTo>
                      <a:pt x="155" y="931"/>
                    </a:lnTo>
                    <a:lnTo>
                      <a:pt x="161" y="960"/>
                    </a:lnTo>
                    <a:lnTo>
                      <a:pt x="167" y="991"/>
                    </a:lnTo>
                    <a:lnTo>
                      <a:pt x="171" y="1023"/>
                    </a:lnTo>
                    <a:lnTo>
                      <a:pt x="177" y="1058"/>
                    </a:lnTo>
                    <a:lnTo>
                      <a:pt x="180" y="1095"/>
                    </a:lnTo>
                    <a:lnTo>
                      <a:pt x="184" y="1133"/>
                    </a:lnTo>
                    <a:lnTo>
                      <a:pt x="186" y="1175"/>
                    </a:lnTo>
                    <a:lnTo>
                      <a:pt x="188" y="1221"/>
                    </a:lnTo>
                    <a:lnTo>
                      <a:pt x="190" y="1269"/>
                    </a:lnTo>
                    <a:lnTo>
                      <a:pt x="192" y="1321"/>
                    </a:lnTo>
                    <a:lnTo>
                      <a:pt x="192" y="1375"/>
                    </a:lnTo>
                    <a:lnTo>
                      <a:pt x="190" y="1432"/>
                    </a:lnTo>
                    <a:lnTo>
                      <a:pt x="190" y="1494"/>
                    </a:lnTo>
                    <a:lnTo>
                      <a:pt x="188" y="1559"/>
                    </a:lnTo>
                    <a:lnTo>
                      <a:pt x="192" y="1578"/>
                    </a:lnTo>
                    <a:lnTo>
                      <a:pt x="198" y="1597"/>
                    </a:lnTo>
                    <a:lnTo>
                      <a:pt x="201" y="1617"/>
                    </a:lnTo>
                    <a:lnTo>
                      <a:pt x="209" y="1636"/>
                    </a:lnTo>
                    <a:lnTo>
                      <a:pt x="215" y="1655"/>
                    </a:lnTo>
                    <a:lnTo>
                      <a:pt x="221" y="1676"/>
                    </a:lnTo>
                    <a:lnTo>
                      <a:pt x="228" y="1695"/>
                    </a:lnTo>
                    <a:lnTo>
                      <a:pt x="236" y="1716"/>
                    </a:lnTo>
                    <a:lnTo>
                      <a:pt x="244" y="1736"/>
                    </a:lnTo>
                    <a:lnTo>
                      <a:pt x="251" y="1757"/>
                    </a:lnTo>
                    <a:lnTo>
                      <a:pt x="261" y="1776"/>
                    </a:lnTo>
                    <a:lnTo>
                      <a:pt x="269" y="1795"/>
                    </a:lnTo>
                    <a:lnTo>
                      <a:pt x="278" y="1816"/>
                    </a:lnTo>
                    <a:lnTo>
                      <a:pt x="288" y="1835"/>
                    </a:lnTo>
                    <a:lnTo>
                      <a:pt x="297" y="1855"/>
                    </a:lnTo>
                    <a:lnTo>
                      <a:pt x="307" y="1874"/>
                    </a:lnTo>
                    <a:lnTo>
                      <a:pt x="317" y="1891"/>
                    </a:lnTo>
                    <a:lnTo>
                      <a:pt x="326" y="1910"/>
                    </a:lnTo>
                    <a:lnTo>
                      <a:pt x="336" y="1928"/>
                    </a:lnTo>
                    <a:lnTo>
                      <a:pt x="345" y="1945"/>
                    </a:lnTo>
                    <a:lnTo>
                      <a:pt x="355" y="1962"/>
                    </a:lnTo>
                    <a:lnTo>
                      <a:pt x="365" y="1978"/>
                    </a:lnTo>
                    <a:lnTo>
                      <a:pt x="374" y="1993"/>
                    </a:lnTo>
                    <a:lnTo>
                      <a:pt x="384" y="2008"/>
                    </a:lnTo>
                    <a:lnTo>
                      <a:pt x="393" y="2022"/>
                    </a:lnTo>
                    <a:lnTo>
                      <a:pt x="403" y="2037"/>
                    </a:lnTo>
                    <a:lnTo>
                      <a:pt x="413" y="2049"/>
                    </a:lnTo>
                    <a:lnTo>
                      <a:pt x="422" y="2062"/>
                    </a:lnTo>
                    <a:lnTo>
                      <a:pt x="432" y="2072"/>
                    </a:lnTo>
                    <a:lnTo>
                      <a:pt x="439" y="2083"/>
                    </a:lnTo>
                    <a:lnTo>
                      <a:pt x="439" y="1285"/>
                    </a:lnTo>
                    <a:lnTo>
                      <a:pt x="430" y="1269"/>
                    </a:lnTo>
                    <a:lnTo>
                      <a:pt x="420" y="1254"/>
                    </a:lnTo>
                    <a:lnTo>
                      <a:pt x="411" y="1235"/>
                    </a:lnTo>
                    <a:lnTo>
                      <a:pt x="399" y="1217"/>
                    </a:lnTo>
                    <a:lnTo>
                      <a:pt x="388" y="1198"/>
                    </a:lnTo>
                    <a:lnTo>
                      <a:pt x="376" y="1177"/>
                    </a:lnTo>
                    <a:lnTo>
                      <a:pt x="363" y="1156"/>
                    </a:lnTo>
                    <a:lnTo>
                      <a:pt x="351" y="1135"/>
                    </a:lnTo>
                    <a:lnTo>
                      <a:pt x="338" y="1114"/>
                    </a:lnTo>
                    <a:lnTo>
                      <a:pt x="326" y="1093"/>
                    </a:lnTo>
                    <a:lnTo>
                      <a:pt x="313" y="1070"/>
                    </a:lnTo>
                    <a:lnTo>
                      <a:pt x="299" y="1047"/>
                    </a:lnTo>
                    <a:lnTo>
                      <a:pt x="286" y="1025"/>
                    </a:lnTo>
                    <a:lnTo>
                      <a:pt x="274" y="1002"/>
                    </a:lnTo>
                    <a:lnTo>
                      <a:pt x="261" y="979"/>
                    </a:lnTo>
                    <a:lnTo>
                      <a:pt x="248" y="958"/>
                    </a:lnTo>
                    <a:lnTo>
                      <a:pt x="236" y="937"/>
                    </a:lnTo>
                    <a:lnTo>
                      <a:pt x="223" y="916"/>
                    </a:lnTo>
                    <a:lnTo>
                      <a:pt x="211" y="895"/>
                    </a:lnTo>
                    <a:lnTo>
                      <a:pt x="200" y="876"/>
                    </a:lnTo>
                    <a:lnTo>
                      <a:pt x="188" y="856"/>
                    </a:lnTo>
                    <a:lnTo>
                      <a:pt x="177" y="837"/>
                    </a:lnTo>
                    <a:lnTo>
                      <a:pt x="167" y="820"/>
                    </a:lnTo>
                    <a:lnTo>
                      <a:pt x="157" y="805"/>
                    </a:lnTo>
                    <a:lnTo>
                      <a:pt x="148" y="789"/>
                    </a:lnTo>
                    <a:lnTo>
                      <a:pt x="140" y="776"/>
                    </a:lnTo>
                    <a:lnTo>
                      <a:pt x="132" y="762"/>
                    </a:lnTo>
                    <a:lnTo>
                      <a:pt x="127" y="753"/>
                    </a:lnTo>
                    <a:lnTo>
                      <a:pt x="119" y="743"/>
                    </a:lnTo>
                    <a:lnTo>
                      <a:pt x="115" y="736"/>
                    </a:lnTo>
                    <a:lnTo>
                      <a:pt x="111" y="726"/>
                    </a:lnTo>
                    <a:lnTo>
                      <a:pt x="109" y="714"/>
                    </a:lnTo>
                    <a:lnTo>
                      <a:pt x="107" y="703"/>
                    </a:lnTo>
                    <a:lnTo>
                      <a:pt x="106" y="691"/>
                    </a:lnTo>
                    <a:lnTo>
                      <a:pt x="104" y="676"/>
                    </a:lnTo>
                    <a:lnTo>
                      <a:pt x="102" y="663"/>
                    </a:lnTo>
                    <a:lnTo>
                      <a:pt x="100" y="647"/>
                    </a:lnTo>
                    <a:lnTo>
                      <a:pt x="100" y="630"/>
                    </a:lnTo>
                    <a:lnTo>
                      <a:pt x="98" y="613"/>
                    </a:lnTo>
                    <a:lnTo>
                      <a:pt x="96" y="593"/>
                    </a:lnTo>
                    <a:lnTo>
                      <a:pt x="96" y="574"/>
                    </a:lnTo>
                    <a:lnTo>
                      <a:pt x="94" y="553"/>
                    </a:lnTo>
                    <a:lnTo>
                      <a:pt x="94" y="532"/>
                    </a:lnTo>
                    <a:lnTo>
                      <a:pt x="94" y="509"/>
                    </a:lnTo>
                    <a:lnTo>
                      <a:pt x="92" y="486"/>
                    </a:lnTo>
                    <a:lnTo>
                      <a:pt x="92" y="463"/>
                    </a:lnTo>
                    <a:lnTo>
                      <a:pt x="92" y="438"/>
                    </a:lnTo>
                    <a:lnTo>
                      <a:pt x="92" y="413"/>
                    </a:lnTo>
                    <a:lnTo>
                      <a:pt x="92" y="388"/>
                    </a:lnTo>
                    <a:lnTo>
                      <a:pt x="92" y="361"/>
                    </a:lnTo>
                    <a:lnTo>
                      <a:pt x="92" y="334"/>
                    </a:lnTo>
                    <a:lnTo>
                      <a:pt x="92" y="306"/>
                    </a:lnTo>
                    <a:lnTo>
                      <a:pt x="92" y="279"/>
                    </a:lnTo>
                    <a:lnTo>
                      <a:pt x="94" y="250"/>
                    </a:lnTo>
                    <a:lnTo>
                      <a:pt x="94" y="219"/>
                    </a:lnTo>
                    <a:lnTo>
                      <a:pt x="96" y="190"/>
                    </a:lnTo>
                    <a:lnTo>
                      <a:pt x="96" y="160"/>
                    </a:lnTo>
                    <a:lnTo>
                      <a:pt x="98" y="129"/>
                    </a:lnTo>
                    <a:lnTo>
                      <a:pt x="98" y="96"/>
                    </a:lnTo>
                    <a:lnTo>
                      <a:pt x="100" y="66"/>
                    </a:lnTo>
                    <a:lnTo>
                      <a:pt x="100" y="33"/>
                    </a:lnTo>
                    <a:lnTo>
                      <a:pt x="102" y="0"/>
                    </a:lnTo>
                    <a:lnTo>
                      <a:pt x="104" y="27"/>
                    </a:lnTo>
                    <a:lnTo>
                      <a:pt x="106" y="54"/>
                    </a:lnTo>
                    <a:lnTo>
                      <a:pt x="107" y="81"/>
                    </a:lnTo>
                    <a:lnTo>
                      <a:pt x="107" y="106"/>
                    </a:lnTo>
                    <a:lnTo>
                      <a:pt x="109" y="131"/>
                    </a:lnTo>
                    <a:lnTo>
                      <a:pt x="109" y="154"/>
                    </a:lnTo>
                    <a:lnTo>
                      <a:pt x="111" y="177"/>
                    </a:lnTo>
                    <a:lnTo>
                      <a:pt x="113" y="200"/>
                    </a:lnTo>
                    <a:lnTo>
                      <a:pt x="113" y="221"/>
                    </a:lnTo>
                    <a:lnTo>
                      <a:pt x="113" y="242"/>
                    </a:lnTo>
                    <a:lnTo>
                      <a:pt x="115" y="263"/>
                    </a:lnTo>
                    <a:lnTo>
                      <a:pt x="115" y="283"/>
                    </a:lnTo>
                    <a:lnTo>
                      <a:pt x="117" y="302"/>
                    </a:lnTo>
                    <a:lnTo>
                      <a:pt x="117" y="321"/>
                    </a:lnTo>
                    <a:lnTo>
                      <a:pt x="119" y="338"/>
                    </a:lnTo>
                    <a:lnTo>
                      <a:pt x="119" y="355"/>
                    </a:lnTo>
                    <a:lnTo>
                      <a:pt x="121" y="373"/>
                    </a:lnTo>
                    <a:lnTo>
                      <a:pt x="121" y="388"/>
                    </a:lnTo>
                    <a:lnTo>
                      <a:pt x="123" y="405"/>
                    </a:lnTo>
                    <a:lnTo>
                      <a:pt x="123" y="419"/>
                    </a:lnTo>
                    <a:lnTo>
                      <a:pt x="125" y="434"/>
                    </a:lnTo>
                    <a:lnTo>
                      <a:pt x="125" y="450"/>
                    </a:lnTo>
                    <a:lnTo>
                      <a:pt x="127" y="463"/>
                    </a:lnTo>
                    <a:lnTo>
                      <a:pt x="129" y="476"/>
                    </a:lnTo>
                    <a:lnTo>
                      <a:pt x="130" y="490"/>
                    </a:lnTo>
                    <a:lnTo>
                      <a:pt x="130" y="501"/>
                    </a:lnTo>
                    <a:lnTo>
                      <a:pt x="132" y="515"/>
                    </a:lnTo>
                    <a:lnTo>
                      <a:pt x="136" y="526"/>
                    </a:lnTo>
                    <a:lnTo>
                      <a:pt x="138" y="538"/>
                    </a:lnTo>
                    <a:lnTo>
                      <a:pt x="140" y="549"/>
                    </a:lnTo>
                    <a:lnTo>
                      <a:pt x="142" y="561"/>
                    </a:lnTo>
                    <a:lnTo>
                      <a:pt x="146" y="572"/>
                    </a:lnTo>
                    <a:lnTo>
                      <a:pt x="152" y="582"/>
                    </a:lnTo>
                    <a:lnTo>
                      <a:pt x="157" y="593"/>
                    </a:lnTo>
                    <a:lnTo>
                      <a:pt x="163" y="607"/>
                    </a:lnTo>
                    <a:lnTo>
                      <a:pt x="171" y="620"/>
                    </a:lnTo>
                    <a:lnTo>
                      <a:pt x="178" y="636"/>
                    </a:lnTo>
                    <a:lnTo>
                      <a:pt x="188" y="651"/>
                    </a:lnTo>
                    <a:lnTo>
                      <a:pt x="196" y="666"/>
                    </a:lnTo>
                    <a:lnTo>
                      <a:pt x="205" y="684"/>
                    </a:lnTo>
                    <a:lnTo>
                      <a:pt x="215" y="703"/>
                    </a:lnTo>
                    <a:lnTo>
                      <a:pt x="226" y="722"/>
                    </a:lnTo>
                    <a:lnTo>
                      <a:pt x="236" y="741"/>
                    </a:lnTo>
                    <a:lnTo>
                      <a:pt x="248" y="760"/>
                    </a:lnTo>
                    <a:lnTo>
                      <a:pt x="257" y="780"/>
                    </a:lnTo>
                    <a:lnTo>
                      <a:pt x="269" y="801"/>
                    </a:lnTo>
                    <a:lnTo>
                      <a:pt x="280" y="820"/>
                    </a:lnTo>
                    <a:lnTo>
                      <a:pt x="292" y="841"/>
                    </a:lnTo>
                    <a:lnTo>
                      <a:pt x="303" y="862"/>
                    </a:lnTo>
                    <a:lnTo>
                      <a:pt x="315" y="881"/>
                    </a:lnTo>
                    <a:lnTo>
                      <a:pt x="326" y="903"/>
                    </a:lnTo>
                    <a:lnTo>
                      <a:pt x="338" y="922"/>
                    </a:lnTo>
                    <a:lnTo>
                      <a:pt x="349" y="943"/>
                    </a:lnTo>
                    <a:lnTo>
                      <a:pt x="359" y="962"/>
                    </a:lnTo>
                    <a:lnTo>
                      <a:pt x="370" y="979"/>
                    </a:lnTo>
                    <a:lnTo>
                      <a:pt x="382" y="999"/>
                    </a:lnTo>
                    <a:lnTo>
                      <a:pt x="391" y="1016"/>
                    </a:lnTo>
                    <a:lnTo>
                      <a:pt x="401" y="1031"/>
                    </a:lnTo>
                    <a:lnTo>
                      <a:pt x="411" y="1048"/>
                    </a:lnTo>
                    <a:lnTo>
                      <a:pt x="420" y="1062"/>
                    </a:lnTo>
                    <a:lnTo>
                      <a:pt x="428" y="1075"/>
                    </a:lnTo>
                    <a:lnTo>
                      <a:pt x="437" y="1089"/>
                    </a:lnTo>
                    <a:lnTo>
                      <a:pt x="445" y="1100"/>
                    </a:lnTo>
                    <a:lnTo>
                      <a:pt x="451" y="1110"/>
                    </a:lnTo>
                    <a:lnTo>
                      <a:pt x="453" y="1110"/>
                    </a:lnTo>
                    <a:lnTo>
                      <a:pt x="453" y="1112"/>
                    </a:lnTo>
                    <a:lnTo>
                      <a:pt x="453" y="1114"/>
                    </a:lnTo>
                    <a:lnTo>
                      <a:pt x="453" y="1116"/>
                    </a:lnTo>
                    <a:lnTo>
                      <a:pt x="453" y="1119"/>
                    </a:lnTo>
                    <a:lnTo>
                      <a:pt x="455" y="1121"/>
                    </a:lnTo>
                    <a:lnTo>
                      <a:pt x="455" y="1125"/>
                    </a:lnTo>
                    <a:lnTo>
                      <a:pt x="455" y="1129"/>
                    </a:lnTo>
                    <a:lnTo>
                      <a:pt x="457" y="1135"/>
                    </a:lnTo>
                    <a:lnTo>
                      <a:pt x="457" y="1139"/>
                    </a:lnTo>
                    <a:lnTo>
                      <a:pt x="457" y="1144"/>
                    </a:lnTo>
                    <a:lnTo>
                      <a:pt x="459" y="1150"/>
                    </a:lnTo>
                    <a:lnTo>
                      <a:pt x="459" y="1154"/>
                    </a:lnTo>
                    <a:lnTo>
                      <a:pt x="460" y="1160"/>
                    </a:lnTo>
                    <a:lnTo>
                      <a:pt x="460" y="1166"/>
                    </a:lnTo>
                    <a:lnTo>
                      <a:pt x="462" y="1171"/>
                    </a:lnTo>
                    <a:lnTo>
                      <a:pt x="462" y="1177"/>
                    </a:lnTo>
                    <a:lnTo>
                      <a:pt x="464" y="1183"/>
                    </a:lnTo>
                    <a:lnTo>
                      <a:pt x="464" y="1189"/>
                    </a:lnTo>
                    <a:lnTo>
                      <a:pt x="466" y="1194"/>
                    </a:lnTo>
                    <a:lnTo>
                      <a:pt x="466" y="1200"/>
                    </a:lnTo>
                    <a:lnTo>
                      <a:pt x="466" y="1204"/>
                    </a:lnTo>
                    <a:lnTo>
                      <a:pt x="468" y="1210"/>
                    </a:lnTo>
                    <a:lnTo>
                      <a:pt x="468" y="1214"/>
                    </a:lnTo>
                    <a:lnTo>
                      <a:pt x="470" y="1217"/>
                    </a:lnTo>
                    <a:lnTo>
                      <a:pt x="470" y="1221"/>
                    </a:lnTo>
                    <a:lnTo>
                      <a:pt x="470" y="1225"/>
                    </a:lnTo>
                    <a:lnTo>
                      <a:pt x="470" y="1229"/>
                    </a:lnTo>
                    <a:lnTo>
                      <a:pt x="472" y="1231"/>
                    </a:lnTo>
                    <a:lnTo>
                      <a:pt x="472" y="1233"/>
                    </a:lnTo>
                    <a:lnTo>
                      <a:pt x="472" y="1231"/>
                    </a:lnTo>
                    <a:lnTo>
                      <a:pt x="474" y="1227"/>
                    </a:lnTo>
                    <a:lnTo>
                      <a:pt x="474" y="1225"/>
                    </a:lnTo>
                    <a:lnTo>
                      <a:pt x="474" y="1221"/>
                    </a:lnTo>
                    <a:lnTo>
                      <a:pt x="476" y="1217"/>
                    </a:lnTo>
                    <a:lnTo>
                      <a:pt x="476" y="1214"/>
                    </a:lnTo>
                    <a:lnTo>
                      <a:pt x="476" y="1210"/>
                    </a:lnTo>
                    <a:lnTo>
                      <a:pt x="478" y="1204"/>
                    </a:lnTo>
                    <a:lnTo>
                      <a:pt x="478" y="1200"/>
                    </a:lnTo>
                    <a:lnTo>
                      <a:pt x="480" y="1194"/>
                    </a:lnTo>
                    <a:lnTo>
                      <a:pt x="480" y="1189"/>
                    </a:lnTo>
                    <a:lnTo>
                      <a:pt x="482" y="1183"/>
                    </a:lnTo>
                    <a:lnTo>
                      <a:pt x="482" y="1177"/>
                    </a:lnTo>
                    <a:lnTo>
                      <a:pt x="484" y="1171"/>
                    </a:lnTo>
                    <a:lnTo>
                      <a:pt x="484" y="1166"/>
                    </a:lnTo>
                    <a:lnTo>
                      <a:pt x="485" y="1160"/>
                    </a:lnTo>
                    <a:lnTo>
                      <a:pt x="487" y="1154"/>
                    </a:lnTo>
                    <a:lnTo>
                      <a:pt x="487" y="1150"/>
                    </a:lnTo>
                    <a:lnTo>
                      <a:pt x="489" y="1144"/>
                    </a:lnTo>
                    <a:lnTo>
                      <a:pt x="489" y="1139"/>
                    </a:lnTo>
                    <a:lnTo>
                      <a:pt x="489" y="1135"/>
                    </a:lnTo>
                    <a:lnTo>
                      <a:pt x="491" y="1129"/>
                    </a:lnTo>
                    <a:lnTo>
                      <a:pt x="491" y="1125"/>
                    </a:lnTo>
                    <a:lnTo>
                      <a:pt x="493" y="1121"/>
                    </a:lnTo>
                    <a:lnTo>
                      <a:pt x="493" y="1119"/>
                    </a:lnTo>
                    <a:lnTo>
                      <a:pt x="493" y="1116"/>
                    </a:lnTo>
                    <a:lnTo>
                      <a:pt x="493" y="1114"/>
                    </a:lnTo>
                    <a:lnTo>
                      <a:pt x="495" y="1112"/>
                    </a:lnTo>
                    <a:lnTo>
                      <a:pt x="495" y="1110"/>
                    </a:lnTo>
                    <a:lnTo>
                      <a:pt x="503" y="1100"/>
                    </a:lnTo>
                    <a:lnTo>
                      <a:pt x="508" y="1089"/>
                    </a:lnTo>
                    <a:lnTo>
                      <a:pt x="518" y="1075"/>
                    </a:lnTo>
                    <a:lnTo>
                      <a:pt x="526" y="1062"/>
                    </a:lnTo>
                    <a:lnTo>
                      <a:pt x="535" y="1048"/>
                    </a:lnTo>
                    <a:lnTo>
                      <a:pt x="545" y="1031"/>
                    </a:lnTo>
                    <a:lnTo>
                      <a:pt x="555" y="1016"/>
                    </a:lnTo>
                    <a:lnTo>
                      <a:pt x="564" y="999"/>
                    </a:lnTo>
                    <a:lnTo>
                      <a:pt x="576" y="979"/>
                    </a:lnTo>
                    <a:lnTo>
                      <a:pt x="585" y="962"/>
                    </a:lnTo>
                    <a:lnTo>
                      <a:pt x="597" y="943"/>
                    </a:lnTo>
                    <a:lnTo>
                      <a:pt x="608" y="922"/>
                    </a:lnTo>
                    <a:lnTo>
                      <a:pt x="620" y="903"/>
                    </a:lnTo>
                    <a:lnTo>
                      <a:pt x="631" y="881"/>
                    </a:lnTo>
                    <a:lnTo>
                      <a:pt x="643" y="862"/>
                    </a:lnTo>
                    <a:lnTo>
                      <a:pt x="652" y="841"/>
                    </a:lnTo>
                    <a:lnTo>
                      <a:pt x="664" y="820"/>
                    </a:lnTo>
                    <a:lnTo>
                      <a:pt x="675" y="801"/>
                    </a:lnTo>
                    <a:lnTo>
                      <a:pt x="687" y="780"/>
                    </a:lnTo>
                    <a:lnTo>
                      <a:pt x="696" y="760"/>
                    </a:lnTo>
                    <a:lnTo>
                      <a:pt x="708" y="741"/>
                    </a:lnTo>
                    <a:lnTo>
                      <a:pt x="718" y="722"/>
                    </a:lnTo>
                    <a:lnTo>
                      <a:pt x="729" y="703"/>
                    </a:lnTo>
                    <a:lnTo>
                      <a:pt x="739" y="684"/>
                    </a:lnTo>
                    <a:lnTo>
                      <a:pt x="746" y="666"/>
                    </a:lnTo>
                    <a:lnTo>
                      <a:pt x="756" y="651"/>
                    </a:lnTo>
                    <a:lnTo>
                      <a:pt x="764" y="636"/>
                    </a:lnTo>
                    <a:lnTo>
                      <a:pt x="773" y="620"/>
                    </a:lnTo>
                    <a:lnTo>
                      <a:pt x="779" y="607"/>
                    </a:lnTo>
                    <a:lnTo>
                      <a:pt x="787" y="593"/>
                    </a:lnTo>
                    <a:lnTo>
                      <a:pt x="792" y="582"/>
                    </a:lnTo>
                    <a:lnTo>
                      <a:pt x="798" y="572"/>
                    </a:lnTo>
                    <a:lnTo>
                      <a:pt x="800" y="561"/>
                    </a:lnTo>
                    <a:lnTo>
                      <a:pt x="804" y="549"/>
                    </a:lnTo>
                    <a:lnTo>
                      <a:pt x="806" y="538"/>
                    </a:lnTo>
                    <a:lnTo>
                      <a:pt x="808" y="526"/>
                    </a:lnTo>
                    <a:lnTo>
                      <a:pt x="810" y="515"/>
                    </a:lnTo>
                    <a:lnTo>
                      <a:pt x="812" y="501"/>
                    </a:lnTo>
                    <a:lnTo>
                      <a:pt x="814" y="490"/>
                    </a:lnTo>
                    <a:lnTo>
                      <a:pt x="815" y="476"/>
                    </a:lnTo>
                    <a:lnTo>
                      <a:pt x="817" y="463"/>
                    </a:lnTo>
                    <a:lnTo>
                      <a:pt x="817" y="450"/>
                    </a:lnTo>
                    <a:lnTo>
                      <a:pt x="819" y="434"/>
                    </a:lnTo>
                    <a:lnTo>
                      <a:pt x="821" y="419"/>
                    </a:lnTo>
                    <a:lnTo>
                      <a:pt x="821" y="405"/>
                    </a:lnTo>
                    <a:lnTo>
                      <a:pt x="823" y="388"/>
                    </a:lnTo>
                    <a:lnTo>
                      <a:pt x="823" y="373"/>
                    </a:lnTo>
                    <a:lnTo>
                      <a:pt x="825" y="355"/>
                    </a:lnTo>
                    <a:lnTo>
                      <a:pt x="825" y="338"/>
                    </a:lnTo>
                    <a:lnTo>
                      <a:pt x="825" y="321"/>
                    </a:lnTo>
                    <a:lnTo>
                      <a:pt x="827" y="302"/>
                    </a:lnTo>
                    <a:lnTo>
                      <a:pt x="827" y="283"/>
                    </a:lnTo>
                    <a:lnTo>
                      <a:pt x="829" y="263"/>
                    </a:lnTo>
                    <a:lnTo>
                      <a:pt x="829" y="242"/>
                    </a:lnTo>
                    <a:lnTo>
                      <a:pt x="831" y="221"/>
                    </a:lnTo>
                    <a:lnTo>
                      <a:pt x="831" y="200"/>
                    </a:lnTo>
                    <a:lnTo>
                      <a:pt x="833" y="177"/>
                    </a:lnTo>
                    <a:lnTo>
                      <a:pt x="833" y="154"/>
                    </a:lnTo>
                    <a:lnTo>
                      <a:pt x="835" y="131"/>
                    </a:lnTo>
                    <a:lnTo>
                      <a:pt x="835" y="106"/>
                    </a:lnTo>
                    <a:lnTo>
                      <a:pt x="837" y="81"/>
                    </a:lnTo>
                    <a:lnTo>
                      <a:pt x="838" y="54"/>
                    </a:lnTo>
                    <a:lnTo>
                      <a:pt x="840" y="27"/>
                    </a:lnTo>
                    <a:lnTo>
                      <a:pt x="842" y="0"/>
                    </a:lnTo>
                    <a:lnTo>
                      <a:pt x="842" y="33"/>
                    </a:lnTo>
                    <a:lnTo>
                      <a:pt x="844" y="66"/>
                    </a:lnTo>
                    <a:lnTo>
                      <a:pt x="846" y="96"/>
                    </a:lnTo>
                    <a:lnTo>
                      <a:pt x="846" y="129"/>
                    </a:lnTo>
                    <a:lnTo>
                      <a:pt x="848" y="160"/>
                    </a:lnTo>
                    <a:lnTo>
                      <a:pt x="848" y="190"/>
                    </a:lnTo>
                    <a:lnTo>
                      <a:pt x="850" y="219"/>
                    </a:lnTo>
                    <a:lnTo>
                      <a:pt x="850" y="250"/>
                    </a:lnTo>
                    <a:lnTo>
                      <a:pt x="850" y="279"/>
                    </a:lnTo>
                    <a:lnTo>
                      <a:pt x="850" y="306"/>
                    </a:lnTo>
                    <a:lnTo>
                      <a:pt x="852" y="334"/>
                    </a:lnTo>
                    <a:lnTo>
                      <a:pt x="852" y="361"/>
                    </a:lnTo>
                    <a:lnTo>
                      <a:pt x="852" y="388"/>
                    </a:lnTo>
                    <a:lnTo>
                      <a:pt x="852" y="413"/>
                    </a:lnTo>
                    <a:lnTo>
                      <a:pt x="852" y="438"/>
                    </a:lnTo>
                    <a:lnTo>
                      <a:pt x="852" y="463"/>
                    </a:lnTo>
                    <a:lnTo>
                      <a:pt x="850" y="486"/>
                    </a:lnTo>
                    <a:lnTo>
                      <a:pt x="850" y="509"/>
                    </a:lnTo>
                    <a:lnTo>
                      <a:pt x="850" y="532"/>
                    </a:lnTo>
                    <a:lnTo>
                      <a:pt x="848" y="553"/>
                    </a:lnTo>
                    <a:lnTo>
                      <a:pt x="848" y="574"/>
                    </a:lnTo>
                    <a:lnTo>
                      <a:pt x="846" y="593"/>
                    </a:lnTo>
                    <a:lnTo>
                      <a:pt x="846" y="613"/>
                    </a:lnTo>
                    <a:lnTo>
                      <a:pt x="844" y="630"/>
                    </a:lnTo>
                    <a:lnTo>
                      <a:pt x="842" y="647"/>
                    </a:lnTo>
                    <a:lnTo>
                      <a:pt x="840" y="663"/>
                    </a:lnTo>
                    <a:lnTo>
                      <a:pt x="840" y="676"/>
                    </a:lnTo>
                    <a:lnTo>
                      <a:pt x="838" y="691"/>
                    </a:lnTo>
                    <a:lnTo>
                      <a:pt x="837" y="703"/>
                    </a:lnTo>
                    <a:lnTo>
                      <a:pt x="833" y="714"/>
                    </a:lnTo>
                    <a:lnTo>
                      <a:pt x="831" y="726"/>
                    </a:lnTo>
                    <a:lnTo>
                      <a:pt x="829" y="736"/>
                    </a:lnTo>
                    <a:lnTo>
                      <a:pt x="823" y="743"/>
                    </a:lnTo>
                    <a:lnTo>
                      <a:pt x="817" y="753"/>
                    </a:lnTo>
                    <a:lnTo>
                      <a:pt x="812" y="762"/>
                    </a:lnTo>
                    <a:lnTo>
                      <a:pt x="804" y="776"/>
                    </a:lnTo>
                    <a:lnTo>
                      <a:pt x="794" y="789"/>
                    </a:lnTo>
                    <a:lnTo>
                      <a:pt x="787" y="805"/>
                    </a:lnTo>
                    <a:lnTo>
                      <a:pt x="775" y="820"/>
                    </a:lnTo>
                    <a:lnTo>
                      <a:pt x="766" y="837"/>
                    </a:lnTo>
                    <a:lnTo>
                      <a:pt x="756" y="856"/>
                    </a:lnTo>
                    <a:lnTo>
                      <a:pt x="744" y="876"/>
                    </a:lnTo>
                    <a:lnTo>
                      <a:pt x="733" y="895"/>
                    </a:lnTo>
                    <a:lnTo>
                      <a:pt x="720" y="916"/>
                    </a:lnTo>
                    <a:lnTo>
                      <a:pt x="708" y="937"/>
                    </a:lnTo>
                    <a:lnTo>
                      <a:pt x="695" y="958"/>
                    </a:lnTo>
                    <a:lnTo>
                      <a:pt x="683" y="979"/>
                    </a:lnTo>
                    <a:lnTo>
                      <a:pt x="670" y="1002"/>
                    </a:lnTo>
                    <a:lnTo>
                      <a:pt x="656" y="1025"/>
                    </a:lnTo>
                    <a:lnTo>
                      <a:pt x="645" y="1047"/>
                    </a:lnTo>
                    <a:lnTo>
                      <a:pt x="631" y="1070"/>
                    </a:lnTo>
                    <a:lnTo>
                      <a:pt x="618" y="1093"/>
                    </a:lnTo>
                    <a:lnTo>
                      <a:pt x="604" y="1114"/>
                    </a:lnTo>
                    <a:lnTo>
                      <a:pt x="593" y="1135"/>
                    </a:lnTo>
                    <a:lnTo>
                      <a:pt x="579" y="1156"/>
                    </a:lnTo>
                    <a:lnTo>
                      <a:pt x="568" y="1177"/>
                    </a:lnTo>
                    <a:lnTo>
                      <a:pt x="556" y="1198"/>
                    </a:lnTo>
                    <a:lnTo>
                      <a:pt x="545" y="1217"/>
                    </a:lnTo>
                    <a:lnTo>
                      <a:pt x="533" y="1235"/>
                    </a:lnTo>
                    <a:lnTo>
                      <a:pt x="524" y="1254"/>
                    </a:lnTo>
                    <a:lnTo>
                      <a:pt x="512" y="1269"/>
                    </a:lnTo>
                    <a:lnTo>
                      <a:pt x="503" y="1285"/>
                    </a:lnTo>
                    <a:lnTo>
                      <a:pt x="503" y="2083"/>
                    </a:lnTo>
                    <a:close/>
                  </a:path>
                </a:pathLst>
              </a:custGeom>
              <a:solidFill>
                <a:srgbClr val="FFF4DD"/>
              </a:solidFill>
              <a:ln w="9525">
                <a:solidFill>
                  <a:srgbClr val="FFF4DD"/>
                </a:solidFill>
                <a:round/>
                <a:headEnd/>
                <a:tailEnd/>
              </a:ln>
            </p:spPr>
            <p:txBody>
              <a:bodyPr/>
              <a:lstStyle/>
              <a:p>
                <a:endParaRPr lang="es-MX"/>
              </a:p>
            </p:txBody>
          </p:sp>
        </p:grpSp>
        <p:grpSp>
          <p:nvGrpSpPr>
            <p:cNvPr id="34" name="Group 55"/>
            <p:cNvGrpSpPr>
              <a:grpSpLocks noChangeAspect="1"/>
            </p:cNvGrpSpPr>
            <p:nvPr/>
          </p:nvGrpSpPr>
          <p:grpSpPr bwMode="auto">
            <a:xfrm>
              <a:off x="2106" y="1390"/>
              <a:ext cx="1537" cy="1538"/>
              <a:chOff x="980" y="261"/>
              <a:chExt cx="3799" cy="3797"/>
            </a:xfrm>
          </p:grpSpPr>
          <p:sp>
            <p:nvSpPr>
              <p:cNvPr id="35" name="Freeform 56"/>
              <p:cNvSpPr>
                <a:spLocks noChangeAspect="1"/>
              </p:cNvSpPr>
              <p:nvPr/>
            </p:nvSpPr>
            <p:spPr bwMode="auto">
              <a:xfrm>
                <a:off x="1987" y="898"/>
                <a:ext cx="1698" cy="1718"/>
              </a:xfrm>
              <a:custGeom>
                <a:avLst/>
                <a:gdLst>
                  <a:gd name="T0" fmla="*/ 1664 w 1698"/>
                  <a:gd name="T1" fmla="*/ 561 h 1718"/>
                  <a:gd name="T2" fmla="*/ 1585 w 1698"/>
                  <a:gd name="T3" fmla="*/ 402 h 1718"/>
                  <a:gd name="T4" fmla="*/ 1476 w 1698"/>
                  <a:gd name="T5" fmla="*/ 261 h 1718"/>
                  <a:gd name="T6" fmla="*/ 1340 w 1698"/>
                  <a:gd name="T7" fmla="*/ 148 h 1718"/>
                  <a:gd name="T8" fmla="*/ 1182 w 1698"/>
                  <a:gd name="T9" fmla="*/ 64 h 1718"/>
                  <a:gd name="T10" fmla="*/ 1008 w 1698"/>
                  <a:gd name="T11" fmla="*/ 14 h 1718"/>
                  <a:gd name="T12" fmla="*/ 816 w 1698"/>
                  <a:gd name="T13" fmla="*/ 2 h 1718"/>
                  <a:gd name="T14" fmla="*/ 605 w 1698"/>
                  <a:gd name="T15" fmla="*/ 39 h 1718"/>
                  <a:gd name="T16" fmla="*/ 415 w 1698"/>
                  <a:gd name="T17" fmla="*/ 125 h 1718"/>
                  <a:gd name="T18" fmla="*/ 252 w 1698"/>
                  <a:gd name="T19" fmla="*/ 252 h 1718"/>
                  <a:gd name="T20" fmla="*/ 125 w 1698"/>
                  <a:gd name="T21" fmla="*/ 415 h 1718"/>
                  <a:gd name="T22" fmla="*/ 39 w 1698"/>
                  <a:gd name="T23" fmla="*/ 605 h 1718"/>
                  <a:gd name="T24" fmla="*/ 2 w 1698"/>
                  <a:gd name="T25" fmla="*/ 814 h 1718"/>
                  <a:gd name="T26" fmla="*/ 18 w 1698"/>
                  <a:gd name="T27" fmla="*/ 1031 h 1718"/>
                  <a:gd name="T28" fmla="*/ 85 w 1698"/>
                  <a:gd name="T29" fmla="*/ 1231 h 1718"/>
                  <a:gd name="T30" fmla="*/ 198 w 1698"/>
                  <a:gd name="T31" fmla="*/ 1405 h 1718"/>
                  <a:gd name="T32" fmla="*/ 346 w 1698"/>
                  <a:gd name="T33" fmla="*/ 1548 h 1718"/>
                  <a:gd name="T34" fmla="*/ 526 w 1698"/>
                  <a:gd name="T35" fmla="*/ 1649 h 1718"/>
                  <a:gd name="T36" fmla="*/ 729 w 1698"/>
                  <a:gd name="T37" fmla="*/ 1709 h 1718"/>
                  <a:gd name="T38" fmla="*/ 935 w 1698"/>
                  <a:gd name="T39" fmla="*/ 1715 h 1718"/>
                  <a:gd name="T40" fmla="*/ 1115 w 1698"/>
                  <a:gd name="T41" fmla="*/ 1678 h 1718"/>
                  <a:gd name="T42" fmla="*/ 1280 w 1698"/>
                  <a:gd name="T43" fmla="*/ 1607 h 1718"/>
                  <a:gd name="T44" fmla="*/ 1424 w 1698"/>
                  <a:gd name="T45" fmla="*/ 1505 h 1718"/>
                  <a:gd name="T46" fmla="*/ 1545 w 1698"/>
                  <a:gd name="T47" fmla="*/ 1375 h 1718"/>
                  <a:gd name="T48" fmla="*/ 1637 w 1698"/>
                  <a:gd name="T49" fmla="*/ 1223 h 1718"/>
                  <a:gd name="T50" fmla="*/ 1696 w 1698"/>
                  <a:gd name="T51" fmla="*/ 1052 h 1718"/>
                  <a:gd name="T52" fmla="*/ 1566 w 1698"/>
                  <a:gd name="T53" fmla="*/ 1142 h 1718"/>
                  <a:gd name="T54" fmla="*/ 1493 w 1698"/>
                  <a:gd name="T55" fmla="*/ 1279 h 1718"/>
                  <a:gd name="T56" fmla="*/ 1395 w 1698"/>
                  <a:gd name="T57" fmla="*/ 1398 h 1718"/>
                  <a:gd name="T58" fmla="*/ 1276 w 1698"/>
                  <a:gd name="T59" fmla="*/ 1494 h 1718"/>
                  <a:gd name="T60" fmla="*/ 1140 w 1698"/>
                  <a:gd name="T61" fmla="*/ 1567 h 1718"/>
                  <a:gd name="T62" fmla="*/ 988 w 1698"/>
                  <a:gd name="T63" fmla="*/ 1609 h 1718"/>
                  <a:gd name="T64" fmla="*/ 820 w 1698"/>
                  <a:gd name="T65" fmla="*/ 1619 h 1718"/>
                  <a:gd name="T66" fmla="*/ 633 w 1698"/>
                  <a:gd name="T67" fmla="*/ 1586 h 1718"/>
                  <a:gd name="T68" fmla="*/ 465 w 1698"/>
                  <a:gd name="T69" fmla="*/ 1509 h 1718"/>
                  <a:gd name="T70" fmla="*/ 321 w 1698"/>
                  <a:gd name="T71" fmla="*/ 1398 h 1718"/>
                  <a:gd name="T72" fmla="*/ 209 w 1698"/>
                  <a:gd name="T73" fmla="*/ 1254 h 1718"/>
                  <a:gd name="T74" fmla="*/ 133 w 1698"/>
                  <a:gd name="T75" fmla="*/ 1085 h 1718"/>
                  <a:gd name="T76" fmla="*/ 100 w 1698"/>
                  <a:gd name="T77" fmla="*/ 899 h 1718"/>
                  <a:gd name="T78" fmla="*/ 114 w 1698"/>
                  <a:gd name="T79" fmla="*/ 707 h 1718"/>
                  <a:gd name="T80" fmla="*/ 173 w 1698"/>
                  <a:gd name="T81" fmla="*/ 530 h 1718"/>
                  <a:gd name="T82" fmla="*/ 273 w 1698"/>
                  <a:gd name="T83" fmla="*/ 377 h 1718"/>
                  <a:gd name="T84" fmla="*/ 405 w 1698"/>
                  <a:gd name="T85" fmla="*/ 250 h 1718"/>
                  <a:gd name="T86" fmla="*/ 564 w 1698"/>
                  <a:gd name="T87" fmla="*/ 158 h 1718"/>
                  <a:gd name="T88" fmla="*/ 743 w 1698"/>
                  <a:gd name="T89" fmla="*/ 108 h 1718"/>
                  <a:gd name="T90" fmla="*/ 925 w 1698"/>
                  <a:gd name="T91" fmla="*/ 102 h 1718"/>
                  <a:gd name="T92" fmla="*/ 1081 w 1698"/>
                  <a:gd name="T93" fmla="*/ 131 h 1718"/>
                  <a:gd name="T94" fmla="*/ 1224 w 1698"/>
                  <a:gd name="T95" fmla="*/ 192 h 1718"/>
                  <a:gd name="T96" fmla="*/ 1351 w 1698"/>
                  <a:gd name="T97" fmla="*/ 279 h 1718"/>
                  <a:gd name="T98" fmla="*/ 1457 w 1698"/>
                  <a:gd name="T99" fmla="*/ 390 h 1718"/>
                  <a:gd name="T100" fmla="*/ 1539 w 1698"/>
                  <a:gd name="T101" fmla="*/ 519 h 1718"/>
                  <a:gd name="T102" fmla="*/ 1595 w 1698"/>
                  <a:gd name="T103" fmla="*/ 664 h 17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8"/>
                  <a:gd name="T157" fmla="*/ 0 h 1718"/>
                  <a:gd name="T158" fmla="*/ 1698 w 1698"/>
                  <a:gd name="T159" fmla="*/ 1718 h 17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8" h="1718">
                    <a:moveTo>
                      <a:pt x="1696" y="664"/>
                    </a:moveTo>
                    <a:lnTo>
                      <a:pt x="1696" y="666"/>
                    </a:lnTo>
                    <a:lnTo>
                      <a:pt x="1687" y="630"/>
                    </a:lnTo>
                    <a:lnTo>
                      <a:pt x="1675" y="595"/>
                    </a:lnTo>
                    <a:lnTo>
                      <a:pt x="1664" y="561"/>
                    </a:lnTo>
                    <a:lnTo>
                      <a:pt x="1650" y="528"/>
                    </a:lnTo>
                    <a:lnTo>
                      <a:pt x="1637" y="496"/>
                    </a:lnTo>
                    <a:lnTo>
                      <a:pt x="1620" y="463"/>
                    </a:lnTo>
                    <a:lnTo>
                      <a:pt x="1602" y="432"/>
                    </a:lnTo>
                    <a:lnTo>
                      <a:pt x="1585" y="402"/>
                    </a:lnTo>
                    <a:lnTo>
                      <a:pt x="1566" y="371"/>
                    </a:lnTo>
                    <a:lnTo>
                      <a:pt x="1545" y="344"/>
                    </a:lnTo>
                    <a:lnTo>
                      <a:pt x="1522" y="315"/>
                    </a:lnTo>
                    <a:lnTo>
                      <a:pt x="1499" y="288"/>
                    </a:lnTo>
                    <a:lnTo>
                      <a:pt x="1476" y="261"/>
                    </a:lnTo>
                    <a:lnTo>
                      <a:pt x="1451" y="236"/>
                    </a:lnTo>
                    <a:lnTo>
                      <a:pt x="1424" y="213"/>
                    </a:lnTo>
                    <a:lnTo>
                      <a:pt x="1397" y="190"/>
                    </a:lnTo>
                    <a:lnTo>
                      <a:pt x="1368" y="169"/>
                    </a:lnTo>
                    <a:lnTo>
                      <a:pt x="1340" y="148"/>
                    </a:lnTo>
                    <a:lnTo>
                      <a:pt x="1311" y="129"/>
                    </a:lnTo>
                    <a:lnTo>
                      <a:pt x="1280" y="112"/>
                    </a:lnTo>
                    <a:lnTo>
                      <a:pt x="1247" y="94"/>
                    </a:lnTo>
                    <a:lnTo>
                      <a:pt x="1215" y="79"/>
                    </a:lnTo>
                    <a:lnTo>
                      <a:pt x="1182" y="64"/>
                    </a:lnTo>
                    <a:lnTo>
                      <a:pt x="1150" y="50"/>
                    </a:lnTo>
                    <a:lnTo>
                      <a:pt x="1115" y="39"/>
                    </a:lnTo>
                    <a:lnTo>
                      <a:pt x="1081" y="29"/>
                    </a:lnTo>
                    <a:lnTo>
                      <a:pt x="1044" y="21"/>
                    </a:lnTo>
                    <a:lnTo>
                      <a:pt x="1008" y="14"/>
                    </a:lnTo>
                    <a:lnTo>
                      <a:pt x="971" y="8"/>
                    </a:lnTo>
                    <a:lnTo>
                      <a:pt x="935" y="4"/>
                    </a:lnTo>
                    <a:lnTo>
                      <a:pt x="896" y="2"/>
                    </a:lnTo>
                    <a:lnTo>
                      <a:pt x="860" y="0"/>
                    </a:lnTo>
                    <a:lnTo>
                      <a:pt x="816" y="2"/>
                    </a:lnTo>
                    <a:lnTo>
                      <a:pt x="772" y="4"/>
                    </a:lnTo>
                    <a:lnTo>
                      <a:pt x="729" y="10"/>
                    </a:lnTo>
                    <a:lnTo>
                      <a:pt x="687" y="18"/>
                    </a:lnTo>
                    <a:lnTo>
                      <a:pt x="645" y="27"/>
                    </a:lnTo>
                    <a:lnTo>
                      <a:pt x="605" y="39"/>
                    </a:lnTo>
                    <a:lnTo>
                      <a:pt x="564" y="52"/>
                    </a:lnTo>
                    <a:lnTo>
                      <a:pt x="526" y="67"/>
                    </a:lnTo>
                    <a:lnTo>
                      <a:pt x="488" y="85"/>
                    </a:lnTo>
                    <a:lnTo>
                      <a:pt x="451" y="104"/>
                    </a:lnTo>
                    <a:lnTo>
                      <a:pt x="415" y="125"/>
                    </a:lnTo>
                    <a:lnTo>
                      <a:pt x="380" y="148"/>
                    </a:lnTo>
                    <a:lnTo>
                      <a:pt x="346" y="171"/>
                    </a:lnTo>
                    <a:lnTo>
                      <a:pt x="313" y="198"/>
                    </a:lnTo>
                    <a:lnTo>
                      <a:pt x="282" y="225"/>
                    </a:lnTo>
                    <a:lnTo>
                      <a:pt x="252" y="252"/>
                    </a:lnTo>
                    <a:lnTo>
                      <a:pt x="225" y="282"/>
                    </a:lnTo>
                    <a:lnTo>
                      <a:pt x="198" y="313"/>
                    </a:lnTo>
                    <a:lnTo>
                      <a:pt x="171" y="346"/>
                    </a:lnTo>
                    <a:lnTo>
                      <a:pt x="148" y="380"/>
                    </a:lnTo>
                    <a:lnTo>
                      <a:pt x="125" y="415"/>
                    </a:lnTo>
                    <a:lnTo>
                      <a:pt x="104" y="451"/>
                    </a:lnTo>
                    <a:lnTo>
                      <a:pt x="85" y="488"/>
                    </a:lnTo>
                    <a:lnTo>
                      <a:pt x="67" y="526"/>
                    </a:lnTo>
                    <a:lnTo>
                      <a:pt x="52" y="565"/>
                    </a:lnTo>
                    <a:lnTo>
                      <a:pt x="39" y="605"/>
                    </a:lnTo>
                    <a:lnTo>
                      <a:pt x="27" y="645"/>
                    </a:lnTo>
                    <a:lnTo>
                      <a:pt x="18" y="686"/>
                    </a:lnTo>
                    <a:lnTo>
                      <a:pt x="10" y="728"/>
                    </a:lnTo>
                    <a:lnTo>
                      <a:pt x="4" y="772"/>
                    </a:lnTo>
                    <a:lnTo>
                      <a:pt x="2" y="814"/>
                    </a:lnTo>
                    <a:lnTo>
                      <a:pt x="0" y="858"/>
                    </a:lnTo>
                    <a:lnTo>
                      <a:pt x="2" y="903"/>
                    </a:lnTo>
                    <a:lnTo>
                      <a:pt x="4" y="947"/>
                    </a:lnTo>
                    <a:lnTo>
                      <a:pt x="10" y="989"/>
                    </a:lnTo>
                    <a:lnTo>
                      <a:pt x="18" y="1031"/>
                    </a:lnTo>
                    <a:lnTo>
                      <a:pt x="27" y="1073"/>
                    </a:lnTo>
                    <a:lnTo>
                      <a:pt x="39" y="1114"/>
                    </a:lnTo>
                    <a:lnTo>
                      <a:pt x="52" y="1154"/>
                    </a:lnTo>
                    <a:lnTo>
                      <a:pt x="67" y="1192"/>
                    </a:lnTo>
                    <a:lnTo>
                      <a:pt x="85" y="1231"/>
                    </a:lnTo>
                    <a:lnTo>
                      <a:pt x="104" y="1267"/>
                    </a:lnTo>
                    <a:lnTo>
                      <a:pt x="125" y="1304"/>
                    </a:lnTo>
                    <a:lnTo>
                      <a:pt x="148" y="1338"/>
                    </a:lnTo>
                    <a:lnTo>
                      <a:pt x="171" y="1373"/>
                    </a:lnTo>
                    <a:lnTo>
                      <a:pt x="198" y="1405"/>
                    </a:lnTo>
                    <a:lnTo>
                      <a:pt x="225" y="1436"/>
                    </a:lnTo>
                    <a:lnTo>
                      <a:pt x="252" y="1465"/>
                    </a:lnTo>
                    <a:lnTo>
                      <a:pt x="282" y="1494"/>
                    </a:lnTo>
                    <a:lnTo>
                      <a:pt x="313" y="1521"/>
                    </a:lnTo>
                    <a:lnTo>
                      <a:pt x="346" y="1548"/>
                    </a:lnTo>
                    <a:lnTo>
                      <a:pt x="380" y="1571"/>
                    </a:lnTo>
                    <a:lnTo>
                      <a:pt x="415" y="1594"/>
                    </a:lnTo>
                    <a:lnTo>
                      <a:pt x="451" y="1615"/>
                    </a:lnTo>
                    <a:lnTo>
                      <a:pt x="488" y="1634"/>
                    </a:lnTo>
                    <a:lnTo>
                      <a:pt x="526" y="1649"/>
                    </a:lnTo>
                    <a:lnTo>
                      <a:pt x="564" y="1667"/>
                    </a:lnTo>
                    <a:lnTo>
                      <a:pt x="605" y="1680"/>
                    </a:lnTo>
                    <a:lnTo>
                      <a:pt x="645" y="1691"/>
                    </a:lnTo>
                    <a:lnTo>
                      <a:pt x="687" y="1701"/>
                    </a:lnTo>
                    <a:lnTo>
                      <a:pt x="729" y="1709"/>
                    </a:lnTo>
                    <a:lnTo>
                      <a:pt x="772" y="1713"/>
                    </a:lnTo>
                    <a:lnTo>
                      <a:pt x="816" y="1716"/>
                    </a:lnTo>
                    <a:lnTo>
                      <a:pt x="860" y="1718"/>
                    </a:lnTo>
                    <a:lnTo>
                      <a:pt x="896" y="1716"/>
                    </a:lnTo>
                    <a:lnTo>
                      <a:pt x="935" y="1715"/>
                    </a:lnTo>
                    <a:lnTo>
                      <a:pt x="971" y="1711"/>
                    </a:lnTo>
                    <a:lnTo>
                      <a:pt x="1008" y="1705"/>
                    </a:lnTo>
                    <a:lnTo>
                      <a:pt x="1044" y="1697"/>
                    </a:lnTo>
                    <a:lnTo>
                      <a:pt x="1081" y="1690"/>
                    </a:lnTo>
                    <a:lnTo>
                      <a:pt x="1115" y="1678"/>
                    </a:lnTo>
                    <a:lnTo>
                      <a:pt x="1150" y="1667"/>
                    </a:lnTo>
                    <a:lnTo>
                      <a:pt x="1182" y="1655"/>
                    </a:lnTo>
                    <a:lnTo>
                      <a:pt x="1215" y="1640"/>
                    </a:lnTo>
                    <a:lnTo>
                      <a:pt x="1247" y="1624"/>
                    </a:lnTo>
                    <a:lnTo>
                      <a:pt x="1280" y="1607"/>
                    </a:lnTo>
                    <a:lnTo>
                      <a:pt x="1311" y="1590"/>
                    </a:lnTo>
                    <a:lnTo>
                      <a:pt x="1340" y="1571"/>
                    </a:lnTo>
                    <a:lnTo>
                      <a:pt x="1368" y="1549"/>
                    </a:lnTo>
                    <a:lnTo>
                      <a:pt x="1397" y="1528"/>
                    </a:lnTo>
                    <a:lnTo>
                      <a:pt x="1424" y="1505"/>
                    </a:lnTo>
                    <a:lnTo>
                      <a:pt x="1451" y="1480"/>
                    </a:lnTo>
                    <a:lnTo>
                      <a:pt x="1476" y="1455"/>
                    </a:lnTo>
                    <a:lnTo>
                      <a:pt x="1499" y="1430"/>
                    </a:lnTo>
                    <a:lnTo>
                      <a:pt x="1522" y="1404"/>
                    </a:lnTo>
                    <a:lnTo>
                      <a:pt x="1545" y="1375"/>
                    </a:lnTo>
                    <a:lnTo>
                      <a:pt x="1566" y="1346"/>
                    </a:lnTo>
                    <a:lnTo>
                      <a:pt x="1585" y="1317"/>
                    </a:lnTo>
                    <a:lnTo>
                      <a:pt x="1602" y="1286"/>
                    </a:lnTo>
                    <a:lnTo>
                      <a:pt x="1620" y="1256"/>
                    </a:lnTo>
                    <a:lnTo>
                      <a:pt x="1637" y="1223"/>
                    </a:lnTo>
                    <a:lnTo>
                      <a:pt x="1650" y="1190"/>
                    </a:lnTo>
                    <a:lnTo>
                      <a:pt x="1664" y="1158"/>
                    </a:lnTo>
                    <a:lnTo>
                      <a:pt x="1675" y="1123"/>
                    </a:lnTo>
                    <a:lnTo>
                      <a:pt x="1687" y="1089"/>
                    </a:lnTo>
                    <a:lnTo>
                      <a:pt x="1696" y="1052"/>
                    </a:lnTo>
                    <a:lnTo>
                      <a:pt x="1698" y="1052"/>
                    </a:lnTo>
                    <a:lnTo>
                      <a:pt x="1595" y="1054"/>
                    </a:lnTo>
                    <a:lnTo>
                      <a:pt x="1587" y="1083"/>
                    </a:lnTo>
                    <a:lnTo>
                      <a:pt x="1576" y="1114"/>
                    </a:lnTo>
                    <a:lnTo>
                      <a:pt x="1566" y="1142"/>
                    </a:lnTo>
                    <a:lnTo>
                      <a:pt x="1553" y="1171"/>
                    </a:lnTo>
                    <a:lnTo>
                      <a:pt x="1539" y="1198"/>
                    </a:lnTo>
                    <a:lnTo>
                      <a:pt x="1526" y="1227"/>
                    </a:lnTo>
                    <a:lnTo>
                      <a:pt x="1510" y="1254"/>
                    </a:lnTo>
                    <a:lnTo>
                      <a:pt x="1493" y="1279"/>
                    </a:lnTo>
                    <a:lnTo>
                      <a:pt x="1476" y="1304"/>
                    </a:lnTo>
                    <a:lnTo>
                      <a:pt x="1457" y="1329"/>
                    </a:lnTo>
                    <a:lnTo>
                      <a:pt x="1437" y="1354"/>
                    </a:lnTo>
                    <a:lnTo>
                      <a:pt x="1416" y="1375"/>
                    </a:lnTo>
                    <a:lnTo>
                      <a:pt x="1395" y="1398"/>
                    </a:lnTo>
                    <a:lnTo>
                      <a:pt x="1374" y="1419"/>
                    </a:lnTo>
                    <a:lnTo>
                      <a:pt x="1351" y="1440"/>
                    </a:lnTo>
                    <a:lnTo>
                      <a:pt x="1326" y="1459"/>
                    </a:lnTo>
                    <a:lnTo>
                      <a:pt x="1301" y="1476"/>
                    </a:lnTo>
                    <a:lnTo>
                      <a:pt x="1276" y="1494"/>
                    </a:lnTo>
                    <a:lnTo>
                      <a:pt x="1251" y="1511"/>
                    </a:lnTo>
                    <a:lnTo>
                      <a:pt x="1224" y="1526"/>
                    </a:lnTo>
                    <a:lnTo>
                      <a:pt x="1196" y="1542"/>
                    </a:lnTo>
                    <a:lnTo>
                      <a:pt x="1169" y="1553"/>
                    </a:lnTo>
                    <a:lnTo>
                      <a:pt x="1140" y="1567"/>
                    </a:lnTo>
                    <a:lnTo>
                      <a:pt x="1111" y="1578"/>
                    </a:lnTo>
                    <a:lnTo>
                      <a:pt x="1081" y="1588"/>
                    </a:lnTo>
                    <a:lnTo>
                      <a:pt x="1050" y="1596"/>
                    </a:lnTo>
                    <a:lnTo>
                      <a:pt x="1019" y="1603"/>
                    </a:lnTo>
                    <a:lnTo>
                      <a:pt x="988" y="1609"/>
                    </a:lnTo>
                    <a:lnTo>
                      <a:pt x="956" y="1615"/>
                    </a:lnTo>
                    <a:lnTo>
                      <a:pt x="925" y="1617"/>
                    </a:lnTo>
                    <a:lnTo>
                      <a:pt x="893" y="1619"/>
                    </a:lnTo>
                    <a:lnTo>
                      <a:pt x="860" y="1620"/>
                    </a:lnTo>
                    <a:lnTo>
                      <a:pt x="820" y="1619"/>
                    </a:lnTo>
                    <a:lnTo>
                      <a:pt x="781" y="1617"/>
                    </a:lnTo>
                    <a:lnTo>
                      <a:pt x="743" y="1611"/>
                    </a:lnTo>
                    <a:lnTo>
                      <a:pt x="706" y="1605"/>
                    </a:lnTo>
                    <a:lnTo>
                      <a:pt x="670" y="1596"/>
                    </a:lnTo>
                    <a:lnTo>
                      <a:pt x="633" y="1586"/>
                    </a:lnTo>
                    <a:lnTo>
                      <a:pt x="599" y="1574"/>
                    </a:lnTo>
                    <a:lnTo>
                      <a:pt x="564" y="1561"/>
                    </a:lnTo>
                    <a:lnTo>
                      <a:pt x="530" y="1546"/>
                    </a:lnTo>
                    <a:lnTo>
                      <a:pt x="497" y="1528"/>
                    </a:lnTo>
                    <a:lnTo>
                      <a:pt x="465" y="1509"/>
                    </a:lnTo>
                    <a:lnTo>
                      <a:pt x="434" y="1490"/>
                    </a:lnTo>
                    <a:lnTo>
                      <a:pt x="405" y="1469"/>
                    </a:lnTo>
                    <a:lnTo>
                      <a:pt x="376" y="1446"/>
                    </a:lnTo>
                    <a:lnTo>
                      <a:pt x="348" y="1423"/>
                    </a:lnTo>
                    <a:lnTo>
                      <a:pt x="321" y="1398"/>
                    </a:lnTo>
                    <a:lnTo>
                      <a:pt x="296" y="1371"/>
                    </a:lnTo>
                    <a:lnTo>
                      <a:pt x="273" y="1342"/>
                    </a:lnTo>
                    <a:lnTo>
                      <a:pt x="250" y="1313"/>
                    </a:lnTo>
                    <a:lnTo>
                      <a:pt x="229" y="1285"/>
                    </a:lnTo>
                    <a:lnTo>
                      <a:pt x="209" y="1254"/>
                    </a:lnTo>
                    <a:lnTo>
                      <a:pt x="190" y="1221"/>
                    </a:lnTo>
                    <a:lnTo>
                      <a:pt x="173" y="1189"/>
                    </a:lnTo>
                    <a:lnTo>
                      <a:pt x="158" y="1154"/>
                    </a:lnTo>
                    <a:lnTo>
                      <a:pt x="144" y="1119"/>
                    </a:lnTo>
                    <a:lnTo>
                      <a:pt x="133" y="1085"/>
                    </a:lnTo>
                    <a:lnTo>
                      <a:pt x="123" y="1048"/>
                    </a:lnTo>
                    <a:lnTo>
                      <a:pt x="114" y="1012"/>
                    </a:lnTo>
                    <a:lnTo>
                      <a:pt x="108" y="975"/>
                    </a:lnTo>
                    <a:lnTo>
                      <a:pt x="102" y="937"/>
                    </a:lnTo>
                    <a:lnTo>
                      <a:pt x="100" y="899"/>
                    </a:lnTo>
                    <a:lnTo>
                      <a:pt x="98" y="858"/>
                    </a:lnTo>
                    <a:lnTo>
                      <a:pt x="100" y="820"/>
                    </a:lnTo>
                    <a:lnTo>
                      <a:pt x="102" y="782"/>
                    </a:lnTo>
                    <a:lnTo>
                      <a:pt x="108" y="743"/>
                    </a:lnTo>
                    <a:lnTo>
                      <a:pt x="114" y="707"/>
                    </a:lnTo>
                    <a:lnTo>
                      <a:pt x="123" y="670"/>
                    </a:lnTo>
                    <a:lnTo>
                      <a:pt x="133" y="634"/>
                    </a:lnTo>
                    <a:lnTo>
                      <a:pt x="144" y="597"/>
                    </a:lnTo>
                    <a:lnTo>
                      <a:pt x="158" y="563"/>
                    </a:lnTo>
                    <a:lnTo>
                      <a:pt x="173" y="530"/>
                    </a:lnTo>
                    <a:lnTo>
                      <a:pt x="190" y="497"/>
                    </a:lnTo>
                    <a:lnTo>
                      <a:pt x="209" y="465"/>
                    </a:lnTo>
                    <a:lnTo>
                      <a:pt x="229" y="434"/>
                    </a:lnTo>
                    <a:lnTo>
                      <a:pt x="250" y="405"/>
                    </a:lnTo>
                    <a:lnTo>
                      <a:pt x="273" y="377"/>
                    </a:lnTo>
                    <a:lnTo>
                      <a:pt x="296" y="348"/>
                    </a:lnTo>
                    <a:lnTo>
                      <a:pt x="321" y="321"/>
                    </a:lnTo>
                    <a:lnTo>
                      <a:pt x="348" y="296"/>
                    </a:lnTo>
                    <a:lnTo>
                      <a:pt x="376" y="273"/>
                    </a:lnTo>
                    <a:lnTo>
                      <a:pt x="405" y="250"/>
                    </a:lnTo>
                    <a:lnTo>
                      <a:pt x="434" y="229"/>
                    </a:lnTo>
                    <a:lnTo>
                      <a:pt x="465" y="210"/>
                    </a:lnTo>
                    <a:lnTo>
                      <a:pt x="497" y="190"/>
                    </a:lnTo>
                    <a:lnTo>
                      <a:pt x="530" y="173"/>
                    </a:lnTo>
                    <a:lnTo>
                      <a:pt x="564" y="158"/>
                    </a:lnTo>
                    <a:lnTo>
                      <a:pt x="599" y="144"/>
                    </a:lnTo>
                    <a:lnTo>
                      <a:pt x="633" y="133"/>
                    </a:lnTo>
                    <a:lnTo>
                      <a:pt x="670" y="123"/>
                    </a:lnTo>
                    <a:lnTo>
                      <a:pt x="706" y="114"/>
                    </a:lnTo>
                    <a:lnTo>
                      <a:pt x="743" y="108"/>
                    </a:lnTo>
                    <a:lnTo>
                      <a:pt x="781" y="102"/>
                    </a:lnTo>
                    <a:lnTo>
                      <a:pt x="820" y="100"/>
                    </a:lnTo>
                    <a:lnTo>
                      <a:pt x="860" y="98"/>
                    </a:lnTo>
                    <a:lnTo>
                      <a:pt x="893" y="98"/>
                    </a:lnTo>
                    <a:lnTo>
                      <a:pt x="925" y="102"/>
                    </a:lnTo>
                    <a:lnTo>
                      <a:pt x="956" y="104"/>
                    </a:lnTo>
                    <a:lnTo>
                      <a:pt x="988" y="110"/>
                    </a:lnTo>
                    <a:lnTo>
                      <a:pt x="1019" y="115"/>
                    </a:lnTo>
                    <a:lnTo>
                      <a:pt x="1050" y="123"/>
                    </a:lnTo>
                    <a:lnTo>
                      <a:pt x="1081" y="131"/>
                    </a:lnTo>
                    <a:lnTo>
                      <a:pt x="1111" y="140"/>
                    </a:lnTo>
                    <a:lnTo>
                      <a:pt x="1140" y="152"/>
                    </a:lnTo>
                    <a:lnTo>
                      <a:pt x="1169" y="163"/>
                    </a:lnTo>
                    <a:lnTo>
                      <a:pt x="1196" y="177"/>
                    </a:lnTo>
                    <a:lnTo>
                      <a:pt x="1224" y="192"/>
                    </a:lnTo>
                    <a:lnTo>
                      <a:pt x="1251" y="208"/>
                    </a:lnTo>
                    <a:lnTo>
                      <a:pt x="1276" y="223"/>
                    </a:lnTo>
                    <a:lnTo>
                      <a:pt x="1301" y="240"/>
                    </a:lnTo>
                    <a:lnTo>
                      <a:pt x="1326" y="259"/>
                    </a:lnTo>
                    <a:lnTo>
                      <a:pt x="1351" y="279"/>
                    </a:lnTo>
                    <a:lnTo>
                      <a:pt x="1374" y="300"/>
                    </a:lnTo>
                    <a:lnTo>
                      <a:pt x="1395" y="321"/>
                    </a:lnTo>
                    <a:lnTo>
                      <a:pt x="1416" y="342"/>
                    </a:lnTo>
                    <a:lnTo>
                      <a:pt x="1437" y="365"/>
                    </a:lnTo>
                    <a:lnTo>
                      <a:pt x="1457" y="390"/>
                    </a:lnTo>
                    <a:lnTo>
                      <a:pt x="1476" y="413"/>
                    </a:lnTo>
                    <a:lnTo>
                      <a:pt x="1493" y="440"/>
                    </a:lnTo>
                    <a:lnTo>
                      <a:pt x="1510" y="465"/>
                    </a:lnTo>
                    <a:lnTo>
                      <a:pt x="1526" y="492"/>
                    </a:lnTo>
                    <a:lnTo>
                      <a:pt x="1539" y="519"/>
                    </a:lnTo>
                    <a:lnTo>
                      <a:pt x="1553" y="547"/>
                    </a:lnTo>
                    <a:lnTo>
                      <a:pt x="1566" y="576"/>
                    </a:lnTo>
                    <a:lnTo>
                      <a:pt x="1576" y="605"/>
                    </a:lnTo>
                    <a:lnTo>
                      <a:pt x="1585" y="636"/>
                    </a:lnTo>
                    <a:lnTo>
                      <a:pt x="1595" y="664"/>
                    </a:lnTo>
                    <a:lnTo>
                      <a:pt x="1696" y="664"/>
                    </a:lnTo>
                    <a:close/>
                  </a:path>
                </a:pathLst>
              </a:custGeom>
              <a:solidFill>
                <a:srgbClr val="996600"/>
              </a:solidFill>
              <a:ln w="9525">
                <a:solidFill>
                  <a:srgbClr val="996600"/>
                </a:solidFill>
                <a:round/>
                <a:headEnd/>
                <a:tailEnd/>
              </a:ln>
            </p:spPr>
            <p:txBody>
              <a:bodyPr/>
              <a:lstStyle/>
              <a:p>
                <a:endParaRPr lang="es-MX"/>
              </a:p>
            </p:txBody>
          </p:sp>
          <p:sp>
            <p:nvSpPr>
              <p:cNvPr id="36" name="Freeform 57"/>
              <p:cNvSpPr>
                <a:spLocks noChangeAspect="1"/>
              </p:cNvSpPr>
              <p:nvPr/>
            </p:nvSpPr>
            <p:spPr bwMode="auto">
              <a:xfrm>
                <a:off x="1987" y="898"/>
                <a:ext cx="1698" cy="1718"/>
              </a:xfrm>
              <a:custGeom>
                <a:avLst/>
                <a:gdLst>
                  <a:gd name="T0" fmla="*/ 1664 w 1698"/>
                  <a:gd name="T1" fmla="*/ 561 h 1718"/>
                  <a:gd name="T2" fmla="*/ 1585 w 1698"/>
                  <a:gd name="T3" fmla="*/ 402 h 1718"/>
                  <a:gd name="T4" fmla="*/ 1476 w 1698"/>
                  <a:gd name="T5" fmla="*/ 261 h 1718"/>
                  <a:gd name="T6" fmla="*/ 1340 w 1698"/>
                  <a:gd name="T7" fmla="*/ 148 h 1718"/>
                  <a:gd name="T8" fmla="*/ 1182 w 1698"/>
                  <a:gd name="T9" fmla="*/ 64 h 1718"/>
                  <a:gd name="T10" fmla="*/ 1008 w 1698"/>
                  <a:gd name="T11" fmla="*/ 14 h 1718"/>
                  <a:gd name="T12" fmla="*/ 816 w 1698"/>
                  <a:gd name="T13" fmla="*/ 2 h 1718"/>
                  <a:gd name="T14" fmla="*/ 605 w 1698"/>
                  <a:gd name="T15" fmla="*/ 39 h 1718"/>
                  <a:gd name="T16" fmla="*/ 415 w 1698"/>
                  <a:gd name="T17" fmla="*/ 125 h 1718"/>
                  <a:gd name="T18" fmla="*/ 252 w 1698"/>
                  <a:gd name="T19" fmla="*/ 252 h 1718"/>
                  <a:gd name="T20" fmla="*/ 125 w 1698"/>
                  <a:gd name="T21" fmla="*/ 415 h 1718"/>
                  <a:gd name="T22" fmla="*/ 39 w 1698"/>
                  <a:gd name="T23" fmla="*/ 605 h 1718"/>
                  <a:gd name="T24" fmla="*/ 2 w 1698"/>
                  <a:gd name="T25" fmla="*/ 814 h 1718"/>
                  <a:gd name="T26" fmla="*/ 18 w 1698"/>
                  <a:gd name="T27" fmla="*/ 1031 h 1718"/>
                  <a:gd name="T28" fmla="*/ 85 w 1698"/>
                  <a:gd name="T29" fmla="*/ 1231 h 1718"/>
                  <a:gd name="T30" fmla="*/ 198 w 1698"/>
                  <a:gd name="T31" fmla="*/ 1405 h 1718"/>
                  <a:gd name="T32" fmla="*/ 346 w 1698"/>
                  <a:gd name="T33" fmla="*/ 1548 h 1718"/>
                  <a:gd name="T34" fmla="*/ 526 w 1698"/>
                  <a:gd name="T35" fmla="*/ 1649 h 1718"/>
                  <a:gd name="T36" fmla="*/ 729 w 1698"/>
                  <a:gd name="T37" fmla="*/ 1709 h 1718"/>
                  <a:gd name="T38" fmla="*/ 935 w 1698"/>
                  <a:gd name="T39" fmla="*/ 1715 h 1718"/>
                  <a:gd name="T40" fmla="*/ 1115 w 1698"/>
                  <a:gd name="T41" fmla="*/ 1678 h 1718"/>
                  <a:gd name="T42" fmla="*/ 1280 w 1698"/>
                  <a:gd name="T43" fmla="*/ 1607 h 1718"/>
                  <a:gd name="T44" fmla="*/ 1424 w 1698"/>
                  <a:gd name="T45" fmla="*/ 1505 h 1718"/>
                  <a:gd name="T46" fmla="*/ 1545 w 1698"/>
                  <a:gd name="T47" fmla="*/ 1375 h 1718"/>
                  <a:gd name="T48" fmla="*/ 1637 w 1698"/>
                  <a:gd name="T49" fmla="*/ 1223 h 1718"/>
                  <a:gd name="T50" fmla="*/ 1696 w 1698"/>
                  <a:gd name="T51" fmla="*/ 1052 h 1718"/>
                  <a:gd name="T52" fmla="*/ 1566 w 1698"/>
                  <a:gd name="T53" fmla="*/ 1142 h 1718"/>
                  <a:gd name="T54" fmla="*/ 1493 w 1698"/>
                  <a:gd name="T55" fmla="*/ 1279 h 1718"/>
                  <a:gd name="T56" fmla="*/ 1395 w 1698"/>
                  <a:gd name="T57" fmla="*/ 1398 h 1718"/>
                  <a:gd name="T58" fmla="*/ 1276 w 1698"/>
                  <a:gd name="T59" fmla="*/ 1494 h 1718"/>
                  <a:gd name="T60" fmla="*/ 1140 w 1698"/>
                  <a:gd name="T61" fmla="*/ 1567 h 1718"/>
                  <a:gd name="T62" fmla="*/ 988 w 1698"/>
                  <a:gd name="T63" fmla="*/ 1609 h 1718"/>
                  <a:gd name="T64" fmla="*/ 820 w 1698"/>
                  <a:gd name="T65" fmla="*/ 1619 h 1718"/>
                  <a:gd name="T66" fmla="*/ 633 w 1698"/>
                  <a:gd name="T67" fmla="*/ 1586 h 1718"/>
                  <a:gd name="T68" fmla="*/ 465 w 1698"/>
                  <a:gd name="T69" fmla="*/ 1509 h 1718"/>
                  <a:gd name="T70" fmla="*/ 321 w 1698"/>
                  <a:gd name="T71" fmla="*/ 1396 h 1718"/>
                  <a:gd name="T72" fmla="*/ 209 w 1698"/>
                  <a:gd name="T73" fmla="*/ 1254 h 1718"/>
                  <a:gd name="T74" fmla="*/ 133 w 1698"/>
                  <a:gd name="T75" fmla="*/ 1085 h 1718"/>
                  <a:gd name="T76" fmla="*/ 100 w 1698"/>
                  <a:gd name="T77" fmla="*/ 899 h 1718"/>
                  <a:gd name="T78" fmla="*/ 114 w 1698"/>
                  <a:gd name="T79" fmla="*/ 707 h 1718"/>
                  <a:gd name="T80" fmla="*/ 173 w 1698"/>
                  <a:gd name="T81" fmla="*/ 530 h 1718"/>
                  <a:gd name="T82" fmla="*/ 273 w 1698"/>
                  <a:gd name="T83" fmla="*/ 377 h 1718"/>
                  <a:gd name="T84" fmla="*/ 405 w 1698"/>
                  <a:gd name="T85" fmla="*/ 250 h 1718"/>
                  <a:gd name="T86" fmla="*/ 564 w 1698"/>
                  <a:gd name="T87" fmla="*/ 158 h 1718"/>
                  <a:gd name="T88" fmla="*/ 743 w 1698"/>
                  <a:gd name="T89" fmla="*/ 108 h 1718"/>
                  <a:gd name="T90" fmla="*/ 925 w 1698"/>
                  <a:gd name="T91" fmla="*/ 102 h 1718"/>
                  <a:gd name="T92" fmla="*/ 1081 w 1698"/>
                  <a:gd name="T93" fmla="*/ 131 h 1718"/>
                  <a:gd name="T94" fmla="*/ 1224 w 1698"/>
                  <a:gd name="T95" fmla="*/ 192 h 1718"/>
                  <a:gd name="T96" fmla="*/ 1351 w 1698"/>
                  <a:gd name="T97" fmla="*/ 279 h 1718"/>
                  <a:gd name="T98" fmla="*/ 1457 w 1698"/>
                  <a:gd name="T99" fmla="*/ 390 h 1718"/>
                  <a:gd name="T100" fmla="*/ 1539 w 1698"/>
                  <a:gd name="T101" fmla="*/ 519 h 1718"/>
                  <a:gd name="T102" fmla="*/ 1595 w 1698"/>
                  <a:gd name="T103" fmla="*/ 664 h 17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8"/>
                  <a:gd name="T157" fmla="*/ 0 h 1718"/>
                  <a:gd name="T158" fmla="*/ 1698 w 1698"/>
                  <a:gd name="T159" fmla="*/ 1718 h 17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8" h="1718">
                    <a:moveTo>
                      <a:pt x="1696" y="664"/>
                    </a:moveTo>
                    <a:lnTo>
                      <a:pt x="1696" y="666"/>
                    </a:lnTo>
                    <a:lnTo>
                      <a:pt x="1687" y="630"/>
                    </a:lnTo>
                    <a:lnTo>
                      <a:pt x="1675" y="595"/>
                    </a:lnTo>
                    <a:lnTo>
                      <a:pt x="1664" y="561"/>
                    </a:lnTo>
                    <a:lnTo>
                      <a:pt x="1650" y="528"/>
                    </a:lnTo>
                    <a:lnTo>
                      <a:pt x="1637" y="496"/>
                    </a:lnTo>
                    <a:lnTo>
                      <a:pt x="1620" y="463"/>
                    </a:lnTo>
                    <a:lnTo>
                      <a:pt x="1602" y="432"/>
                    </a:lnTo>
                    <a:lnTo>
                      <a:pt x="1585" y="402"/>
                    </a:lnTo>
                    <a:lnTo>
                      <a:pt x="1566" y="371"/>
                    </a:lnTo>
                    <a:lnTo>
                      <a:pt x="1545" y="344"/>
                    </a:lnTo>
                    <a:lnTo>
                      <a:pt x="1522" y="315"/>
                    </a:lnTo>
                    <a:lnTo>
                      <a:pt x="1499" y="288"/>
                    </a:lnTo>
                    <a:lnTo>
                      <a:pt x="1476" y="261"/>
                    </a:lnTo>
                    <a:lnTo>
                      <a:pt x="1451" y="236"/>
                    </a:lnTo>
                    <a:lnTo>
                      <a:pt x="1424" y="213"/>
                    </a:lnTo>
                    <a:lnTo>
                      <a:pt x="1397" y="190"/>
                    </a:lnTo>
                    <a:lnTo>
                      <a:pt x="1368" y="169"/>
                    </a:lnTo>
                    <a:lnTo>
                      <a:pt x="1340" y="148"/>
                    </a:lnTo>
                    <a:lnTo>
                      <a:pt x="1311" y="129"/>
                    </a:lnTo>
                    <a:lnTo>
                      <a:pt x="1280" y="112"/>
                    </a:lnTo>
                    <a:lnTo>
                      <a:pt x="1247" y="94"/>
                    </a:lnTo>
                    <a:lnTo>
                      <a:pt x="1215" y="79"/>
                    </a:lnTo>
                    <a:lnTo>
                      <a:pt x="1182" y="64"/>
                    </a:lnTo>
                    <a:lnTo>
                      <a:pt x="1150" y="50"/>
                    </a:lnTo>
                    <a:lnTo>
                      <a:pt x="1115" y="39"/>
                    </a:lnTo>
                    <a:lnTo>
                      <a:pt x="1081" y="29"/>
                    </a:lnTo>
                    <a:lnTo>
                      <a:pt x="1044" y="21"/>
                    </a:lnTo>
                    <a:lnTo>
                      <a:pt x="1008" y="14"/>
                    </a:lnTo>
                    <a:lnTo>
                      <a:pt x="971" y="8"/>
                    </a:lnTo>
                    <a:lnTo>
                      <a:pt x="935" y="4"/>
                    </a:lnTo>
                    <a:lnTo>
                      <a:pt x="896" y="2"/>
                    </a:lnTo>
                    <a:lnTo>
                      <a:pt x="860" y="0"/>
                    </a:lnTo>
                    <a:lnTo>
                      <a:pt x="816" y="2"/>
                    </a:lnTo>
                    <a:lnTo>
                      <a:pt x="772" y="4"/>
                    </a:lnTo>
                    <a:lnTo>
                      <a:pt x="729" y="10"/>
                    </a:lnTo>
                    <a:lnTo>
                      <a:pt x="687" y="18"/>
                    </a:lnTo>
                    <a:lnTo>
                      <a:pt x="645" y="27"/>
                    </a:lnTo>
                    <a:lnTo>
                      <a:pt x="605" y="39"/>
                    </a:lnTo>
                    <a:lnTo>
                      <a:pt x="564" y="52"/>
                    </a:lnTo>
                    <a:lnTo>
                      <a:pt x="526" y="67"/>
                    </a:lnTo>
                    <a:lnTo>
                      <a:pt x="488" y="85"/>
                    </a:lnTo>
                    <a:lnTo>
                      <a:pt x="451" y="104"/>
                    </a:lnTo>
                    <a:lnTo>
                      <a:pt x="415" y="125"/>
                    </a:lnTo>
                    <a:lnTo>
                      <a:pt x="380" y="148"/>
                    </a:lnTo>
                    <a:lnTo>
                      <a:pt x="346" y="171"/>
                    </a:lnTo>
                    <a:lnTo>
                      <a:pt x="313" y="198"/>
                    </a:lnTo>
                    <a:lnTo>
                      <a:pt x="282" y="225"/>
                    </a:lnTo>
                    <a:lnTo>
                      <a:pt x="252" y="252"/>
                    </a:lnTo>
                    <a:lnTo>
                      <a:pt x="225" y="282"/>
                    </a:lnTo>
                    <a:lnTo>
                      <a:pt x="198" y="313"/>
                    </a:lnTo>
                    <a:lnTo>
                      <a:pt x="171" y="346"/>
                    </a:lnTo>
                    <a:lnTo>
                      <a:pt x="148" y="380"/>
                    </a:lnTo>
                    <a:lnTo>
                      <a:pt x="125" y="415"/>
                    </a:lnTo>
                    <a:lnTo>
                      <a:pt x="104" y="451"/>
                    </a:lnTo>
                    <a:lnTo>
                      <a:pt x="85" y="488"/>
                    </a:lnTo>
                    <a:lnTo>
                      <a:pt x="67" y="526"/>
                    </a:lnTo>
                    <a:lnTo>
                      <a:pt x="52" y="565"/>
                    </a:lnTo>
                    <a:lnTo>
                      <a:pt x="39" y="605"/>
                    </a:lnTo>
                    <a:lnTo>
                      <a:pt x="27" y="645"/>
                    </a:lnTo>
                    <a:lnTo>
                      <a:pt x="18" y="686"/>
                    </a:lnTo>
                    <a:lnTo>
                      <a:pt x="10" y="728"/>
                    </a:lnTo>
                    <a:lnTo>
                      <a:pt x="4" y="772"/>
                    </a:lnTo>
                    <a:lnTo>
                      <a:pt x="2" y="814"/>
                    </a:lnTo>
                    <a:lnTo>
                      <a:pt x="0" y="858"/>
                    </a:lnTo>
                    <a:lnTo>
                      <a:pt x="2" y="903"/>
                    </a:lnTo>
                    <a:lnTo>
                      <a:pt x="4" y="947"/>
                    </a:lnTo>
                    <a:lnTo>
                      <a:pt x="10" y="989"/>
                    </a:lnTo>
                    <a:lnTo>
                      <a:pt x="18" y="1031"/>
                    </a:lnTo>
                    <a:lnTo>
                      <a:pt x="27" y="1073"/>
                    </a:lnTo>
                    <a:lnTo>
                      <a:pt x="39" y="1114"/>
                    </a:lnTo>
                    <a:lnTo>
                      <a:pt x="52" y="1154"/>
                    </a:lnTo>
                    <a:lnTo>
                      <a:pt x="67" y="1192"/>
                    </a:lnTo>
                    <a:lnTo>
                      <a:pt x="85" y="1231"/>
                    </a:lnTo>
                    <a:lnTo>
                      <a:pt x="104" y="1267"/>
                    </a:lnTo>
                    <a:lnTo>
                      <a:pt x="125" y="1304"/>
                    </a:lnTo>
                    <a:lnTo>
                      <a:pt x="148" y="1338"/>
                    </a:lnTo>
                    <a:lnTo>
                      <a:pt x="171" y="1373"/>
                    </a:lnTo>
                    <a:lnTo>
                      <a:pt x="198" y="1405"/>
                    </a:lnTo>
                    <a:lnTo>
                      <a:pt x="225" y="1436"/>
                    </a:lnTo>
                    <a:lnTo>
                      <a:pt x="252" y="1465"/>
                    </a:lnTo>
                    <a:lnTo>
                      <a:pt x="282" y="1494"/>
                    </a:lnTo>
                    <a:lnTo>
                      <a:pt x="313" y="1521"/>
                    </a:lnTo>
                    <a:lnTo>
                      <a:pt x="346" y="1548"/>
                    </a:lnTo>
                    <a:lnTo>
                      <a:pt x="380" y="1571"/>
                    </a:lnTo>
                    <a:lnTo>
                      <a:pt x="415" y="1594"/>
                    </a:lnTo>
                    <a:lnTo>
                      <a:pt x="451" y="1615"/>
                    </a:lnTo>
                    <a:lnTo>
                      <a:pt x="488" y="1634"/>
                    </a:lnTo>
                    <a:lnTo>
                      <a:pt x="526" y="1649"/>
                    </a:lnTo>
                    <a:lnTo>
                      <a:pt x="564" y="1667"/>
                    </a:lnTo>
                    <a:lnTo>
                      <a:pt x="605" y="1680"/>
                    </a:lnTo>
                    <a:lnTo>
                      <a:pt x="645" y="1691"/>
                    </a:lnTo>
                    <a:lnTo>
                      <a:pt x="687" y="1701"/>
                    </a:lnTo>
                    <a:lnTo>
                      <a:pt x="729" y="1709"/>
                    </a:lnTo>
                    <a:lnTo>
                      <a:pt x="772" y="1713"/>
                    </a:lnTo>
                    <a:lnTo>
                      <a:pt x="816" y="1716"/>
                    </a:lnTo>
                    <a:lnTo>
                      <a:pt x="860" y="1718"/>
                    </a:lnTo>
                    <a:lnTo>
                      <a:pt x="896" y="1716"/>
                    </a:lnTo>
                    <a:lnTo>
                      <a:pt x="935" y="1715"/>
                    </a:lnTo>
                    <a:lnTo>
                      <a:pt x="971" y="1711"/>
                    </a:lnTo>
                    <a:lnTo>
                      <a:pt x="1008" y="1705"/>
                    </a:lnTo>
                    <a:lnTo>
                      <a:pt x="1044" y="1697"/>
                    </a:lnTo>
                    <a:lnTo>
                      <a:pt x="1081" y="1690"/>
                    </a:lnTo>
                    <a:lnTo>
                      <a:pt x="1115" y="1678"/>
                    </a:lnTo>
                    <a:lnTo>
                      <a:pt x="1150" y="1667"/>
                    </a:lnTo>
                    <a:lnTo>
                      <a:pt x="1182" y="1655"/>
                    </a:lnTo>
                    <a:lnTo>
                      <a:pt x="1215" y="1640"/>
                    </a:lnTo>
                    <a:lnTo>
                      <a:pt x="1247" y="1624"/>
                    </a:lnTo>
                    <a:lnTo>
                      <a:pt x="1280" y="1607"/>
                    </a:lnTo>
                    <a:lnTo>
                      <a:pt x="1311" y="1590"/>
                    </a:lnTo>
                    <a:lnTo>
                      <a:pt x="1340" y="1571"/>
                    </a:lnTo>
                    <a:lnTo>
                      <a:pt x="1368" y="1549"/>
                    </a:lnTo>
                    <a:lnTo>
                      <a:pt x="1397" y="1528"/>
                    </a:lnTo>
                    <a:lnTo>
                      <a:pt x="1424" y="1505"/>
                    </a:lnTo>
                    <a:lnTo>
                      <a:pt x="1451" y="1480"/>
                    </a:lnTo>
                    <a:lnTo>
                      <a:pt x="1476" y="1455"/>
                    </a:lnTo>
                    <a:lnTo>
                      <a:pt x="1499" y="1430"/>
                    </a:lnTo>
                    <a:lnTo>
                      <a:pt x="1522" y="1404"/>
                    </a:lnTo>
                    <a:lnTo>
                      <a:pt x="1545" y="1375"/>
                    </a:lnTo>
                    <a:lnTo>
                      <a:pt x="1566" y="1346"/>
                    </a:lnTo>
                    <a:lnTo>
                      <a:pt x="1585" y="1317"/>
                    </a:lnTo>
                    <a:lnTo>
                      <a:pt x="1602" y="1286"/>
                    </a:lnTo>
                    <a:lnTo>
                      <a:pt x="1620" y="1256"/>
                    </a:lnTo>
                    <a:lnTo>
                      <a:pt x="1637" y="1223"/>
                    </a:lnTo>
                    <a:lnTo>
                      <a:pt x="1650" y="1190"/>
                    </a:lnTo>
                    <a:lnTo>
                      <a:pt x="1664" y="1158"/>
                    </a:lnTo>
                    <a:lnTo>
                      <a:pt x="1675" y="1123"/>
                    </a:lnTo>
                    <a:lnTo>
                      <a:pt x="1687" y="1089"/>
                    </a:lnTo>
                    <a:lnTo>
                      <a:pt x="1696" y="1052"/>
                    </a:lnTo>
                    <a:lnTo>
                      <a:pt x="1698" y="1052"/>
                    </a:lnTo>
                    <a:lnTo>
                      <a:pt x="1595" y="1054"/>
                    </a:lnTo>
                    <a:lnTo>
                      <a:pt x="1587" y="1083"/>
                    </a:lnTo>
                    <a:lnTo>
                      <a:pt x="1576" y="1114"/>
                    </a:lnTo>
                    <a:lnTo>
                      <a:pt x="1566" y="1142"/>
                    </a:lnTo>
                    <a:lnTo>
                      <a:pt x="1553" y="1171"/>
                    </a:lnTo>
                    <a:lnTo>
                      <a:pt x="1539" y="1198"/>
                    </a:lnTo>
                    <a:lnTo>
                      <a:pt x="1526" y="1227"/>
                    </a:lnTo>
                    <a:lnTo>
                      <a:pt x="1510" y="1254"/>
                    </a:lnTo>
                    <a:lnTo>
                      <a:pt x="1493" y="1279"/>
                    </a:lnTo>
                    <a:lnTo>
                      <a:pt x="1476" y="1304"/>
                    </a:lnTo>
                    <a:lnTo>
                      <a:pt x="1457" y="1329"/>
                    </a:lnTo>
                    <a:lnTo>
                      <a:pt x="1437" y="1354"/>
                    </a:lnTo>
                    <a:lnTo>
                      <a:pt x="1416" y="1375"/>
                    </a:lnTo>
                    <a:lnTo>
                      <a:pt x="1395" y="1398"/>
                    </a:lnTo>
                    <a:lnTo>
                      <a:pt x="1374" y="1419"/>
                    </a:lnTo>
                    <a:lnTo>
                      <a:pt x="1351" y="1440"/>
                    </a:lnTo>
                    <a:lnTo>
                      <a:pt x="1326" y="1459"/>
                    </a:lnTo>
                    <a:lnTo>
                      <a:pt x="1301" y="1476"/>
                    </a:lnTo>
                    <a:lnTo>
                      <a:pt x="1276" y="1494"/>
                    </a:lnTo>
                    <a:lnTo>
                      <a:pt x="1251" y="1511"/>
                    </a:lnTo>
                    <a:lnTo>
                      <a:pt x="1224" y="1526"/>
                    </a:lnTo>
                    <a:lnTo>
                      <a:pt x="1196" y="1542"/>
                    </a:lnTo>
                    <a:lnTo>
                      <a:pt x="1169" y="1553"/>
                    </a:lnTo>
                    <a:lnTo>
                      <a:pt x="1140" y="1567"/>
                    </a:lnTo>
                    <a:lnTo>
                      <a:pt x="1111" y="1578"/>
                    </a:lnTo>
                    <a:lnTo>
                      <a:pt x="1081" y="1588"/>
                    </a:lnTo>
                    <a:lnTo>
                      <a:pt x="1050" y="1596"/>
                    </a:lnTo>
                    <a:lnTo>
                      <a:pt x="1019" y="1603"/>
                    </a:lnTo>
                    <a:lnTo>
                      <a:pt x="988" y="1609"/>
                    </a:lnTo>
                    <a:lnTo>
                      <a:pt x="956" y="1615"/>
                    </a:lnTo>
                    <a:lnTo>
                      <a:pt x="925" y="1617"/>
                    </a:lnTo>
                    <a:lnTo>
                      <a:pt x="893" y="1619"/>
                    </a:lnTo>
                    <a:lnTo>
                      <a:pt x="860" y="1620"/>
                    </a:lnTo>
                    <a:lnTo>
                      <a:pt x="820" y="1619"/>
                    </a:lnTo>
                    <a:lnTo>
                      <a:pt x="781" y="1617"/>
                    </a:lnTo>
                    <a:lnTo>
                      <a:pt x="743" y="1611"/>
                    </a:lnTo>
                    <a:lnTo>
                      <a:pt x="706" y="1605"/>
                    </a:lnTo>
                    <a:lnTo>
                      <a:pt x="670" y="1596"/>
                    </a:lnTo>
                    <a:lnTo>
                      <a:pt x="633" y="1586"/>
                    </a:lnTo>
                    <a:lnTo>
                      <a:pt x="599" y="1574"/>
                    </a:lnTo>
                    <a:lnTo>
                      <a:pt x="564" y="1561"/>
                    </a:lnTo>
                    <a:lnTo>
                      <a:pt x="530" y="1546"/>
                    </a:lnTo>
                    <a:lnTo>
                      <a:pt x="497" y="1528"/>
                    </a:lnTo>
                    <a:lnTo>
                      <a:pt x="465" y="1509"/>
                    </a:lnTo>
                    <a:lnTo>
                      <a:pt x="434" y="1490"/>
                    </a:lnTo>
                    <a:lnTo>
                      <a:pt x="405" y="1469"/>
                    </a:lnTo>
                    <a:lnTo>
                      <a:pt x="376" y="1446"/>
                    </a:lnTo>
                    <a:lnTo>
                      <a:pt x="348" y="1423"/>
                    </a:lnTo>
                    <a:lnTo>
                      <a:pt x="321" y="1396"/>
                    </a:lnTo>
                    <a:lnTo>
                      <a:pt x="296" y="1371"/>
                    </a:lnTo>
                    <a:lnTo>
                      <a:pt x="273" y="1342"/>
                    </a:lnTo>
                    <a:lnTo>
                      <a:pt x="250" y="1313"/>
                    </a:lnTo>
                    <a:lnTo>
                      <a:pt x="229" y="1285"/>
                    </a:lnTo>
                    <a:lnTo>
                      <a:pt x="209" y="1254"/>
                    </a:lnTo>
                    <a:lnTo>
                      <a:pt x="190" y="1221"/>
                    </a:lnTo>
                    <a:lnTo>
                      <a:pt x="173" y="1189"/>
                    </a:lnTo>
                    <a:lnTo>
                      <a:pt x="158" y="1154"/>
                    </a:lnTo>
                    <a:lnTo>
                      <a:pt x="144" y="1119"/>
                    </a:lnTo>
                    <a:lnTo>
                      <a:pt x="133" y="1085"/>
                    </a:lnTo>
                    <a:lnTo>
                      <a:pt x="123" y="1048"/>
                    </a:lnTo>
                    <a:lnTo>
                      <a:pt x="114" y="1012"/>
                    </a:lnTo>
                    <a:lnTo>
                      <a:pt x="108" y="975"/>
                    </a:lnTo>
                    <a:lnTo>
                      <a:pt x="102" y="937"/>
                    </a:lnTo>
                    <a:lnTo>
                      <a:pt x="100" y="899"/>
                    </a:lnTo>
                    <a:lnTo>
                      <a:pt x="98" y="858"/>
                    </a:lnTo>
                    <a:lnTo>
                      <a:pt x="100" y="820"/>
                    </a:lnTo>
                    <a:lnTo>
                      <a:pt x="102" y="782"/>
                    </a:lnTo>
                    <a:lnTo>
                      <a:pt x="108" y="743"/>
                    </a:lnTo>
                    <a:lnTo>
                      <a:pt x="114" y="707"/>
                    </a:lnTo>
                    <a:lnTo>
                      <a:pt x="123" y="670"/>
                    </a:lnTo>
                    <a:lnTo>
                      <a:pt x="133" y="634"/>
                    </a:lnTo>
                    <a:lnTo>
                      <a:pt x="144" y="597"/>
                    </a:lnTo>
                    <a:lnTo>
                      <a:pt x="158" y="563"/>
                    </a:lnTo>
                    <a:lnTo>
                      <a:pt x="173" y="530"/>
                    </a:lnTo>
                    <a:lnTo>
                      <a:pt x="190" y="497"/>
                    </a:lnTo>
                    <a:lnTo>
                      <a:pt x="209" y="465"/>
                    </a:lnTo>
                    <a:lnTo>
                      <a:pt x="229" y="434"/>
                    </a:lnTo>
                    <a:lnTo>
                      <a:pt x="250" y="405"/>
                    </a:lnTo>
                    <a:lnTo>
                      <a:pt x="273" y="377"/>
                    </a:lnTo>
                    <a:lnTo>
                      <a:pt x="296" y="348"/>
                    </a:lnTo>
                    <a:lnTo>
                      <a:pt x="321" y="321"/>
                    </a:lnTo>
                    <a:lnTo>
                      <a:pt x="348" y="296"/>
                    </a:lnTo>
                    <a:lnTo>
                      <a:pt x="376" y="273"/>
                    </a:lnTo>
                    <a:lnTo>
                      <a:pt x="405" y="250"/>
                    </a:lnTo>
                    <a:lnTo>
                      <a:pt x="434" y="229"/>
                    </a:lnTo>
                    <a:lnTo>
                      <a:pt x="465" y="210"/>
                    </a:lnTo>
                    <a:lnTo>
                      <a:pt x="497" y="190"/>
                    </a:lnTo>
                    <a:lnTo>
                      <a:pt x="530" y="173"/>
                    </a:lnTo>
                    <a:lnTo>
                      <a:pt x="564" y="158"/>
                    </a:lnTo>
                    <a:lnTo>
                      <a:pt x="599" y="144"/>
                    </a:lnTo>
                    <a:lnTo>
                      <a:pt x="633" y="133"/>
                    </a:lnTo>
                    <a:lnTo>
                      <a:pt x="670" y="123"/>
                    </a:lnTo>
                    <a:lnTo>
                      <a:pt x="706" y="114"/>
                    </a:lnTo>
                    <a:lnTo>
                      <a:pt x="743" y="108"/>
                    </a:lnTo>
                    <a:lnTo>
                      <a:pt x="781" y="102"/>
                    </a:lnTo>
                    <a:lnTo>
                      <a:pt x="820" y="100"/>
                    </a:lnTo>
                    <a:lnTo>
                      <a:pt x="860" y="98"/>
                    </a:lnTo>
                    <a:lnTo>
                      <a:pt x="893" y="98"/>
                    </a:lnTo>
                    <a:lnTo>
                      <a:pt x="925" y="102"/>
                    </a:lnTo>
                    <a:lnTo>
                      <a:pt x="956" y="104"/>
                    </a:lnTo>
                    <a:lnTo>
                      <a:pt x="988" y="110"/>
                    </a:lnTo>
                    <a:lnTo>
                      <a:pt x="1019" y="115"/>
                    </a:lnTo>
                    <a:lnTo>
                      <a:pt x="1050" y="123"/>
                    </a:lnTo>
                    <a:lnTo>
                      <a:pt x="1081" y="131"/>
                    </a:lnTo>
                    <a:lnTo>
                      <a:pt x="1111" y="140"/>
                    </a:lnTo>
                    <a:lnTo>
                      <a:pt x="1140" y="152"/>
                    </a:lnTo>
                    <a:lnTo>
                      <a:pt x="1169" y="163"/>
                    </a:lnTo>
                    <a:lnTo>
                      <a:pt x="1196" y="177"/>
                    </a:lnTo>
                    <a:lnTo>
                      <a:pt x="1224" y="192"/>
                    </a:lnTo>
                    <a:lnTo>
                      <a:pt x="1251" y="208"/>
                    </a:lnTo>
                    <a:lnTo>
                      <a:pt x="1276" y="223"/>
                    </a:lnTo>
                    <a:lnTo>
                      <a:pt x="1301" y="240"/>
                    </a:lnTo>
                    <a:lnTo>
                      <a:pt x="1326" y="259"/>
                    </a:lnTo>
                    <a:lnTo>
                      <a:pt x="1351" y="279"/>
                    </a:lnTo>
                    <a:lnTo>
                      <a:pt x="1374" y="300"/>
                    </a:lnTo>
                    <a:lnTo>
                      <a:pt x="1395" y="321"/>
                    </a:lnTo>
                    <a:lnTo>
                      <a:pt x="1416" y="342"/>
                    </a:lnTo>
                    <a:lnTo>
                      <a:pt x="1437" y="365"/>
                    </a:lnTo>
                    <a:lnTo>
                      <a:pt x="1457" y="390"/>
                    </a:lnTo>
                    <a:lnTo>
                      <a:pt x="1476" y="413"/>
                    </a:lnTo>
                    <a:lnTo>
                      <a:pt x="1493" y="440"/>
                    </a:lnTo>
                    <a:lnTo>
                      <a:pt x="1510" y="465"/>
                    </a:lnTo>
                    <a:lnTo>
                      <a:pt x="1526" y="492"/>
                    </a:lnTo>
                    <a:lnTo>
                      <a:pt x="1539" y="519"/>
                    </a:lnTo>
                    <a:lnTo>
                      <a:pt x="1553" y="547"/>
                    </a:lnTo>
                    <a:lnTo>
                      <a:pt x="1566" y="576"/>
                    </a:lnTo>
                    <a:lnTo>
                      <a:pt x="1576" y="605"/>
                    </a:lnTo>
                    <a:lnTo>
                      <a:pt x="1585" y="636"/>
                    </a:lnTo>
                    <a:lnTo>
                      <a:pt x="1595" y="664"/>
                    </a:lnTo>
                    <a:lnTo>
                      <a:pt x="1696" y="664"/>
                    </a:lnTo>
                  </a:path>
                </a:pathLst>
              </a:custGeom>
              <a:solidFill>
                <a:srgbClr val="996600"/>
              </a:solidFill>
              <a:ln w="0">
                <a:solidFill>
                  <a:srgbClr val="996600"/>
                </a:solidFill>
                <a:round/>
                <a:headEnd/>
                <a:tailEnd/>
              </a:ln>
            </p:spPr>
            <p:txBody>
              <a:bodyPr/>
              <a:lstStyle/>
              <a:p>
                <a:endParaRPr lang="es-MX"/>
              </a:p>
            </p:txBody>
          </p:sp>
          <p:sp>
            <p:nvSpPr>
              <p:cNvPr id="37" name="Freeform 58"/>
              <p:cNvSpPr>
                <a:spLocks noChangeAspect="1"/>
              </p:cNvSpPr>
              <p:nvPr/>
            </p:nvSpPr>
            <p:spPr bwMode="auto">
              <a:xfrm>
                <a:off x="3083" y="898"/>
                <a:ext cx="1696" cy="1718"/>
              </a:xfrm>
              <a:custGeom>
                <a:avLst/>
                <a:gdLst>
                  <a:gd name="T0" fmla="*/ 1663 w 1696"/>
                  <a:gd name="T1" fmla="*/ 561 h 1718"/>
                  <a:gd name="T2" fmla="*/ 1583 w 1696"/>
                  <a:gd name="T3" fmla="*/ 402 h 1718"/>
                  <a:gd name="T4" fmla="*/ 1473 w 1696"/>
                  <a:gd name="T5" fmla="*/ 261 h 1718"/>
                  <a:gd name="T6" fmla="*/ 1339 w 1696"/>
                  <a:gd name="T7" fmla="*/ 148 h 1718"/>
                  <a:gd name="T8" fmla="*/ 1182 w 1696"/>
                  <a:gd name="T9" fmla="*/ 64 h 1718"/>
                  <a:gd name="T10" fmla="*/ 1007 w 1696"/>
                  <a:gd name="T11" fmla="*/ 14 h 1718"/>
                  <a:gd name="T12" fmla="*/ 813 w 1696"/>
                  <a:gd name="T13" fmla="*/ 2 h 1718"/>
                  <a:gd name="T14" fmla="*/ 602 w 1696"/>
                  <a:gd name="T15" fmla="*/ 39 h 1718"/>
                  <a:gd name="T16" fmla="*/ 412 w 1696"/>
                  <a:gd name="T17" fmla="*/ 125 h 1718"/>
                  <a:gd name="T18" fmla="*/ 251 w 1696"/>
                  <a:gd name="T19" fmla="*/ 252 h 1718"/>
                  <a:gd name="T20" fmla="*/ 125 w 1696"/>
                  <a:gd name="T21" fmla="*/ 415 h 1718"/>
                  <a:gd name="T22" fmla="*/ 38 w 1696"/>
                  <a:gd name="T23" fmla="*/ 605 h 1718"/>
                  <a:gd name="T24" fmla="*/ 0 w 1696"/>
                  <a:gd name="T25" fmla="*/ 814 h 1718"/>
                  <a:gd name="T26" fmla="*/ 17 w 1696"/>
                  <a:gd name="T27" fmla="*/ 1031 h 1718"/>
                  <a:gd name="T28" fmla="*/ 84 w 1696"/>
                  <a:gd name="T29" fmla="*/ 1231 h 1718"/>
                  <a:gd name="T30" fmla="*/ 196 w 1696"/>
                  <a:gd name="T31" fmla="*/ 1405 h 1718"/>
                  <a:gd name="T32" fmla="*/ 345 w 1696"/>
                  <a:gd name="T33" fmla="*/ 1548 h 1718"/>
                  <a:gd name="T34" fmla="*/ 524 w 1696"/>
                  <a:gd name="T35" fmla="*/ 1649 h 1718"/>
                  <a:gd name="T36" fmla="*/ 727 w 1696"/>
                  <a:gd name="T37" fmla="*/ 1709 h 1718"/>
                  <a:gd name="T38" fmla="*/ 932 w 1696"/>
                  <a:gd name="T39" fmla="*/ 1715 h 1718"/>
                  <a:gd name="T40" fmla="*/ 1113 w 1696"/>
                  <a:gd name="T41" fmla="*/ 1678 h 1718"/>
                  <a:gd name="T42" fmla="*/ 1278 w 1696"/>
                  <a:gd name="T43" fmla="*/ 1607 h 1718"/>
                  <a:gd name="T44" fmla="*/ 1422 w 1696"/>
                  <a:gd name="T45" fmla="*/ 1505 h 1718"/>
                  <a:gd name="T46" fmla="*/ 1543 w 1696"/>
                  <a:gd name="T47" fmla="*/ 1375 h 1718"/>
                  <a:gd name="T48" fmla="*/ 1635 w 1696"/>
                  <a:gd name="T49" fmla="*/ 1223 h 1718"/>
                  <a:gd name="T50" fmla="*/ 1694 w 1696"/>
                  <a:gd name="T51" fmla="*/ 1052 h 1718"/>
                  <a:gd name="T52" fmla="*/ 1564 w 1696"/>
                  <a:gd name="T53" fmla="*/ 1142 h 1718"/>
                  <a:gd name="T54" fmla="*/ 1491 w 1696"/>
                  <a:gd name="T55" fmla="*/ 1279 h 1718"/>
                  <a:gd name="T56" fmla="*/ 1395 w 1696"/>
                  <a:gd name="T57" fmla="*/ 1398 h 1718"/>
                  <a:gd name="T58" fmla="*/ 1276 w 1696"/>
                  <a:gd name="T59" fmla="*/ 1494 h 1718"/>
                  <a:gd name="T60" fmla="*/ 1138 w 1696"/>
                  <a:gd name="T61" fmla="*/ 1567 h 1718"/>
                  <a:gd name="T62" fmla="*/ 986 w 1696"/>
                  <a:gd name="T63" fmla="*/ 1609 h 1718"/>
                  <a:gd name="T64" fmla="*/ 819 w 1696"/>
                  <a:gd name="T65" fmla="*/ 1619 h 1718"/>
                  <a:gd name="T66" fmla="*/ 631 w 1696"/>
                  <a:gd name="T67" fmla="*/ 1586 h 1718"/>
                  <a:gd name="T68" fmla="*/ 464 w 1696"/>
                  <a:gd name="T69" fmla="*/ 1509 h 1718"/>
                  <a:gd name="T70" fmla="*/ 320 w 1696"/>
                  <a:gd name="T71" fmla="*/ 1398 h 1718"/>
                  <a:gd name="T72" fmla="*/ 207 w 1696"/>
                  <a:gd name="T73" fmla="*/ 1254 h 1718"/>
                  <a:gd name="T74" fmla="*/ 130 w 1696"/>
                  <a:gd name="T75" fmla="*/ 1085 h 1718"/>
                  <a:gd name="T76" fmla="*/ 98 w 1696"/>
                  <a:gd name="T77" fmla="*/ 899 h 1718"/>
                  <a:gd name="T78" fmla="*/ 113 w 1696"/>
                  <a:gd name="T79" fmla="*/ 707 h 1718"/>
                  <a:gd name="T80" fmla="*/ 173 w 1696"/>
                  <a:gd name="T81" fmla="*/ 530 h 1718"/>
                  <a:gd name="T82" fmla="*/ 270 w 1696"/>
                  <a:gd name="T83" fmla="*/ 377 h 1718"/>
                  <a:gd name="T84" fmla="*/ 403 w 1696"/>
                  <a:gd name="T85" fmla="*/ 250 h 1718"/>
                  <a:gd name="T86" fmla="*/ 562 w 1696"/>
                  <a:gd name="T87" fmla="*/ 158 h 1718"/>
                  <a:gd name="T88" fmla="*/ 742 w 1696"/>
                  <a:gd name="T89" fmla="*/ 108 h 1718"/>
                  <a:gd name="T90" fmla="*/ 923 w 1696"/>
                  <a:gd name="T91" fmla="*/ 102 h 1718"/>
                  <a:gd name="T92" fmla="*/ 1080 w 1696"/>
                  <a:gd name="T93" fmla="*/ 131 h 1718"/>
                  <a:gd name="T94" fmla="*/ 1222 w 1696"/>
                  <a:gd name="T95" fmla="*/ 192 h 1718"/>
                  <a:gd name="T96" fmla="*/ 1349 w 1696"/>
                  <a:gd name="T97" fmla="*/ 279 h 1718"/>
                  <a:gd name="T98" fmla="*/ 1456 w 1696"/>
                  <a:gd name="T99" fmla="*/ 390 h 1718"/>
                  <a:gd name="T100" fmla="*/ 1539 w 1696"/>
                  <a:gd name="T101" fmla="*/ 519 h 1718"/>
                  <a:gd name="T102" fmla="*/ 1592 w 1696"/>
                  <a:gd name="T103" fmla="*/ 664 h 17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6"/>
                  <a:gd name="T157" fmla="*/ 0 h 1718"/>
                  <a:gd name="T158" fmla="*/ 1696 w 1696"/>
                  <a:gd name="T159" fmla="*/ 1718 h 17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6" h="1718">
                    <a:moveTo>
                      <a:pt x="1694" y="664"/>
                    </a:moveTo>
                    <a:lnTo>
                      <a:pt x="1694" y="666"/>
                    </a:lnTo>
                    <a:lnTo>
                      <a:pt x="1684" y="630"/>
                    </a:lnTo>
                    <a:lnTo>
                      <a:pt x="1675" y="595"/>
                    </a:lnTo>
                    <a:lnTo>
                      <a:pt x="1663" y="561"/>
                    </a:lnTo>
                    <a:lnTo>
                      <a:pt x="1650" y="528"/>
                    </a:lnTo>
                    <a:lnTo>
                      <a:pt x="1635" y="496"/>
                    </a:lnTo>
                    <a:lnTo>
                      <a:pt x="1619" y="463"/>
                    </a:lnTo>
                    <a:lnTo>
                      <a:pt x="1602" y="432"/>
                    </a:lnTo>
                    <a:lnTo>
                      <a:pt x="1583" y="402"/>
                    </a:lnTo>
                    <a:lnTo>
                      <a:pt x="1564" y="371"/>
                    </a:lnTo>
                    <a:lnTo>
                      <a:pt x="1543" y="344"/>
                    </a:lnTo>
                    <a:lnTo>
                      <a:pt x="1521" y="315"/>
                    </a:lnTo>
                    <a:lnTo>
                      <a:pt x="1498" y="288"/>
                    </a:lnTo>
                    <a:lnTo>
                      <a:pt x="1473" y="261"/>
                    </a:lnTo>
                    <a:lnTo>
                      <a:pt x="1448" y="236"/>
                    </a:lnTo>
                    <a:lnTo>
                      <a:pt x="1422" y="213"/>
                    </a:lnTo>
                    <a:lnTo>
                      <a:pt x="1395" y="190"/>
                    </a:lnTo>
                    <a:lnTo>
                      <a:pt x="1368" y="169"/>
                    </a:lnTo>
                    <a:lnTo>
                      <a:pt x="1339" y="148"/>
                    </a:lnTo>
                    <a:lnTo>
                      <a:pt x="1308" y="129"/>
                    </a:lnTo>
                    <a:lnTo>
                      <a:pt x="1278" y="112"/>
                    </a:lnTo>
                    <a:lnTo>
                      <a:pt x="1247" y="94"/>
                    </a:lnTo>
                    <a:lnTo>
                      <a:pt x="1214" y="79"/>
                    </a:lnTo>
                    <a:lnTo>
                      <a:pt x="1182" y="64"/>
                    </a:lnTo>
                    <a:lnTo>
                      <a:pt x="1147" y="50"/>
                    </a:lnTo>
                    <a:lnTo>
                      <a:pt x="1113" y="39"/>
                    </a:lnTo>
                    <a:lnTo>
                      <a:pt x="1078" y="29"/>
                    </a:lnTo>
                    <a:lnTo>
                      <a:pt x="1044" y="21"/>
                    </a:lnTo>
                    <a:lnTo>
                      <a:pt x="1007" y="14"/>
                    </a:lnTo>
                    <a:lnTo>
                      <a:pt x="971" y="8"/>
                    </a:lnTo>
                    <a:lnTo>
                      <a:pt x="932" y="4"/>
                    </a:lnTo>
                    <a:lnTo>
                      <a:pt x="896" y="2"/>
                    </a:lnTo>
                    <a:lnTo>
                      <a:pt x="858" y="0"/>
                    </a:lnTo>
                    <a:lnTo>
                      <a:pt x="813" y="2"/>
                    </a:lnTo>
                    <a:lnTo>
                      <a:pt x="769" y="4"/>
                    </a:lnTo>
                    <a:lnTo>
                      <a:pt x="727" y="10"/>
                    </a:lnTo>
                    <a:lnTo>
                      <a:pt x="685" y="18"/>
                    </a:lnTo>
                    <a:lnTo>
                      <a:pt x="643" y="27"/>
                    </a:lnTo>
                    <a:lnTo>
                      <a:pt x="602" y="39"/>
                    </a:lnTo>
                    <a:lnTo>
                      <a:pt x="562" y="52"/>
                    </a:lnTo>
                    <a:lnTo>
                      <a:pt x="524" y="67"/>
                    </a:lnTo>
                    <a:lnTo>
                      <a:pt x="485" y="85"/>
                    </a:lnTo>
                    <a:lnTo>
                      <a:pt x="449" y="104"/>
                    </a:lnTo>
                    <a:lnTo>
                      <a:pt x="412" y="125"/>
                    </a:lnTo>
                    <a:lnTo>
                      <a:pt x="378" y="148"/>
                    </a:lnTo>
                    <a:lnTo>
                      <a:pt x="345" y="171"/>
                    </a:lnTo>
                    <a:lnTo>
                      <a:pt x="313" y="198"/>
                    </a:lnTo>
                    <a:lnTo>
                      <a:pt x="280" y="225"/>
                    </a:lnTo>
                    <a:lnTo>
                      <a:pt x="251" y="252"/>
                    </a:lnTo>
                    <a:lnTo>
                      <a:pt x="222" y="282"/>
                    </a:lnTo>
                    <a:lnTo>
                      <a:pt x="196" y="313"/>
                    </a:lnTo>
                    <a:lnTo>
                      <a:pt x="171" y="346"/>
                    </a:lnTo>
                    <a:lnTo>
                      <a:pt x="146" y="380"/>
                    </a:lnTo>
                    <a:lnTo>
                      <a:pt x="125" y="415"/>
                    </a:lnTo>
                    <a:lnTo>
                      <a:pt x="103" y="451"/>
                    </a:lnTo>
                    <a:lnTo>
                      <a:pt x="84" y="488"/>
                    </a:lnTo>
                    <a:lnTo>
                      <a:pt x="67" y="526"/>
                    </a:lnTo>
                    <a:lnTo>
                      <a:pt x="52" y="565"/>
                    </a:lnTo>
                    <a:lnTo>
                      <a:pt x="38" y="605"/>
                    </a:lnTo>
                    <a:lnTo>
                      <a:pt x="27" y="645"/>
                    </a:lnTo>
                    <a:lnTo>
                      <a:pt x="17" y="686"/>
                    </a:lnTo>
                    <a:lnTo>
                      <a:pt x="9" y="728"/>
                    </a:lnTo>
                    <a:lnTo>
                      <a:pt x="4" y="772"/>
                    </a:lnTo>
                    <a:lnTo>
                      <a:pt x="0" y="814"/>
                    </a:lnTo>
                    <a:lnTo>
                      <a:pt x="0" y="858"/>
                    </a:lnTo>
                    <a:lnTo>
                      <a:pt x="0" y="903"/>
                    </a:lnTo>
                    <a:lnTo>
                      <a:pt x="4" y="947"/>
                    </a:lnTo>
                    <a:lnTo>
                      <a:pt x="9" y="989"/>
                    </a:lnTo>
                    <a:lnTo>
                      <a:pt x="17" y="1031"/>
                    </a:lnTo>
                    <a:lnTo>
                      <a:pt x="27" y="1073"/>
                    </a:lnTo>
                    <a:lnTo>
                      <a:pt x="38" y="1114"/>
                    </a:lnTo>
                    <a:lnTo>
                      <a:pt x="52" y="1154"/>
                    </a:lnTo>
                    <a:lnTo>
                      <a:pt x="67" y="1192"/>
                    </a:lnTo>
                    <a:lnTo>
                      <a:pt x="84" y="1231"/>
                    </a:lnTo>
                    <a:lnTo>
                      <a:pt x="103" y="1267"/>
                    </a:lnTo>
                    <a:lnTo>
                      <a:pt x="125" y="1304"/>
                    </a:lnTo>
                    <a:lnTo>
                      <a:pt x="146" y="1338"/>
                    </a:lnTo>
                    <a:lnTo>
                      <a:pt x="171" y="1373"/>
                    </a:lnTo>
                    <a:lnTo>
                      <a:pt x="196" y="1405"/>
                    </a:lnTo>
                    <a:lnTo>
                      <a:pt x="222" y="1436"/>
                    </a:lnTo>
                    <a:lnTo>
                      <a:pt x="251" y="1465"/>
                    </a:lnTo>
                    <a:lnTo>
                      <a:pt x="280" y="1494"/>
                    </a:lnTo>
                    <a:lnTo>
                      <a:pt x="313" y="1521"/>
                    </a:lnTo>
                    <a:lnTo>
                      <a:pt x="345" y="1548"/>
                    </a:lnTo>
                    <a:lnTo>
                      <a:pt x="378" y="1571"/>
                    </a:lnTo>
                    <a:lnTo>
                      <a:pt x="412" y="1594"/>
                    </a:lnTo>
                    <a:lnTo>
                      <a:pt x="449" y="1615"/>
                    </a:lnTo>
                    <a:lnTo>
                      <a:pt x="485" y="1634"/>
                    </a:lnTo>
                    <a:lnTo>
                      <a:pt x="524" y="1649"/>
                    </a:lnTo>
                    <a:lnTo>
                      <a:pt x="562" y="1667"/>
                    </a:lnTo>
                    <a:lnTo>
                      <a:pt x="602" y="1680"/>
                    </a:lnTo>
                    <a:lnTo>
                      <a:pt x="643" y="1691"/>
                    </a:lnTo>
                    <a:lnTo>
                      <a:pt x="685" y="1701"/>
                    </a:lnTo>
                    <a:lnTo>
                      <a:pt x="727" y="1709"/>
                    </a:lnTo>
                    <a:lnTo>
                      <a:pt x="769" y="1713"/>
                    </a:lnTo>
                    <a:lnTo>
                      <a:pt x="813" y="1716"/>
                    </a:lnTo>
                    <a:lnTo>
                      <a:pt x="858" y="1718"/>
                    </a:lnTo>
                    <a:lnTo>
                      <a:pt x="896" y="1716"/>
                    </a:lnTo>
                    <a:lnTo>
                      <a:pt x="932" y="1715"/>
                    </a:lnTo>
                    <a:lnTo>
                      <a:pt x="971" y="1711"/>
                    </a:lnTo>
                    <a:lnTo>
                      <a:pt x="1007" y="1705"/>
                    </a:lnTo>
                    <a:lnTo>
                      <a:pt x="1044" y="1697"/>
                    </a:lnTo>
                    <a:lnTo>
                      <a:pt x="1078" y="1690"/>
                    </a:lnTo>
                    <a:lnTo>
                      <a:pt x="1113" y="1678"/>
                    </a:lnTo>
                    <a:lnTo>
                      <a:pt x="1147" y="1667"/>
                    </a:lnTo>
                    <a:lnTo>
                      <a:pt x="1182" y="1655"/>
                    </a:lnTo>
                    <a:lnTo>
                      <a:pt x="1214" y="1640"/>
                    </a:lnTo>
                    <a:lnTo>
                      <a:pt x="1247" y="1624"/>
                    </a:lnTo>
                    <a:lnTo>
                      <a:pt x="1278" y="1607"/>
                    </a:lnTo>
                    <a:lnTo>
                      <a:pt x="1308" y="1590"/>
                    </a:lnTo>
                    <a:lnTo>
                      <a:pt x="1339" y="1571"/>
                    </a:lnTo>
                    <a:lnTo>
                      <a:pt x="1368" y="1549"/>
                    </a:lnTo>
                    <a:lnTo>
                      <a:pt x="1395" y="1528"/>
                    </a:lnTo>
                    <a:lnTo>
                      <a:pt x="1422" y="1505"/>
                    </a:lnTo>
                    <a:lnTo>
                      <a:pt x="1448" y="1480"/>
                    </a:lnTo>
                    <a:lnTo>
                      <a:pt x="1473" y="1455"/>
                    </a:lnTo>
                    <a:lnTo>
                      <a:pt x="1498" y="1430"/>
                    </a:lnTo>
                    <a:lnTo>
                      <a:pt x="1521" y="1404"/>
                    </a:lnTo>
                    <a:lnTo>
                      <a:pt x="1543" y="1375"/>
                    </a:lnTo>
                    <a:lnTo>
                      <a:pt x="1564" y="1346"/>
                    </a:lnTo>
                    <a:lnTo>
                      <a:pt x="1583" y="1317"/>
                    </a:lnTo>
                    <a:lnTo>
                      <a:pt x="1602" y="1286"/>
                    </a:lnTo>
                    <a:lnTo>
                      <a:pt x="1619" y="1256"/>
                    </a:lnTo>
                    <a:lnTo>
                      <a:pt x="1635" y="1223"/>
                    </a:lnTo>
                    <a:lnTo>
                      <a:pt x="1650" y="1190"/>
                    </a:lnTo>
                    <a:lnTo>
                      <a:pt x="1663" y="1158"/>
                    </a:lnTo>
                    <a:lnTo>
                      <a:pt x="1675" y="1123"/>
                    </a:lnTo>
                    <a:lnTo>
                      <a:pt x="1684" y="1089"/>
                    </a:lnTo>
                    <a:lnTo>
                      <a:pt x="1694" y="1052"/>
                    </a:lnTo>
                    <a:lnTo>
                      <a:pt x="1696" y="1052"/>
                    </a:lnTo>
                    <a:lnTo>
                      <a:pt x="1592" y="1054"/>
                    </a:lnTo>
                    <a:lnTo>
                      <a:pt x="1585" y="1083"/>
                    </a:lnTo>
                    <a:lnTo>
                      <a:pt x="1575" y="1114"/>
                    </a:lnTo>
                    <a:lnTo>
                      <a:pt x="1564" y="1142"/>
                    </a:lnTo>
                    <a:lnTo>
                      <a:pt x="1552" y="1171"/>
                    </a:lnTo>
                    <a:lnTo>
                      <a:pt x="1539" y="1198"/>
                    </a:lnTo>
                    <a:lnTo>
                      <a:pt x="1523" y="1227"/>
                    </a:lnTo>
                    <a:lnTo>
                      <a:pt x="1508" y="1254"/>
                    </a:lnTo>
                    <a:lnTo>
                      <a:pt x="1491" y="1279"/>
                    </a:lnTo>
                    <a:lnTo>
                      <a:pt x="1473" y="1304"/>
                    </a:lnTo>
                    <a:lnTo>
                      <a:pt x="1456" y="1329"/>
                    </a:lnTo>
                    <a:lnTo>
                      <a:pt x="1435" y="1354"/>
                    </a:lnTo>
                    <a:lnTo>
                      <a:pt x="1416" y="1375"/>
                    </a:lnTo>
                    <a:lnTo>
                      <a:pt x="1395" y="1398"/>
                    </a:lnTo>
                    <a:lnTo>
                      <a:pt x="1372" y="1419"/>
                    </a:lnTo>
                    <a:lnTo>
                      <a:pt x="1349" y="1440"/>
                    </a:lnTo>
                    <a:lnTo>
                      <a:pt x="1326" y="1459"/>
                    </a:lnTo>
                    <a:lnTo>
                      <a:pt x="1301" y="1476"/>
                    </a:lnTo>
                    <a:lnTo>
                      <a:pt x="1276" y="1494"/>
                    </a:lnTo>
                    <a:lnTo>
                      <a:pt x="1249" y="1511"/>
                    </a:lnTo>
                    <a:lnTo>
                      <a:pt x="1222" y="1526"/>
                    </a:lnTo>
                    <a:lnTo>
                      <a:pt x="1195" y="1542"/>
                    </a:lnTo>
                    <a:lnTo>
                      <a:pt x="1166" y="1553"/>
                    </a:lnTo>
                    <a:lnTo>
                      <a:pt x="1138" y="1567"/>
                    </a:lnTo>
                    <a:lnTo>
                      <a:pt x="1109" y="1578"/>
                    </a:lnTo>
                    <a:lnTo>
                      <a:pt x="1080" y="1588"/>
                    </a:lnTo>
                    <a:lnTo>
                      <a:pt x="1049" y="1596"/>
                    </a:lnTo>
                    <a:lnTo>
                      <a:pt x="1019" y="1603"/>
                    </a:lnTo>
                    <a:lnTo>
                      <a:pt x="986" y="1609"/>
                    </a:lnTo>
                    <a:lnTo>
                      <a:pt x="955" y="1615"/>
                    </a:lnTo>
                    <a:lnTo>
                      <a:pt x="923" y="1617"/>
                    </a:lnTo>
                    <a:lnTo>
                      <a:pt x="890" y="1619"/>
                    </a:lnTo>
                    <a:lnTo>
                      <a:pt x="858" y="1620"/>
                    </a:lnTo>
                    <a:lnTo>
                      <a:pt x="819" y="1619"/>
                    </a:lnTo>
                    <a:lnTo>
                      <a:pt x="781" y="1617"/>
                    </a:lnTo>
                    <a:lnTo>
                      <a:pt x="742" y="1611"/>
                    </a:lnTo>
                    <a:lnTo>
                      <a:pt x="704" y="1605"/>
                    </a:lnTo>
                    <a:lnTo>
                      <a:pt x="668" y="1596"/>
                    </a:lnTo>
                    <a:lnTo>
                      <a:pt x="631" y="1586"/>
                    </a:lnTo>
                    <a:lnTo>
                      <a:pt x="597" y="1574"/>
                    </a:lnTo>
                    <a:lnTo>
                      <a:pt x="562" y="1561"/>
                    </a:lnTo>
                    <a:lnTo>
                      <a:pt x="528" y="1546"/>
                    </a:lnTo>
                    <a:lnTo>
                      <a:pt x="495" y="1528"/>
                    </a:lnTo>
                    <a:lnTo>
                      <a:pt x="464" y="1509"/>
                    </a:lnTo>
                    <a:lnTo>
                      <a:pt x="434" y="1490"/>
                    </a:lnTo>
                    <a:lnTo>
                      <a:pt x="403" y="1469"/>
                    </a:lnTo>
                    <a:lnTo>
                      <a:pt x="374" y="1446"/>
                    </a:lnTo>
                    <a:lnTo>
                      <a:pt x="347" y="1423"/>
                    </a:lnTo>
                    <a:lnTo>
                      <a:pt x="320" y="1398"/>
                    </a:lnTo>
                    <a:lnTo>
                      <a:pt x="295" y="1371"/>
                    </a:lnTo>
                    <a:lnTo>
                      <a:pt x="270" y="1342"/>
                    </a:lnTo>
                    <a:lnTo>
                      <a:pt x="249" y="1313"/>
                    </a:lnTo>
                    <a:lnTo>
                      <a:pt x="226" y="1285"/>
                    </a:lnTo>
                    <a:lnTo>
                      <a:pt x="207" y="1254"/>
                    </a:lnTo>
                    <a:lnTo>
                      <a:pt x="190" y="1221"/>
                    </a:lnTo>
                    <a:lnTo>
                      <a:pt x="173" y="1189"/>
                    </a:lnTo>
                    <a:lnTo>
                      <a:pt x="157" y="1154"/>
                    </a:lnTo>
                    <a:lnTo>
                      <a:pt x="144" y="1119"/>
                    </a:lnTo>
                    <a:lnTo>
                      <a:pt x="130" y="1085"/>
                    </a:lnTo>
                    <a:lnTo>
                      <a:pt x="121" y="1048"/>
                    </a:lnTo>
                    <a:lnTo>
                      <a:pt x="113" y="1012"/>
                    </a:lnTo>
                    <a:lnTo>
                      <a:pt x="105" y="975"/>
                    </a:lnTo>
                    <a:lnTo>
                      <a:pt x="102" y="937"/>
                    </a:lnTo>
                    <a:lnTo>
                      <a:pt x="98" y="899"/>
                    </a:lnTo>
                    <a:lnTo>
                      <a:pt x="98" y="858"/>
                    </a:lnTo>
                    <a:lnTo>
                      <a:pt x="98" y="820"/>
                    </a:lnTo>
                    <a:lnTo>
                      <a:pt x="102" y="782"/>
                    </a:lnTo>
                    <a:lnTo>
                      <a:pt x="105" y="743"/>
                    </a:lnTo>
                    <a:lnTo>
                      <a:pt x="113" y="707"/>
                    </a:lnTo>
                    <a:lnTo>
                      <a:pt x="121" y="670"/>
                    </a:lnTo>
                    <a:lnTo>
                      <a:pt x="130" y="634"/>
                    </a:lnTo>
                    <a:lnTo>
                      <a:pt x="144" y="597"/>
                    </a:lnTo>
                    <a:lnTo>
                      <a:pt x="157" y="563"/>
                    </a:lnTo>
                    <a:lnTo>
                      <a:pt x="173" y="530"/>
                    </a:lnTo>
                    <a:lnTo>
                      <a:pt x="190" y="497"/>
                    </a:lnTo>
                    <a:lnTo>
                      <a:pt x="207" y="465"/>
                    </a:lnTo>
                    <a:lnTo>
                      <a:pt x="226" y="434"/>
                    </a:lnTo>
                    <a:lnTo>
                      <a:pt x="249" y="405"/>
                    </a:lnTo>
                    <a:lnTo>
                      <a:pt x="270" y="377"/>
                    </a:lnTo>
                    <a:lnTo>
                      <a:pt x="295" y="348"/>
                    </a:lnTo>
                    <a:lnTo>
                      <a:pt x="320" y="321"/>
                    </a:lnTo>
                    <a:lnTo>
                      <a:pt x="347" y="296"/>
                    </a:lnTo>
                    <a:lnTo>
                      <a:pt x="374" y="273"/>
                    </a:lnTo>
                    <a:lnTo>
                      <a:pt x="403" y="250"/>
                    </a:lnTo>
                    <a:lnTo>
                      <a:pt x="434" y="229"/>
                    </a:lnTo>
                    <a:lnTo>
                      <a:pt x="464" y="210"/>
                    </a:lnTo>
                    <a:lnTo>
                      <a:pt x="495" y="190"/>
                    </a:lnTo>
                    <a:lnTo>
                      <a:pt x="528" y="173"/>
                    </a:lnTo>
                    <a:lnTo>
                      <a:pt x="562" y="158"/>
                    </a:lnTo>
                    <a:lnTo>
                      <a:pt x="597" y="144"/>
                    </a:lnTo>
                    <a:lnTo>
                      <a:pt x="631" y="133"/>
                    </a:lnTo>
                    <a:lnTo>
                      <a:pt x="668" y="123"/>
                    </a:lnTo>
                    <a:lnTo>
                      <a:pt x="704" y="114"/>
                    </a:lnTo>
                    <a:lnTo>
                      <a:pt x="742" y="108"/>
                    </a:lnTo>
                    <a:lnTo>
                      <a:pt x="781" y="102"/>
                    </a:lnTo>
                    <a:lnTo>
                      <a:pt x="819" y="100"/>
                    </a:lnTo>
                    <a:lnTo>
                      <a:pt x="858" y="98"/>
                    </a:lnTo>
                    <a:lnTo>
                      <a:pt x="890" y="98"/>
                    </a:lnTo>
                    <a:lnTo>
                      <a:pt x="923" y="102"/>
                    </a:lnTo>
                    <a:lnTo>
                      <a:pt x="955" y="104"/>
                    </a:lnTo>
                    <a:lnTo>
                      <a:pt x="986" y="110"/>
                    </a:lnTo>
                    <a:lnTo>
                      <a:pt x="1019" y="115"/>
                    </a:lnTo>
                    <a:lnTo>
                      <a:pt x="1049" y="123"/>
                    </a:lnTo>
                    <a:lnTo>
                      <a:pt x="1080" y="131"/>
                    </a:lnTo>
                    <a:lnTo>
                      <a:pt x="1109" y="140"/>
                    </a:lnTo>
                    <a:lnTo>
                      <a:pt x="1138" y="152"/>
                    </a:lnTo>
                    <a:lnTo>
                      <a:pt x="1166" y="163"/>
                    </a:lnTo>
                    <a:lnTo>
                      <a:pt x="1195" y="177"/>
                    </a:lnTo>
                    <a:lnTo>
                      <a:pt x="1222" y="192"/>
                    </a:lnTo>
                    <a:lnTo>
                      <a:pt x="1249" y="208"/>
                    </a:lnTo>
                    <a:lnTo>
                      <a:pt x="1276" y="223"/>
                    </a:lnTo>
                    <a:lnTo>
                      <a:pt x="1301" y="240"/>
                    </a:lnTo>
                    <a:lnTo>
                      <a:pt x="1326" y="259"/>
                    </a:lnTo>
                    <a:lnTo>
                      <a:pt x="1349" y="279"/>
                    </a:lnTo>
                    <a:lnTo>
                      <a:pt x="1372" y="300"/>
                    </a:lnTo>
                    <a:lnTo>
                      <a:pt x="1395" y="321"/>
                    </a:lnTo>
                    <a:lnTo>
                      <a:pt x="1416" y="342"/>
                    </a:lnTo>
                    <a:lnTo>
                      <a:pt x="1435" y="365"/>
                    </a:lnTo>
                    <a:lnTo>
                      <a:pt x="1456" y="390"/>
                    </a:lnTo>
                    <a:lnTo>
                      <a:pt x="1473" y="413"/>
                    </a:lnTo>
                    <a:lnTo>
                      <a:pt x="1491" y="440"/>
                    </a:lnTo>
                    <a:lnTo>
                      <a:pt x="1508" y="465"/>
                    </a:lnTo>
                    <a:lnTo>
                      <a:pt x="1523" y="492"/>
                    </a:lnTo>
                    <a:lnTo>
                      <a:pt x="1539" y="519"/>
                    </a:lnTo>
                    <a:lnTo>
                      <a:pt x="1552" y="547"/>
                    </a:lnTo>
                    <a:lnTo>
                      <a:pt x="1564" y="576"/>
                    </a:lnTo>
                    <a:lnTo>
                      <a:pt x="1575" y="605"/>
                    </a:lnTo>
                    <a:lnTo>
                      <a:pt x="1585" y="636"/>
                    </a:lnTo>
                    <a:lnTo>
                      <a:pt x="1592" y="664"/>
                    </a:lnTo>
                    <a:lnTo>
                      <a:pt x="1694" y="664"/>
                    </a:lnTo>
                    <a:close/>
                  </a:path>
                </a:pathLst>
              </a:custGeom>
              <a:solidFill>
                <a:srgbClr val="996600"/>
              </a:solidFill>
              <a:ln w="9525">
                <a:solidFill>
                  <a:srgbClr val="996600"/>
                </a:solidFill>
                <a:round/>
                <a:headEnd/>
                <a:tailEnd/>
              </a:ln>
            </p:spPr>
            <p:txBody>
              <a:bodyPr/>
              <a:lstStyle/>
              <a:p>
                <a:endParaRPr lang="es-MX"/>
              </a:p>
            </p:txBody>
          </p:sp>
          <p:sp>
            <p:nvSpPr>
              <p:cNvPr id="38" name="Freeform 59"/>
              <p:cNvSpPr>
                <a:spLocks noChangeAspect="1"/>
              </p:cNvSpPr>
              <p:nvPr/>
            </p:nvSpPr>
            <p:spPr bwMode="auto">
              <a:xfrm>
                <a:off x="3083" y="898"/>
                <a:ext cx="1696" cy="1718"/>
              </a:xfrm>
              <a:custGeom>
                <a:avLst/>
                <a:gdLst>
                  <a:gd name="T0" fmla="*/ 1663 w 1696"/>
                  <a:gd name="T1" fmla="*/ 561 h 1718"/>
                  <a:gd name="T2" fmla="*/ 1583 w 1696"/>
                  <a:gd name="T3" fmla="*/ 402 h 1718"/>
                  <a:gd name="T4" fmla="*/ 1473 w 1696"/>
                  <a:gd name="T5" fmla="*/ 261 h 1718"/>
                  <a:gd name="T6" fmla="*/ 1339 w 1696"/>
                  <a:gd name="T7" fmla="*/ 148 h 1718"/>
                  <a:gd name="T8" fmla="*/ 1182 w 1696"/>
                  <a:gd name="T9" fmla="*/ 64 h 1718"/>
                  <a:gd name="T10" fmla="*/ 1007 w 1696"/>
                  <a:gd name="T11" fmla="*/ 14 h 1718"/>
                  <a:gd name="T12" fmla="*/ 813 w 1696"/>
                  <a:gd name="T13" fmla="*/ 2 h 1718"/>
                  <a:gd name="T14" fmla="*/ 602 w 1696"/>
                  <a:gd name="T15" fmla="*/ 39 h 1718"/>
                  <a:gd name="T16" fmla="*/ 412 w 1696"/>
                  <a:gd name="T17" fmla="*/ 125 h 1718"/>
                  <a:gd name="T18" fmla="*/ 251 w 1696"/>
                  <a:gd name="T19" fmla="*/ 252 h 1718"/>
                  <a:gd name="T20" fmla="*/ 125 w 1696"/>
                  <a:gd name="T21" fmla="*/ 415 h 1718"/>
                  <a:gd name="T22" fmla="*/ 38 w 1696"/>
                  <a:gd name="T23" fmla="*/ 605 h 1718"/>
                  <a:gd name="T24" fmla="*/ 0 w 1696"/>
                  <a:gd name="T25" fmla="*/ 814 h 1718"/>
                  <a:gd name="T26" fmla="*/ 17 w 1696"/>
                  <a:gd name="T27" fmla="*/ 1031 h 1718"/>
                  <a:gd name="T28" fmla="*/ 84 w 1696"/>
                  <a:gd name="T29" fmla="*/ 1231 h 1718"/>
                  <a:gd name="T30" fmla="*/ 196 w 1696"/>
                  <a:gd name="T31" fmla="*/ 1405 h 1718"/>
                  <a:gd name="T32" fmla="*/ 345 w 1696"/>
                  <a:gd name="T33" fmla="*/ 1548 h 1718"/>
                  <a:gd name="T34" fmla="*/ 524 w 1696"/>
                  <a:gd name="T35" fmla="*/ 1649 h 1718"/>
                  <a:gd name="T36" fmla="*/ 727 w 1696"/>
                  <a:gd name="T37" fmla="*/ 1709 h 1718"/>
                  <a:gd name="T38" fmla="*/ 932 w 1696"/>
                  <a:gd name="T39" fmla="*/ 1715 h 1718"/>
                  <a:gd name="T40" fmla="*/ 1113 w 1696"/>
                  <a:gd name="T41" fmla="*/ 1678 h 1718"/>
                  <a:gd name="T42" fmla="*/ 1278 w 1696"/>
                  <a:gd name="T43" fmla="*/ 1607 h 1718"/>
                  <a:gd name="T44" fmla="*/ 1422 w 1696"/>
                  <a:gd name="T45" fmla="*/ 1505 h 1718"/>
                  <a:gd name="T46" fmla="*/ 1543 w 1696"/>
                  <a:gd name="T47" fmla="*/ 1375 h 1718"/>
                  <a:gd name="T48" fmla="*/ 1635 w 1696"/>
                  <a:gd name="T49" fmla="*/ 1223 h 1718"/>
                  <a:gd name="T50" fmla="*/ 1694 w 1696"/>
                  <a:gd name="T51" fmla="*/ 1052 h 1718"/>
                  <a:gd name="T52" fmla="*/ 1564 w 1696"/>
                  <a:gd name="T53" fmla="*/ 1142 h 1718"/>
                  <a:gd name="T54" fmla="*/ 1491 w 1696"/>
                  <a:gd name="T55" fmla="*/ 1279 h 1718"/>
                  <a:gd name="T56" fmla="*/ 1395 w 1696"/>
                  <a:gd name="T57" fmla="*/ 1398 h 1718"/>
                  <a:gd name="T58" fmla="*/ 1276 w 1696"/>
                  <a:gd name="T59" fmla="*/ 1494 h 1718"/>
                  <a:gd name="T60" fmla="*/ 1138 w 1696"/>
                  <a:gd name="T61" fmla="*/ 1567 h 1718"/>
                  <a:gd name="T62" fmla="*/ 986 w 1696"/>
                  <a:gd name="T63" fmla="*/ 1609 h 1718"/>
                  <a:gd name="T64" fmla="*/ 819 w 1696"/>
                  <a:gd name="T65" fmla="*/ 1619 h 1718"/>
                  <a:gd name="T66" fmla="*/ 631 w 1696"/>
                  <a:gd name="T67" fmla="*/ 1586 h 1718"/>
                  <a:gd name="T68" fmla="*/ 464 w 1696"/>
                  <a:gd name="T69" fmla="*/ 1509 h 1718"/>
                  <a:gd name="T70" fmla="*/ 320 w 1696"/>
                  <a:gd name="T71" fmla="*/ 1396 h 1718"/>
                  <a:gd name="T72" fmla="*/ 207 w 1696"/>
                  <a:gd name="T73" fmla="*/ 1254 h 1718"/>
                  <a:gd name="T74" fmla="*/ 130 w 1696"/>
                  <a:gd name="T75" fmla="*/ 1085 h 1718"/>
                  <a:gd name="T76" fmla="*/ 98 w 1696"/>
                  <a:gd name="T77" fmla="*/ 899 h 1718"/>
                  <a:gd name="T78" fmla="*/ 113 w 1696"/>
                  <a:gd name="T79" fmla="*/ 707 h 1718"/>
                  <a:gd name="T80" fmla="*/ 173 w 1696"/>
                  <a:gd name="T81" fmla="*/ 530 h 1718"/>
                  <a:gd name="T82" fmla="*/ 270 w 1696"/>
                  <a:gd name="T83" fmla="*/ 377 h 1718"/>
                  <a:gd name="T84" fmla="*/ 403 w 1696"/>
                  <a:gd name="T85" fmla="*/ 250 h 1718"/>
                  <a:gd name="T86" fmla="*/ 562 w 1696"/>
                  <a:gd name="T87" fmla="*/ 158 h 1718"/>
                  <a:gd name="T88" fmla="*/ 742 w 1696"/>
                  <a:gd name="T89" fmla="*/ 108 h 1718"/>
                  <a:gd name="T90" fmla="*/ 923 w 1696"/>
                  <a:gd name="T91" fmla="*/ 102 h 1718"/>
                  <a:gd name="T92" fmla="*/ 1080 w 1696"/>
                  <a:gd name="T93" fmla="*/ 131 h 1718"/>
                  <a:gd name="T94" fmla="*/ 1222 w 1696"/>
                  <a:gd name="T95" fmla="*/ 192 h 1718"/>
                  <a:gd name="T96" fmla="*/ 1349 w 1696"/>
                  <a:gd name="T97" fmla="*/ 279 h 1718"/>
                  <a:gd name="T98" fmla="*/ 1456 w 1696"/>
                  <a:gd name="T99" fmla="*/ 390 h 1718"/>
                  <a:gd name="T100" fmla="*/ 1539 w 1696"/>
                  <a:gd name="T101" fmla="*/ 519 h 1718"/>
                  <a:gd name="T102" fmla="*/ 1592 w 1696"/>
                  <a:gd name="T103" fmla="*/ 664 h 17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6"/>
                  <a:gd name="T157" fmla="*/ 0 h 1718"/>
                  <a:gd name="T158" fmla="*/ 1696 w 1696"/>
                  <a:gd name="T159" fmla="*/ 1718 h 17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6" h="1718">
                    <a:moveTo>
                      <a:pt x="1694" y="664"/>
                    </a:moveTo>
                    <a:lnTo>
                      <a:pt x="1694" y="666"/>
                    </a:lnTo>
                    <a:lnTo>
                      <a:pt x="1684" y="630"/>
                    </a:lnTo>
                    <a:lnTo>
                      <a:pt x="1675" y="595"/>
                    </a:lnTo>
                    <a:lnTo>
                      <a:pt x="1663" y="561"/>
                    </a:lnTo>
                    <a:lnTo>
                      <a:pt x="1650" y="528"/>
                    </a:lnTo>
                    <a:lnTo>
                      <a:pt x="1635" y="496"/>
                    </a:lnTo>
                    <a:lnTo>
                      <a:pt x="1619" y="463"/>
                    </a:lnTo>
                    <a:lnTo>
                      <a:pt x="1602" y="432"/>
                    </a:lnTo>
                    <a:lnTo>
                      <a:pt x="1583" y="402"/>
                    </a:lnTo>
                    <a:lnTo>
                      <a:pt x="1564" y="371"/>
                    </a:lnTo>
                    <a:lnTo>
                      <a:pt x="1543" y="344"/>
                    </a:lnTo>
                    <a:lnTo>
                      <a:pt x="1521" y="315"/>
                    </a:lnTo>
                    <a:lnTo>
                      <a:pt x="1498" y="288"/>
                    </a:lnTo>
                    <a:lnTo>
                      <a:pt x="1473" y="261"/>
                    </a:lnTo>
                    <a:lnTo>
                      <a:pt x="1448" y="236"/>
                    </a:lnTo>
                    <a:lnTo>
                      <a:pt x="1422" y="213"/>
                    </a:lnTo>
                    <a:lnTo>
                      <a:pt x="1395" y="190"/>
                    </a:lnTo>
                    <a:lnTo>
                      <a:pt x="1368" y="169"/>
                    </a:lnTo>
                    <a:lnTo>
                      <a:pt x="1339" y="148"/>
                    </a:lnTo>
                    <a:lnTo>
                      <a:pt x="1308" y="129"/>
                    </a:lnTo>
                    <a:lnTo>
                      <a:pt x="1278" y="112"/>
                    </a:lnTo>
                    <a:lnTo>
                      <a:pt x="1247" y="94"/>
                    </a:lnTo>
                    <a:lnTo>
                      <a:pt x="1214" y="79"/>
                    </a:lnTo>
                    <a:lnTo>
                      <a:pt x="1182" y="64"/>
                    </a:lnTo>
                    <a:lnTo>
                      <a:pt x="1147" y="50"/>
                    </a:lnTo>
                    <a:lnTo>
                      <a:pt x="1113" y="39"/>
                    </a:lnTo>
                    <a:lnTo>
                      <a:pt x="1078" y="29"/>
                    </a:lnTo>
                    <a:lnTo>
                      <a:pt x="1044" y="21"/>
                    </a:lnTo>
                    <a:lnTo>
                      <a:pt x="1007" y="14"/>
                    </a:lnTo>
                    <a:lnTo>
                      <a:pt x="971" y="8"/>
                    </a:lnTo>
                    <a:lnTo>
                      <a:pt x="932" y="4"/>
                    </a:lnTo>
                    <a:lnTo>
                      <a:pt x="896" y="2"/>
                    </a:lnTo>
                    <a:lnTo>
                      <a:pt x="858" y="0"/>
                    </a:lnTo>
                    <a:lnTo>
                      <a:pt x="813" y="2"/>
                    </a:lnTo>
                    <a:lnTo>
                      <a:pt x="769" y="4"/>
                    </a:lnTo>
                    <a:lnTo>
                      <a:pt x="727" y="10"/>
                    </a:lnTo>
                    <a:lnTo>
                      <a:pt x="685" y="18"/>
                    </a:lnTo>
                    <a:lnTo>
                      <a:pt x="643" y="27"/>
                    </a:lnTo>
                    <a:lnTo>
                      <a:pt x="602" y="39"/>
                    </a:lnTo>
                    <a:lnTo>
                      <a:pt x="562" y="52"/>
                    </a:lnTo>
                    <a:lnTo>
                      <a:pt x="524" y="67"/>
                    </a:lnTo>
                    <a:lnTo>
                      <a:pt x="485" y="85"/>
                    </a:lnTo>
                    <a:lnTo>
                      <a:pt x="449" y="104"/>
                    </a:lnTo>
                    <a:lnTo>
                      <a:pt x="412" y="125"/>
                    </a:lnTo>
                    <a:lnTo>
                      <a:pt x="378" y="148"/>
                    </a:lnTo>
                    <a:lnTo>
                      <a:pt x="345" y="171"/>
                    </a:lnTo>
                    <a:lnTo>
                      <a:pt x="313" y="198"/>
                    </a:lnTo>
                    <a:lnTo>
                      <a:pt x="280" y="225"/>
                    </a:lnTo>
                    <a:lnTo>
                      <a:pt x="251" y="252"/>
                    </a:lnTo>
                    <a:lnTo>
                      <a:pt x="222" y="282"/>
                    </a:lnTo>
                    <a:lnTo>
                      <a:pt x="196" y="313"/>
                    </a:lnTo>
                    <a:lnTo>
                      <a:pt x="171" y="346"/>
                    </a:lnTo>
                    <a:lnTo>
                      <a:pt x="146" y="380"/>
                    </a:lnTo>
                    <a:lnTo>
                      <a:pt x="125" y="415"/>
                    </a:lnTo>
                    <a:lnTo>
                      <a:pt x="103" y="451"/>
                    </a:lnTo>
                    <a:lnTo>
                      <a:pt x="84" y="488"/>
                    </a:lnTo>
                    <a:lnTo>
                      <a:pt x="67" y="526"/>
                    </a:lnTo>
                    <a:lnTo>
                      <a:pt x="52" y="565"/>
                    </a:lnTo>
                    <a:lnTo>
                      <a:pt x="38" y="605"/>
                    </a:lnTo>
                    <a:lnTo>
                      <a:pt x="27" y="645"/>
                    </a:lnTo>
                    <a:lnTo>
                      <a:pt x="17" y="686"/>
                    </a:lnTo>
                    <a:lnTo>
                      <a:pt x="9" y="728"/>
                    </a:lnTo>
                    <a:lnTo>
                      <a:pt x="4" y="772"/>
                    </a:lnTo>
                    <a:lnTo>
                      <a:pt x="0" y="814"/>
                    </a:lnTo>
                    <a:lnTo>
                      <a:pt x="0" y="858"/>
                    </a:lnTo>
                    <a:lnTo>
                      <a:pt x="0" y="903"/>
                    </a:lnTo>
                    <a:lnTo>
                      <a:pt x="4" y="947"/>
                    </a:lnTo>
                    <a:lnTo>
                      <a:pt x="9" y="989"/>
                    </a:lnTo>
                    <a:lnTo>
                      <a:pt x="17" y="1031"/>
                    </a:lnTo>
                    <a:lnTo>
                      <a:pt x="27" y="1073"/>
                    </a:lnTo>
                    <a:lnTo>
                      <a:pt x="38" y="1114"/>
                    </a:lnTo>
                    <a:lnTo>
                      <a:pt x="52" y="1154"/>
                    </a:lnTo>
                    <a:lnTo>
                      <a:pt x="67" y="1192"/>
                    </a:lnTo>
                    <a:lnTo>
                      <a:pt x="84" y="1231"/>
                    </a:lnTo>
                    <a:lnTo>
                      <a:pt x="103" y="1267"/>
                    </a:lnTo>
                    <a:lnTo>
                      <a:pt x="125" y="1304"/>
                    </a:lnTo>
                    <a:lnTo>
                      <a:pt x="146" y="1338"/>
                    </a:lnTo>
                    <a:lnTo>
                      <a:pt x="171" y="1373"/>
                    </a:lnTo>
                    <a:lnTo>
                      <a:pt x="196" y="1405"/>
                    </a:lnTo>
                    <a:lnTo>
                      <a:pt x="222" y="1436"/>
                    </a:lnTo>
                    <a:lnTo>
                      <a:pt x="251" y="1465"/>
                    </a:lnTo>
                    <a:lnTo>
                      <a:pt x="280" y="1494"/>
                    </a:lnTo>
                    <a:lnTo>
                      <a:pt x="313" y="1521"/>
                    </a:lnTo>
                    <a:lnTo>
                      <a:pt x="345" y="1548"/>
                    </a:lnTo>
                    <a:lnTo>
                      <a:pt x="378" y="1571"/>
                    </a:lnTo>
                    <a:lnTo>
                      <a:pt x="412" y="1594"/>
                    </a:lnTo>
                    <a:lnTo>
                      <a:pt x="449" y="1615"/>
                    </a:lnTo>
                    <a:lnTo>
                      <a:pt x="485" y="1634"/>
                    </a:lnTo>
                    <a:lnTo>
                      <a:pt x="524" y="1649"/>
                    </a:lnTo>
                    <a:lnTo>
                      <a:pt x="562" y="1667"/>
                    </a:lnTo>
                    <a:lnTo>
                      <a:pt x="602" y="1680"/>
                    </a:lnTo>
                    <a:lnTo>
                      <a:pt x="643" y="1691"/>
                    </a:lnTo>
                    <a:lnTo>
                      <a:pt x="685" y="1701"/>
                    </a:lnTo>
                    <a:lnTo>
                      <a:pt x="727" y="1709"/>
                    </a:lnTo>
                    <a:lnTo>
                      <a:pt x="769" y="1713"/>
                    </a:lnTo>
                    <a:lnTo>
                      <a:pt x="813" y="1716"/>
                    </a:lnTo>
                    <a:lnTo>
                      <a:pt x="858" y="1718"/>
                    </a:lnTo>
                    <a:lnTo>
                      <a:pt x="896" y="1716"/>
                    </a:lnTo>
                    <a:lnTo>
                      <a:pt x="932" y="1715"/>
                    </a:lnTo>
                    <a:lnTo>
                      <a:pt x="971" y="1711"/>
                    </a:lnTo>
                    <a:lnTo>
                      <a:pt x="1007" y="1705"/>
                    </a:lnTo>
                    <a:lnTo>
                      <a:pt x="1044" y="1697"/>
                    </a:lnTo>
                    <a:lnTo>
                      <a:pt x="1078" y="1690"/>
                    </a:lnTo>
                    <a:lnTo>
                      <a:pt x="1113" y="1678"/>
                    </a:lnTo>
                    <a:lnTo>
                      <a:pt x="1147" y="1667"/>
                    </a:lnTo>
                    <a:lnTo>
                      <a:pt x="1182" y="1655"/>
                    </a:lnTo>
                    <a:lnTo>
                      <a:pt x="1214" y="1640"/>
                    </a:lnTo>
                    <a:lnTo>
                      <a:pt x="1247" y="1624"/>
                    </a:lnTo>
                    <a:lnTo>
                      <a:pt x="1278" y="1607"/>
                    </a:lnTo>
                    <a:lnTo>
                      <a:pt x="1308" y="1590"/>
                    </a:lnTo>
                    <a:lnTo>
                      <a:pt x="1339" y="1571"/>
                    </a:lnTo>
                    <a:lnTo>
                      <a:pt x="1368" y="1549"/>
                    </a:lnTo>
                    <a:lnTo>
                      <a:pt x="1395" y="1528"/>
                    </a:lnTo>
                    <a:lnTo>
                      <a:pt x="1422" y="1505"/>
                    </a:lnTo>
                    <a:lnTo>
                      <a:pt x="1448" y="1480"/>
                    </a:lnTo>
                    <a:lnTo>
                      <a:pt x="1473" y="1455"/>
                    </a:lnTo>
                    <a:lnTo>
                      <a:pt x="1498" y="1430"/>
                    </a:lnTo>
                    <a:lnTo>
                      <a:pt x="1521" y="1404"/>
                    </a:lnTo>
                    <a:lnTo>
                      <a:pt x="1543" y="1375"/>
                    </a:lnTo>
                    <a:lnTo>
                      <a:pt x="1564" y="1346"/>
                    </a:lnTo>
                    <a:lnTo>
                      <a:pt x="1583" y="1317"/>
                    </a:lnTo>
                    <a:lnTo>
                      <a:pt x="1602" y="1286"/>
                    </a:lnTo>
                    <a:lnTo>
                      <a:pt x="1619" y="1256"/>
                    </a:lnTo>
                    <a:lnTo>
                      <a:pt x="1635" y="1223"/>
                    </a:lnTo>
                    <a:lnTo>
                      <a:pt x="1650" y="1190"/>
                    </a:lnTo>
                    <a:lnTo>
                      <a:pt x="1663" y="1158"/>
                    </a:lnTo>
                    <a:lnTo>
                      <a:pt x="1675" y="1123"/>
                    </a:lnTo>
                    <a:lnTo>
                      <a:pt x="1684" y="1089"/>
                    </a:lnTo>
                    <a:lnTo>
                      <a:pt x="1694" y="1052"/>
                    </a:lnTo>
                    <a:lnTo>
                      <a:pt x="1696" y="1052"/>
                    </a:lnTo>
                    <a:lnTo>
                      <a:pt x="1592" y="1054"/>
                    </a:lnTo>
                    <a:lnTo>
                      <a:pt x="1585" y="1083"/>
                    </a:lnTo>
                    <a:lnTo>
                      <a:pt x="1575" y="1114"/>
                    </a:lnTo>
                    <a:lnTo>
                      <a:pt x="1564" y="1142"/>
                    </a:lnTo>
                    <a:lnTo>
                      <a:pt x="1552" y="1171"/>
                    </a:lnTo>
                    <a:lnTo>
                      <a:pt x="1539" y="1198"/>
                    </a:lnTo>
                    <a:lnTo>
                      <a:pt x="1523" y="1227"/>
                    </a:lnTo>
                    <a:lnTo>
                      <a:pt x="1508" y="1254"/>
                    </a:lnTo>
                    <a:lnTo>
                      <a:pt x="1491" y="1279"/>
                    </a:lnTo>
                    <a:lnTo>
                      <a:pt x="1473" y="1304"/>
                    </a:lnTo>
                    <a:lnTo>
                      <a:pt x="1456" y="1329"/>
                    </a:lnTo>
                    <a:lnTo>
                      <a:pt x="1435" y="1354"/>
                    </a:lnTo>
                    <a:lnTo>
                      <a:pt x="1416" y="1375"/>
                    </a:lnTo>
                    <a:lnTo>
                      <a:pt x="1395" y="1398"/>
                    </a:lnTo>
                    <a:lnTo>
                      <a:pt x="1372" y="1419"/>
                    </a:lnTo>
                    <a:lnTo>
                      <a:pt x="1349" y="1440"/>
                    </a:lnTo>
                    <a:lnTo>
                      <a:pt x="1326" y="1459"/>
                    </a:lnTo>
                    <a:lnTo>
                      <a:pt x="1301" y="1476"/>
                    </a:lnTo>
                    <a:lnTo>
                      <a:pt x="1276" y="1494"/>
                    </a:lnTo>
                    <a:lnTo>
                      <a:pt x="1249" y="1511"/>
                    </a:lnTo>
                    <a:lnTo>
                      <a:pt x="1222" y="1526"/>
                    </a:lnTo>
                    <a:lnTo>
                      <a:pt x="1195" y="1542"/>
                    </a:lnTo>
                    <a:lnTo>
                      <a:pt x="1166" y="1553"/>
                    </a:lnTo>
                    <a:lnTo>
                      <a:pt x="1138" y="1567"/>
                    </a:lnTo>
                    <a:lnTo>
                      <a:pt x="1109" y="1578"/>
                    </a:lnTo>
                    <a:lnTo>
                      <a:pt x="1080" y="1588"/>
                    </a:lnTo>
                    <a:lnTo>
                      <a:pt x="1049" y="1596"/>
                    </a:lnTo>
                    <a:lnTo>
                      <a:pt x="1019" y="1603"/>
                    </a:lnTo>
                    <a:lnTo>
                      <a:pt x="986" y="1609"/>
                    </a:lnTo>
                    <a:lnTo>
                      <a:pt x="955" y="1615"/>
                    </a:lnTo>
                    <a:lnTo>
                      <a:pt x="923" y="1617"/>
                    </a:lnTo>
                    <a:lnTo>
                      <a:pt x="890" y="1619"/>
                    </a:lnTo>
                    <a:lnTo>
                      <a:pt x="858" y="1620"/>
                    </a:lnTo>
                    <a:lnTo>
                      <a:pt x="819" y="1619"/>
                    </a:lnTo>
                    <a:lnTo>
                      <a:pt x="781" y="1617"/>
                    </a:lnTo>
                    <a:lnTo>
                      <a:pt x="742" y="1611"/>
                    </a:lnTo>
                    <a:lnTo>
                      <a:pt x="704" y="1605"/>
                    </a:lnTo>
                    <a:lnTo>
                      <a:pt x="668" y="1596"/>
                    </a:lnTo>
                    <a:lnTo>
                      <a:pt x="631" y="1586"/>
                    </a:lnTo>
                    <a:lnTo>
                      <a:pt x="597" y="1574"/>
                    </a:lnTo>
                    <a:lnTo>
                      <a:pt x="562" y="1561"/>
                    </a:lnTo>
                    <a:lnTo>
                      <a:pt x="528" y="1546"/>
                    </a:lnTo>
                    <a:lnTo>
                      <a:pt x="495" y="1528"/>
                    </a:lnTo>
                    <a:lnTo>
                      <a:pt x="464" y="1509"/>
                    </a:lnTo>
                    <a:lnTo>
                      <a:pt x="434" y="1490"/>
                    </a:lnTo>
                    <a:lnTo>
                      <a:pt x="403" y="1469"/>
                    </a:lnTo>
                    <a:lnTo>
                      <a:pt x="374" y="1446"/>
                    </a:lnTo>
                    <a:lnTo>
                      <a:pt x="347" y="1423"/>
                    </a:lnTo>
                    <a:lnTo>
                      <a:pt x="320" y="1396"/>
                    </a:lnTo>
                    <a:lnTo>
                      <a:pt x="295" y="1371"/>
                    </a:lnTo>
                    <a:lnTo>
                      <a:pt x="270" y="1342"/>
                    </a:lnTo>
                    <a:lnTo>
                      <a:pt x="249" y="1313"/>
                    </a:lnTo>
                    <a:lnTo>
                      <a:pt x="226" y="1285"/>
                    </a:lnTo>
                    <a:lnTo>
                      <a:pt x="207" y="1254"/>
                    </a:lnTo>
                    <a:lnTo>
                      <a:pt x="190" y="1221"/>
                    </a:lnTo>
                    <a:lnTo>
                      <a:pt x="173" y="1189"/>
                    </a:lnTo>
                    <a:lnTo>
                      <a:pt x="157" y="1154"/>
                    </a:lnTo>
                    <a:lnTo>
                      <a:pt x="144" y="1119"/>
                    </a:lnTo>
                    <a:lnTo>
                      <a:pt x="130" y="1085"/>
                    </a:lnTo>
                    <a:lnTo>
                      <a:pt x="121" y="1048"/>
                    </a:lnTo>
                    <a:lnTo>
                      <a:pt x="113" y="1012"/>
                    </a:lnTo>
                    <a:lnTo>
                      <a:pt x="105" y="975"/>
                    </a:lnTo>
                    <a:lnTo>
                      <a:pt x="102" y="937"/>
                    </a:lnTo>
                    <a:lnTo>
                      <a:pt x="98" y="899"/>
                    </a:lnTo>
                    <a:lnTo>
                      <a:pt x="98" y="858"/>
                    </a:lnTo>
                    <a:lnTo>
                      <a:pt x="98" y="820"/>
                    </a:lnTo>
                    <a:lnTo>
                      <a:pt x="102" y="782"/>
                    </a:lnTo>
                    <a:lnTo>
                      <a:pt x="105" y="743"/>
                    </a:lnTo>
                    <a:lnTo>
                      <a:pt x="113" y="707"/>
                    </a:lnTo>
                    <a:lnTo>
                      <a:pt x="121" y="670"/>
                    </a:lnTo>
                    <a:lnTo>
                      <a:pt x="130" y="634"/>
                    </a:lnTo>
                    <a:lnTo>
                      <a:pt x="144" y="597"/>
                    </a:lnTo>
                    <a:lnTo>
                      <a:pt x="157" y="563"/>
                    </a:lnTo>
                    <a:lnTo>
                      <a:pt x="173" y="530"/>
                    </a:lnTo>
                    <a:lnTo>
                      <a:pt x="190" y="497"/>
                    </a:lnTo>
                    <a:lnTo>
                      <a:pt x="207" y="465"/>
                    </a:lnTo>
                    <a:lnTo>
                      <a:pt x="226" y="434"/>
                    </a:lnTo>
                    <a:lnTo>
                      <a:pt x="249" y="405"/>
                    </a:lnTo>
                    <a:lnTo>
                      <a:pt x="270" y="377"/>
                    </a:lnTo>
                    <a:lnTo>
                      <a:pt x="295" y="348"/>
                    </a:lnTo>
                    <a:lnTo>
                      <a:pt x="320" y="321"/>
                    </a:lnTo>
                    <a:lnTo>
                      <a:pt x="347" y="296"/>
                    </a:lnTo>
                    <a:lnTo>
                      <a:pt x="374" y="273"/>
                    </a:lnTo>
                    <a:lnTo>
                      <a:pt x="403" y="250"/>
                    </a:lnTo>
                    <a:lnTo>
                      <a:pt x="434" y="229"/>
                    </a:lnTo>
                    <a:lnTo>
                      <a:pt x="464" y="210"/>
                    </a:lnTo>
                    <a:lnTo>
                      <a:pt x="495" y="190"/>
                    </a:lnTo>
                    <a:lnTo>
                      <a:pt x="528" y="173"/>
                    </a:lnTo>
                    <a:lnTo>
                      <a:pt x="562" y="158"/>
                    </a:lnTo>
                    <a:lnTo>
                      <a:pt x="597" y="144"/>
                    </a:lnTo>
                    <a:lnTo>
                      <a:pt x="631" y="133"/>
                    </a:lnTo>
                    <a:lnTo>
                      <a:pt x="668" y="123"/>
                    </a:lnTo>
                    <a:lnTo>
                      <a:pt x="704" y="114"/>
                    </a:lnTo>
                    <a:lnTo>
                      <a:pt x="742" y="108"/>
                    </a:lnTo>
                    <a:lnTo>
                      <a:pt x="781" y="102"/>
                    </a:lnTo>
                    <a:lnTo>
                      <a:pt x="819" y="100"/>
                    </a:lnTo>
                    <a:lnTo>
                      <a:pt x="858" y="98"/>
                    </a:lnTo>
                    <a:lnTo>
                      <a:pt x="890" y="98"/>
                    </a:lnTo>
                    <a:lnTo>
                      <a:pt x="923" y="102"/>
                    </a:lnTo>
                    <a:lnTo>
                      <a:pt x="955" y="104"/>
                    </a:lnTo>
                    <a:lnTo>
                      <a:pt x="986" y="110"/>
                    </a:lnTo>
                    <a:lnTo>
                      <a:pt x="1019" y="115"/>
                    </a:lnTo>
                    <a:lnTo>
                      <a:pt x="1049" y="123"/>
                    </a:lnTo>
                    <a:lnTo>
                      <a:pt x="1080" y="131"/>
                    </a:lnTo>
                    <a:lnTo>
                      <a:pt x="1109" y="140"/>
                    </a:lnTo>
                    <a:lnTo>
                      <a:pt x="1138" y="152"/>
                    </a:lnTo>
                    <a:lnTo>
                      <a:pt x="1166" y="163"/>
                    </a:lnTo>
                    <a:lnTo>
                      <a:pt x="1195" y="177"/>
                    </a:lnTo>
                    <a:lnTo>
                      <a:pt x="1222" y="192"/>
                    </a:lnTo>
                    <a:lnTo>
                      <a:pt x="1249" y="208"/>
                    </a:lnTo>
                    <a:lnTo>
                      <a:pt x="1276" y="223"/>
                    </a:lnTo>
                    <a:lnTo>
                      <a:pt x="1301" y="240"/>
                    </a:lnTo>
                    <a:lnTo>
                      <a:pt x="1326" y="259"/>
                    </a:lnTo>
                    <a:lnTo>
                      <a:pt x="1349" y="279"/>
                    </a:lnTo>
                    <a:lnTo>
                      <a:pt x="1372" y="300"/>
                    </a:lnTo>
                    <a:lnTo>
                      <a:pt x="1395" y="321"/>
                    </a:lnTo>
                    <a:lnTo>
                      <a:pt x="1416" y="342"/>
                    </a:lnTo>
                    <a:lnTo>
                      <a:pt x="1435" y="365"/>
                    </a:lnTo>
                    <a:lnTo>
                      <a:pt x="1456" y="390"/>
                    </a:lnTo>
                    <a:lnTo>
                      <a:pt x="1473" y="413"/>
                    </a:lnTo>
                    <a:lnTo>
                      <a:pt x="1491" y="440"/>
                    </a:lnTo>
                    <a:lnTo>
                      <a:pt x="1508" y="465"/>
                    </a:lnTo>
                    <a:lnTo>
                      <a:pt x="1523" y="492"/>
                    </a:lnTo>
                    <a:lnTo>
                      <a:pt x="1539" y="519"/>
                    </a:lnTo>
                    <a:lnTo>
                      <a:pt x="1552" y="547"/>
                    </a:lnTo>
                    <a:lnTo>
                      <a:pt x="1564" y="576"/>
                    </a:lnTo>
                    <a:lnTo>
                      <a:pt x="1575" y="605"/>
                    </a:lnTo>
                    <a:lnTo>
                      <a:pt x="1585" y="636"/>
                    </a:lnTo>
                    <a:lnTo>
                      <a:pt x="1592" y="664"/>
                    </a:lnTo>
                    <a:lnTo>
                      <a:pt x="1694" y="664"/>
                    </a:lnTo>
                  </a:path>
                </a:pathLst>
              </a:custGeom>
              <a:solidFill>
                <a:srgbClr val="996600"/>
              </a:solidFill>
              <a:ln w="0">
                <a:solidFill>
                  <a:srgbClr val="996600"/>
                </a:solidFill>
                <a:round/>
                <a:headEnd/>
                <a:tailEnd/>
              </a:ln>
            </p:spPr>
            <p:txBody>
              <a:bodyPr/>
              <a:lstStyle/>
              <a:p>
                <a:endParaRPr lang="es-MX"/>
              </a:p>
            </p:txBody>
          </p:sp>
          <p:sp>
            <p:nvSpPr>
              <p:cNvPr id="39" name="Freeform 60"/>
              <p:cNvSpPr>
                <a:spLocks noChangeAspect="1"/>
              </p:cNvSpPr>
              <p:nvPr/>
            </p:nvSpPr>
            <p:spPr bwMode="auto">
              <a:xfrm>
                <a:off x="2525" y="2566"/>
                <a:ext cx="1717" cy="1454"/>
              </a:xfrm>
              <a:custGeom>
                <a:avLst/>
                <a:gdLst>
                  <a:gd name="T0" fmla="*/ 1715 w 1717"/>
                  <a:gd name="T1" fmla="*/ 814 h 1454"/>
                  <a:gd name="T2" fmla="*/ 1699 w 1717"/>
                  <a:gd name="T3" fmla="*/ 686 h 1454"/>
                  <a:gd name="T4" fmla="*/ 1665 w 1717"/>
                  <a:gd name="T5" fmla="*/ 565 h 1454"/>
                  <a:gd name="T6" fmla="*/ 1613 w 1717"/>
                  <a:gd name="T7" fmla="*/ 450 h 1454"/>
                  <a:gd name="T8" fmla="*/ 1546 w 1717"/>
                  <a:gd name="T9" fmla="*/ 346 h 1454"/>
                  <a:gd name="T10" fmla="*/ 1465 w 1717"/>
                  <a:gd name="T11" fmla="*/ 252 h 1454"/>
                  <a:gd name="T12" fmla="*/ 1371 w 1717"/>
                  <a:gd name="T13" fmla="*/ 171 h 1454"/>
                  <a:gd name="T14" fmla="*/ 1268 w 1717"/>
                  <a:gd name="T15" fmla="*/ 104 h 1454"/>
                  <a:gd name="T16" fmla="*/ 1153 w 1717"/>
                  <a:gd name="T17" fmla="*/ 52 h 1454"/>
                  <a:gd name="T18" fmla="*/ 1032 w 1717"/>
                  <a:gd name="T19" fmla="*/ 18 h 1454"/>
                  <a:gd name="T20" fmla="*/ 903 w 1717"/>
                  <a:gd name="T21" fmla="*/ 0 h 1454"/>
                  <a:gd name="T22" fmla="*/ 771 w 1717"/>
                  <a:gd name="T23" fmla="*/ 4 h 1454"/>
                  <a:gd name="T24" fmla="*/ 644 w 1717"/>
                  <a:gd name="T25" fmla="*/ 27 h 1454"/>
                  <a:gd name="T26" fmla="*/ 525 w 1717"/>
                  <a:gd name="T27" fmla="*/ 68 h 1454"/>
                  <a:gd name="T28" fmla="*/ 414 w 1717"/>
                  <a:gd name="T29" fmla="*/ 125 h 1454"/>
                  <a:gd name="T30" fmla="*/ 312 w 1717"/>
                  <a:gd name="T31" fmla="*/ 196 h 1454"/>
                  <a:gd name="T32" fmla="*/ 224 w 1717"/>
                  <a:gd name="T33" fmla="*/ 283 h 1454"/>
                  <a:gd name="T34" fmla="*/ 147 w 1717"/>
                  <a:gd name="T35" fmla="*/ 379 h 1454"/>
                  <a:gd name="T36" fmla="*/ 84 w 1717"/>
                  <a:gd name="T37" fmla="*/ 486 h 1454"/>
                  <a:gd name="T38" fmla="*/ 38 w 1717"/>
                  <a:gd name="T39" fmla="*/ 603 h 1454"/>
                  <a:gd name="T40" fmla="*/ 9 w 1717"/>
                  <a:gd name="T41" fmla="*/ 728 h 1454"/>
                  <a:gd name="T42" fmla="*/ 0 w 1717"/>
                  <a:gd name="T43" fmla="*/ 859 h 1454"/>
                  <a:gd name="T44" fmla="*/ 95 w 1717"/>
                  <a:gd name="T45" fmla="*/ 1454 h 1454"/>
                  <a:gd name="T46" fmla="*/ 99 w 1717"/>
                  <a:gd name="T47" fmla="*/ 820 h 1454"/>
                  <a:gd name="T48" fmla="*/ 113 w 1717"/>
                  <a:gd name="T49" fmla="*/ 705 h 1454"/>
                  <a:gd name="T50" fmla="*/ 143 w 1717"/>
                  <a:gd name="T51" fmla="*/ 597 h 1454"/>
                  <a:gd name="T52" fmla="*/ 189 w 1717"/>
                  <a:gd name="T53" fmla="*/ 496 h 1454"/>
                  <a:gd name="T54" fmla="*/ 249 w 1717"/>
                  <a:gd name="T55" fmla="*/ 404 h 1454"/>
                  <a:gd name="T56" fmla="*/ 320 w 1717"/>
                  <a:gd name="T57" fmla="*/ 321 h 1454"/>
                  <a:gd name="T58" fmla="*/ 404 w 1717"/>
                  <a:gd name="T59" fmla="*/ 250 h 1454"/>
                  <a:gd name="T60" fmla="*/ 496 w 1717"/>
                  <a:gd name="T61" fmla="*/ 191 h 1454"/>
                  <a:gd name="T62" fmla="*/ 596 w 1717"/>
                  <a:gd name="T63" fmla="*/ 144 h 1454"/>
                  <a:gd name="T64" fmla="*/ 706 w 1717"/>
                  <a:gd name="T65" fmla="*/ 114 h 1454"/>
                  <a:gd name="T66" fmla="*/ 819 w 1717"/>
                  <a:gd name="T67" fmla="*/ 98 h 1454"/>
                  <a:gd name="T68" fmla="*/ 936 w 1717"/>
                  <a:gd name="T69" fmla="*/ 102 h 1454"/>
                  <a:gd name="T70" fmla="*/ 1047 w 1717"/>
                  <a:gd name="T71" fmla="*/ 121 h 1454"/>
                  <a:gd name="T72" fmla="*/ 1155 w 1717"/>
                  <a:gd name="T73" fmla="*/ 158 h 1454"/>
                  <a:gd name="T74" fmla="*/ 1252 w 1717"/>
                  <a:gd name="T75" fmla="*/ 208 h 1454"/>
                  <a:gd name="T76" fmla="*/ 1343 w 1717"/>
                  <a:gd name="T77" fmla="*/ 271 h 1454"/>
                  <a:gd name="T78" fmla="*/ 1421 w 1717"/>
                  <a:gd name="T79" fmla="*/ 348 h 1454"/>
                  <a:gd name="T80" fmla="*/ 1488 w 1717"/>
                  <a:gd name="T81" fmla="*/ 434 h 1454"/>
                  <a:gd name="T82" fmla="*/ 1544 w 1717"/>
                  <a:gd name="T83" fmla="*/ 528 h 1454"/>
                  <a:gd name="T84" fmla="*/ 1584 w 1717"/>
                  <a:gd name="T85" fmla="*/ 632 h 1454"/>
                  <a:gd name="T86" fmla="*/ 1611 w 1717"/>
                  <a:gd name="T87" fmla="*/ 743 h 1454"/>
                  <a:gd name="T88" fmla="*/ 1619 w 1717"/>
                  <a:gd name="T89" fmla="*/ 859 h 1454"/>
                  <a:gd name="T90" fmla="*/ 1713 w 1717"/>
                  <a:gd name="T91" fmla="*/ 1454 h 14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7"/>
                  <a:gd name="T139" fmla="*/ 0 h 1454"/>
                  <a:gd name="T140" fmla="*/ 1717 w 1717"/>
                  <a:gd name="T141" fmla="*/ 1454 h 14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7" h="1454">
                    <a:moveTo>
                      <a:pt x="1713" y="857"/>
                    </a:moveTo>
                    <a:lnTo>
                      <a:pt x="1717" y="859"/>
                    </a:lnTo>
                    <a:lnTo>
                      <a:pt x="1715" y="814"/>
                    </a:lnTo>
                    <a:lnTo>
                      <a:pt x="1713" y="770"/>
                    </a:lnTo>
                    <a:lnTo>
                      <a:pt x="1707" y="728"/>
                    </a:lnTo>
                    <a:lnTo>
                      <a:pt x="1699" y="686"/>
                    </a:lnTo>
                    <a:lnTo>
                      <a:pt x="1690" y="645"/>
                    </a:lnTo>
                    <a:lnTo>
                      <a:pt x="1678" y="603"/>
                    </a:lnTo>
                    <a:lnTo>
                      <a:pt x="1665" y="565"/>
                    </a:lnTo>
                    <a:lnTo>
                      <a:pt x="1650" y="525"/>
                    </a:lnTo>
                    <a:lnTo>
                      <a:pt x="1632" y="486"/>
                    </a:lnTo>
                    <a:lnTo>
                      <a:pt x="1613" y="450"/>
                    </a:lnTo>
                    <a:lnTo>
                      <a:pt x="1592" y="413"/>
                    </a:lnTo>
                    <a:lnTo>
                      <a:pt x="1569" y="379"/>
                    </a:lnTo>
                    <a:lnTo>
                      <a:pt x="1546" y="346"/>
                    </a:lnTo>
                    <a:lnTo>
                      <a:pt x="1521" y="313"/>
                    </a:lnTo>
                    <a:lnTo>
                      <a:pt x="1494" y="283"/>
                    </a:lnTo>
                    <a:lnTo>
                      <a:pt x="1465" y="252"/>
                    </a:lnTo>
                    <a:lnTo>
                      <a:pt x="1435" y="223"/>
                    </a:lnTo>
                    <a:lnTo>
                      <a:pt x="1404" y="196"/>
                    </a:lnTo>
                    <a:lnTo>
                      <a:pt x="1371" y="171"/>
                    </a:lnTo>
                    <a:lnTo>
                      <a:pt x="1337" y="146"/>
                    </a:lnTo>
                    <a:lnTo>
                      <a:pt x="1302" y="125"/>
                    </a:lnTo>
                    <a:lnTo>
                      <a:pt x="1268" y="104"/>
                    </a:lnTo>
                    <a:lnTo>
                      <a:pt x="1229" y="85"/>
                    </a:lnTo>
                    <a:lnTo>
                      <a:pt x="1191" y="68"/>
                    </a:lnTo>
                    <a:lnTo>
                      <a:pt x="1153" y="52"/>
                    </a:lnTo>
                    <a:lnTo>
                      <a:pt x="1112" y="39"/>
                    </a:lnTo>
                    <a:lnTo>
                      <a:pt x="1072" y="27"/>
                    </a:lnTo>
                    <a:lnTo>
                      <a:pt x="1032" y="18"/>
                    </a:lnTo>
                    <a:lnTo>
                      <a:pt x="990" y="10"/>
                    </a:lnTo>
                    <a:lnTo>
                      <a:pt x="945" y="4"/>
                    </a:lnTo>
                    <a:lnTo>
                      <a:pt x="903" y="0"/>
                    </a:lnTo>
                    <a:lnTo>
                      <a:pt x="859" y="0"/>
                    </a:lnTo>
                    <a:lnTo>
                      <a:pt x="815" y="0"/>
                    </a:lnTo>
                    <a:lnTo>
                      <a:pt x="771" y="4"/>
                    </a:lnTo>
                    <a:lnTo>
                      <a:pt x="729" y="10"/>
                    </a:lnTo>
                    <a:lnTo>
                      <a:pt x="686" y="18"/>
                    </a:lnTo>
                    <a:lnTo>
                      <a:pt x="644" y="27"/>
                    </a:lnTo>
                    <a:lnTo>
                      <a:pt x="604" y="39"/>
                    </a:lnTo>
                    <a:lnTo>
                      <a:pt x="564" y="52"/>
                    </a:lnTo>
                    <a:lnTo>
                      <a:pt x="525" y="68"/>
                    </a:lnTo>
                    <a:lnTo>
                      <a:pt x="487" y="85"/>
                    </a:lnTo>
                    <a:lnTo>
                      <a:pt x="450" y="104"/>
                    </a:lnTo>
                    <a:lnTo>
                      <a:pt x="414" y="125"/>
                    </a:lnTo>
                    <a:lnTo>
                      <a:pt x="379" y="146"/>
                    </a:lnTo>
                    <a:lnTo>
                      <a:pt x="345" y="171"/>
                    </a:lnTo>
                    <a:lnTo>
                      <a:pt x="312" y="196"/>
                    </a:lnTo>
                    <a:lnTo>
                      <a:pt x="282" y="223"/>
                    </a:lnTo>
                    <a:lnTo>
                      <a:pt x="251" y="252"/>
                    </a:lnTo>
                    <a:lnTo>
                      <a:pt x="224" y="283"/>
                    </a:lnTo>
                    <a:lnTo>
                      <a:pt x="197" y="313"/>
                    </a:lnTo>
                    <a:lnTo>
                      <a:pt x="170" y="346"/>
                    </a:lnTo>
                    <a:lnTo>
                      <a:pt x="147" y="379"/>
                    </a:lnTo>
                    <a:lnTo>
                      <a:pt x="124" y="413"/>
                    </a:lnTo>
                    <a:lnTo>
                      <a:pt x="103" y="450"/>
                    </a:lnTo>
                    <a:lnTo>
                      <a:pt x="84" y="486"/>
                    </a:lnTo>
                    <a:lnTo>
                      <a:pt x="67" y="525"/>
                    </a:lnTo>
                    <a:lnTo>
                      <a:pt x="51" y="565"/>
                    </a:lnTo>
                    <a:lnTo>
                      <a:pt x="38" y="603"/>
                    </a:lnTo>
                    <a:lnTo>
                      <a:pt x="26" y="645"/>
                    </a:lnTo>
                    <a:lnTo>
                      <a:pt x="17" y="686"/>
                    </a:lnTo>
                    <a:lnTo>
                      <a:pt x="9" y="728"/>
                    </a:lnTo>
                    <a:lnTo>
                      <a:pt x="3" y="770"/>
                    </a:lnTo>
                    <a:lnTo>
                      <a:pt x="1" y="814"/>
                    </a:lnTo>
                    <a:lnTo>
                      <a:pt x="0" y="859"/>
                    </a:lnTo>
                    <a:lnTo>
                      <a:pt x="1" y="857"/>
                    </a:lnTo>
                    <a:lnTo>
                      <a:pt x="1" y="1454"/>
                    </a:lnTo>
                    <a:lnTo>
                      <a:pt x="95" y="1454"/>
                    </a:lnTo>
                    <a:lnTo>
                      <a:pt x="95" y="857"/>
                    </a:lnTo>
                    <a:lnTo>
                      <a:pt x="97" y="859"/>
                    </a:lnTo>
                    <a:lnTo>
                      <a:pt x="99" y="820"/>
                    </a:lnTo>
                    <a:lnTo>
                      <a:pt x="101" y="782"/>
                    </a:lnTo>
                    <a:lnTo>
                      <a:pt x="107" y="743"/>
                    </a:lnTo>
                    <a:lnTo>
                      <a:pt x="113" y="705"/>
                    </a:lnTo>
                    <a:lnTo>
                      <a:pt x="122" y="668"/>
                    </a:lnTo>
                    <a:lnTo>
                      <a:pt x="132" y="632"/>
                    </a:lnTo>
                    <a:lnTo>
                      <a:pt x="143" y="597"/>
                    </a:lnTo>
                    <a:lnTo>
                      <a:pt x="157" y="563"/>
                    </a:lnTo>
                    <a:lnTo>
                      <a:pt x="172" y="528"/>
                    </a:lnTo>
                    <a:lnTo>
                      <a:pt x="189" y="496"/>
                    </a:lnTo>
                    <a:lnTo>
                      <a:pt x="209" y="465"/>
                    </a:lnTo>
                    <a:lnTo>
                      <a:pt x="228" y="434"/>
                    </a:lnTo>
                    <a:lnTo>
                      <a:pt x="249" y="404"/>
                    </a:lnTo>
                    <a:lnTo>
                      <a:pt x="272" y="375"/>
                    </a:lnTo>
                    <a:lnTo>
                      <a:pt x="295" y="348"/>
                    </a:lnTo>
                    <a:lnTo>
                      <a:pt x="320" y="321"/>
                    </a:lnTo>
                    <a:lnTo>
                      <a:pt x="347" y="296"/>
                    </a:lnTo>
                    <a:lnTo>
                      <a:pt x="376" y="271"/>
                    </a:lnTo>
                    <a:lnTo>
                      <a:pt x="404" y="250"/>
                    </a:lnTo>
                    <a:lnTo>
                      <a:pt x="433" y="229"/>
                    </a:lnTo>
                    <a:lnTo>
                      <a:pt x="464" y="208"/>
                    </a:lnTo>
                    <a:lnTo>
                      <a:pt x="496" y="191"/>
                    </a:lnTo>
                    <a:lnTo>
                      <a:pt x="529" y="173"/>
                    </a:lnTo>
                    <a:lnTo>
                      <a:pt x="564" y="158"/>
                    </a:lnTo>
                    <a:lnTo>
                      <a:pt x="596" y="144"/>
                    </a:lnTo>
                    <a:lnTo>
                      <a:pt x="633" y="133"/>
                    </a:lnTo>
                    <a:lnTo>
                      <a:pt x="669" y="121"/>
                    </a:lnTo>
                    <a:lnTo>
                      <a:pt x="706" y="114"/>
                    </a:lnTo>
                    <a:lnTo>
                      <a:pt x="742" y="106"/>
                    </a:lnTo>
                    <a:lnTo>
                      <a:pt x="780" y="102"/>
                    </a:lnTo>
                    <a:lnTo>
                      <a:pt x="819" y="98"/>
                    </a:lnTo>
                    <a:lnTo>
                      <a:pt x="859" y="98"/>
                    </a:lnTo>
                    <a:lnTo>
                      <a:pt x="897" y="98"/>
                    </a:lnTo>
                    <a:lnTo>
                      <a:pt x="936" y="102"/>
                    </a:lnTo>
                    <a:lnTo>
                      <a:pt x="974" y="106"/>
                    </a:lnTo>
                    <a:lnTo>
                      <a:pt x="1011" y="114"/>
                    </a:lnTo>
                    <a:lnTo>
                      <a:pt x="1047" y="121"/>
                    </a:lnTo>
                    <a:lnTo>
                      <a:pt x="1084" y="133"/>
                    </a:lnTo>
                    <a:lnTo>
                      <a:pt x="1120" y="144"/>
                    </a:lnTo>
                    <a:lnTo>
                      <a:pt x="1155" y="158"/>
                    </a:lnTo>
                    <a:lnTo>
                      <a:pt x="1187" y="173"/>
                    </a:lnTo>
                    <a:lnTo>
                      <a:pt x="1220" y="191"/>
                    </a:lnTo>
                    <a:lnTo>
                      <a:pt x="1252" y="208"/>
                    </a:lnTo>
                    <a:lnTo>
                      <a:pt x="1283" y="229"/>
                    </a:lnTo>
                    <a:lnTo>
                      <a:pt x="1314" y="250"/>
                    </a:lnTo>
                    <a:lnTo>
                      <a:pt x="1343" y="271"/>
                    </a:lnTo>
                    <a:lnTo>
                      <a:pt x="1369" y="296"/>
                    </a:lnTo>
                    <a:lnTo>
                      <a:pt x="1396" y="321"/>
                    </a:lnTo>
                    <a:lnTo>
                      <a:pt x="1421" y="348"/>
                    </a:lnTo>
                    <a:lnTo>
                      <a:pt x="1444" y="375"/>
                    </a:lnTo>
                    <a:lnTo>
                      <a:pt x="1467" y="404"/>
                    </a:lnTo>
                    <a:lnTo>
                      <a:pt x="1488" y="434"/>
                    </a:lnTo>
                    <a:lnTo>
                      <a:pt x="1510" y="465"/>
                    </a:lnTo>
                    <a:lnTo>
                      <a:pt x="1527" y="496"/>
                    </a:lnTo>
                    <a:lnTo>
                      <a:pt x="1544" y="528"/>
                    </a:lnTo>
                    <a:lnTo>
                      <a:pt x="1559" y="563"/>
                    </a:lnTo>
                    <a:lnTo>
                      <a:pt x="1573" y="597"/>
                    </a:lnTo>
                    <a:lnTo>
                      <a:pt x="1584" y="632"/>
                    </a:lnTo>
                    <a:lnTo>
                      <a:pt x="1596" y="668"/>
                    </a:lnTo>
                    <a:lnTo>
                      <a:pt x="1604" y="705"/>
                    </a:lnTo>
                    <a:lnTo>
                      <a:pt x="1611" y="743"/>
                    </a:lnTo>
                    <a:lnTo>
                      <a:pt x="1615" y="782"/>
                    </a:lnTo>
                    <a:lnTo>
                      <a:pt x="1619" y="820"/>
                    </a:lnTo>
                    <a:lnTo>
                      <a:pt x="1619" y="859"/>
                    </a:lnTo>
                    <a:lnTo>
                      <a:pt x="1617" y="857"/>
                    </a:lnTo>
                    <a:lnTo>
                      <a:pt x="1617" y="1454"/>
                    </a:lnTo>
                    <a:lnTo>
                      <a:pt x="1713" y="1454"/>
                    </a:lnTo>
                    <a:lnTo>
                      <a:pt x="1713" y="857"/>
                    </a:lnTo>
                    <a:close/>
                  </a:path>
                </a:pathLst>
              </a:custGeom>
              <a:solidFill>
                <a:srgbClr val="996600"/>
              </a:solidFill>
              <a:ln w="9525">
                <a:solidFill>
                  <a:srgbClr val="996600"/>
                </a:solidFill>
                <a:round/>
                <a:headEnd/>
                <a:tailEnd/>
              </a:ln>
            </p:spPr>
            <p:txBody>
              <a:bodyPr/>
              <a:lstStyle/>
              <a:p>
                <a:endParaRPr lang="es-MX"/>
              </a:p>
            </p:txBody>
          </p:sp>
          <p:sp>
            <p:nvSpPr>
              <p:cNvPr id="40" name="Freeform 61"/>
              <p:cNvSpPr>
                <a:spLocks noChangeAspect="1"/>
              </p:cNvSpPr>
              <p:nvPr/>
            </p:nvSpPr>
            <p:spPr bwMode="auto">
              <a:xfrm>
                <a:off x="2525" y="2566"/>
                <a:ext cx="1717" cy="1454"/>
              </a:xfrm>
              <a:custGeom>
                <a:avLst/>
                <a:gdLst>
                  <a:gd name="T0" fmla="*/ 1715 w 1717"/>
                  <a:gd name="T1" fmla="*/ 814 h 1454"/>
                  <a:gd name="T2" fmla="*/ 1699 w 1717"/>
                  <a:gd name="T3" fmla="*/ 686 h 1454"/>
                  <a:gd name="T4" fmla="*/ 1665 w 1717"/>
                  <a:gd name="T5" fmla="*/ 565 h 1454"/>
                  <a:gd name="T6" fmla="*/ 1613 w 1717"/>
                  <a:gd name="T7" fmla="*/ 450 h 1454"/>
                  <a:gd name="T8" fmla="*/ 1546 w 1717"/>
                  <a:gd name="T9" fmla="*/ 346 h 1454"/>
                  <a:gd name="T10" fmla="*/ 1465 w 1717"/>
                  <a:gd name="T11" fmla="*/ 252 h 1454"/>
                  <a:gd name="T12" fmla="*/ 1371 w 1717"/>
                  <a:gd name="T13" fmla="*/ 171 h 1454"/>
                  <a:gd name="T14" fmla="*/ 1268 w 1717"/>
                  <a:gd name="T15" fmla="*/ 104 h 1454"/>
                  <a:gd name="T16" fmla="*/ 1153 w 1717"/>
                  <a:gd name="T17" fmla="*/ 52 h 1454"/>
                  <a:gd name="T18" fmla="*/ 1032 w 1717"/>
                  <a:gd name="T19" fmla="*/ 18 h 1454"/>
                  <a:gd name="T20" fmla="*/ 903 w 1717"/>
                  <a:gd name="T21" fmla="*/ 0 h 1454"/>
                  <a:gd name="T22" fmla="*/ 771 w 1717"/>
                  <a:gd name="T23" fmla="*/ 4 h 1454"/>
                  <a:gd name="T24" fmla="*/ 644 w 1717"/>
                  <a:gd name="T25" fmla="*/ 27 h 1454"/>
                  <a:gd name="T26" fmla="*/ 525 w 1717"/>
                  <a:gd name="T27" fmla="*/ 68 h 1454"/>
                  <a:gd name="T28" fmla="*/ 414 w 1717"/>
                  <a:gd name="T29" fmla="*/ 125 h 1454"/>
                  <a:gd name="T30" fmla="*/ 312 w 1717"/>
                  <a:gd name="T31" fmla="*/ 196 h 1454"/>
                  <a:gd name="T32" fmla="*/ 224 w 1717"/>
                  <a:gd name="T33" fmla="*/ 283 h 1454"/>
                  <a:gd name="T34" fmla="*/ 147 w 1717"/>
                  <a:gd name="T35" fmla="*/ 379 h 1454"/>
                  <a:gd name="T36" fmla="*/ 84 w 1717"/>
                  <a:gd name="T37" fmla="*/ 486 h 1454"/>
                  <a:gd name="T38" fmla="*/ 38 w 1717"/>
                  <a:gd name="T39" fmla="*/ 603 h 1454"/>
                  <a:gd name="T40" fmla="*/ 9 w 1717"/>
                  <a:gd name="T41" fmla="*/ 728 h 1454"/>
                  <a:gd name="T42" fmla="*/ 0 w 1717"/>
                  <a:gd name="T43" fmla="*/ 859 h 1454"/>
                  <a:gd name="T44" fmla="*/ 95 w 1717"/>
                  <a:gd name="T45" fmla="*/ 1454 h 1454"/>
                  <a:gd name="T46" fmla="*/ 99 w 1717"/>
                  <a:gd name="T47" fmla="*/ 820 h 1454"/>
                  <a:gd name="T48" fmla="*/ 113 w 1717"/>
                  <a:gd name="T49" fmla="*/ 705 h 1454"/>
                  <a:gd name="T50" fmla="*/ 143 w 1717"/>
                  <a:gd name="T51" fmla="*/ 597 h 1454"/>
                  <a:gd name="T52" fmla="*/ 189 w 1717"/>
                  <a:gd name="T53" fmla="*/ 496 h 1454"/>
                  <a:gd name="T54" fmla="*/ 249 w 1717"/>
                  <a:gd name="T55" fmla="*/ 404 h 1454"/>
                  <a:gd name="T56" fmla="*/ 320 w 1717"/>
                  <a:gd name="T57" fmla="*/ 321 h 1454"/>
                  <a:gd name="T58" fmla="*/ 404 w 1717"/>
                  <a:gd name="T59" fmla="*/ 250 h 1454"/>
                  <a:gd name="T60" fmla="*/ 496 w 1717"/>
                  <a:gd name="T61" fmla="*/ 191 h 1454"/>
                  <a:gd name="T62" fmla="*/ 596 w 1717"/>
                  <a:gd name="T63" fmla="*/ 144 h 1454"/>
                  <a:gd name="T64" fmla="*/ 706 w 1717"/>
                  <a:gd name="T65" fmla="*/ 114 h 1454"/>
                  <a:gd name="T66" fmla="*/ 819 w 1717"/>
                  <a:gd name="T67" fmla="*/ 98 h 1454"/>
                  <a:gd name="T68" fmla="*/ 936 w 1717"/>
                  <a:gd name="T69" fmla="*/ 102 h 1454"/>
                  <a:gd name="T70" fmla="*/ 1047 w 1717"/>
                  <a:gd name="T71" fmla="*/ 121 h 1454"/>
                  <a:gd name="T72" fmla="*/ 1155 w 1717"/>
                  <a:gd name="T73" fmla="*/ 158 h 1454"/>
                  <a:gd name="T74" fmla="*/ 1252 w 1717"/>
                  <a:gd name="T75" fmla="*/ 208 h 1454"/>
                  <a:gd name="T76" fmla="*/ 1343 w 1717"/>
                  <a:gd name="T77" fmla="*/ 271 h 1454"/>
                  <a:gd name="T78" fmla="*/ 1421 w 1717"/>
                  <a:gd name="T79" fmla="*/ 348 h 1454"/>
                  <a:gd name="T80" fmla="*/ 1488 w 1717"/>
                  <a:gd name="T81" fmla="*/ 434 h 1454"/>
                  <a:gd name="T82" fmla="*/ 1544 w 1717"/>
                  <a:gd name="T83" fmla="*/ 528 h 1454"/>
                  <a:gd name="T84" fmla="*/ 1584 w 1717"/>
                  <a:gd name="T85" fmla="*/ 632 h 1454"/>
                  <a:gd name="T86" fmla="*/ 1611 w 1717"/>
                  <a:gd name="T87" fmla="*/ 743 h 1454"/>
                  <a:gd name="T88" fmla="*/ 1619 w 1717"/>
                  <a:gd name="T89" fmla="*/ 859 h 1454"/>
                  <a:gd name="T90" fmla="*/ 1713 w 1717"/>
                  <a:gd name="T91" fmla="*/ 1454 h 14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7"/>
                  <a:gd name="T139" fmla="*/ 0 h 1454"/>
                  <a:gd name="T140" fmla="*/ 1717 w 1717"/>
                  <a:gd name="T141" fmla="*/ 1454 h 14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7" h="1454">
                    <a:moveTo>
                      <a:pt x="1713" y="857"/>
                    </a:moveTo>
                    <a:lnTo>
                      <a:pt x="1717" y="859"/>
                    </a:lnTo>
                    <a:lnTo>
                      <a:pt x="1715" y="814"/>
                    </a:lnTo>
                    <a:lnTo>
                      <a:pt x="1713" y="770"/>
                    </a:lnTo>
                    <a:lnTo>
                      <a:pt x="1707" y="728"/>
                    </a:lnTo>
                    <a:lnTo>
                      <a:pt x="1699" y="686"/>
                    </a:lnTo>
                    <a:lnTo>
                      <a:pt x="1690" y="645"/>
                    </a:lnTo>
                    <a:lnTo>
                      <a:pt x="1678" y="603"/>
                    </a:lnTo>
                    <a:lnTo>
                      <a:pt x="1665" y="565"/>
                    </a:lnTo>
                    <a:lnTo>
                      <a:pt x="1650" y="525"/>
                    </a:lnTo>
                    <a:lnTo>
                      <a:pt x="1632" y="486"/>
                    </a:lnTo>
                    <a:lnTo>
                      <a:pt x="1613" y="450"/>
                    </a:lnTo>
                    <a:lnTo>
                      <a:pt x="1592" y="413"/>
                    </a:lnTo>
                    <a:lnTo>
                      <a:pt x="1569" y="379"/>
                    </a:lnTo>
                    <a:lnTo>
                      <a:pt x="1546" y="346"/>
                    </a:lnTo>
                    <a:lnTo>
                      <a:pt x="1521" y="313"/>
                    </a:lnTo>
                    <a:lnTo>
                      <a:pt x="1494" y="283"/>
                    </a:lnTo>
                    <a:lnTo>
                      <a:pt x="1465" y="252"/>
                    </a:lnTo>
                    <a:lnTo>
                      <a:pt x="1435" y="223"/>
                    </a:lnTo>
                    <a:lnTo>
                      <a:pt x="1404" y="196"/>
                    </a:lnTo>
                    <a:lnTo>
                      <a:pt x="1371" y="171"/>
                    </a:lnTo>
                    <a:lnTo>
                      <a:pt x="1337" y="146"/>
                    </a:lnTo>
                    <a:lnTo>
                      <a:pt x="1302" y="125"/>
                    </a:lnTo>
                    <a:lnTo>
                      <a:pt x="1268" y="104"/>
                    </a:lnTo>
                    <a:lnTo>
                      <a:pt x="1229" y="85"/>
                    </a:lnTo>
                    <a:lnTo>
                      <a:pt x="1191" y="68"/>
                    </a:lnTo>
                    <a:lnTo>
                      <a:pt x="1153" y="52"/>
                    </a:lnTo>
                    <a:lnTo>
                      <a:pt x="1112" y="39"/>
                    </a:lnTo>
                    <a:lnTo>
                      <a:pt x="1072" y="27"/>
                    </a:lnTo>
                    <a:lnTo>
                      <a:pt x="1032" y="18"/>
                    </a:lnTo>
                    <a:lnTo>
                      <a:pt x="990" y="10"/>
                    </a:lnTo>
                    <a:lnTo>
                      <a:pt x="945" y="4"/>
                    </a:lnTo>
                    <a:lnTo>
                      <a:pt x="903" y="0"/>
                    </a:lnTo>
                    <a:lnTo>
                      <a:pt x="859" y="0"/>
                    </a:lnTo>
                    <a:lnTo>
                      <a:pt x="815" y="0"/>
                    </a:lnTo>
                    <a:lnTo>
                      <a:pt x="771" y="4"/>
                    </a:lnTo>
                    <a:lnTo>
                      <a:pt x="729" y="10"/>
                    </a:lnTo>
                    <a:lnTo>
                      <a:pt x="686" y="18"/>
                    </a:lnTo>
                    <a:lnTo>
                      <a:pt x="644" y="27"/>
                    </a:lnTo>
                    <a:lnTo>
                      <a:pt x="604" y="39"/>
                    </a:lnTo>
                    <a:lnTo>
                      <a:pt x="564" y="52"/>
                    </a:lnTo>
                    <a:lnTo>
                      <a:pt x="525" y="68"/>
                    </a:lnTo>
                    <a:lnTo>
                      <a:pt x="487" y="85"/>
                    </a:lnTo>
                    <a:lnTo>
                      <a:pt x="450" y="104"/>
                    </a:lnTo>
                    <a:lnTo>
                      <a:pt x="414" y="125"/>
                    </a:lnTo>
                    <a:lnTo>
                      <a:pt x="379" y="146"/>
                    </a:lnTo>
                    <a:lnTo>
                      <a:pt x="345" y="171"/>
                    </a:lnTo>
                    <a:lnTo>
                      <a:pt x="312" y="196"/>
                    </a:lnTo>
                    <a:lnTo>
                      <a:pt x="282" y="223"/>
                    </a:lnTo>
                    <a:lnTo>
                      <a:pt x="251" y="252"/>
                    </a:lnTo>
                    <a:lnTo>
                      <a:pt x="224" y="283"/>
                    </a:lnTo>
                    <a:lnTo>
                      <a:pt x="197" y="313"/>
                    </a:lnTo>
                    <a:lnTo>
                      <a:pt x="170" y="346"/>
                    </a:lnTo>
                    <a:lnTo>
                      <a:pt x="147" y="379"/>
                    </a:lnTo>
                    <a:lnTo>
                      <a:pt x="124" y="413"/>
                    </a:lnTo>
                    <a:lnTo>
                      <a:pt x="103" y="450"/>
                    </a:lnTo>
                    <a:lnTo>
                      <a:pt x="84" y="486"/>
                    </a:lnTo>
                    <a:lnTo>
                      <a:pt x="67" y="525"/>
                    </a:lnTo>
                    <a:lnTo>
                      <a:pt x="51" y="565"/>
                    </a:lnTo>
                    <a:lnTo>
                      <a:pt x="38" y="603"/>
                    </a:lnTo>
                    <a:lnTo>
                      <a:pt x="26" y="645"/>
                    </a:lnTo>
                    <a:lnTo>
                      <a:pt x="17" y="686"/>
                    </a:lnTo>
                    <a:lnTo>
                      <a:pt x="9" y="728"/>
                    </a:lnTo>
                    <a:lnTo>
                      <a:pt x="3" y="770"/>
                    </a:lnTo>
                    <a:lnTo>
                      <a:pt x="1" y="814"/>
                    </a:lnTo>
                    <a:lnTo>
                      <a:pt x="0" y="859"/>
                    </a:lnTo>
                    <a:lnTo>
                      <a:pt x="1" y="857"/>
                    </a:lnTo>
                    <a:lnTo>
                      <a:pt x="1" y="1454"/>
                    </a:lnTo>
                    <a:lnTo>
                      <a:pt x="95" y="1454"/>
                    </a:lnTo>
                    <a:lnTo>
                      <a:pt x="95" y="857"/>
                    </a:lnTo>
                    <a:lnTo>
                      <a:pt x="97" y="859"/>
                    </a:lnTo>
                    <a:lnTo>
                      <a:pt x="99" y="820"/>
                    </a:lnTo>
                    <a:lnTo>
                      <a:pt x="101" y="782"/>
                    </a:lnTo>
                    <a:lnTo>
                      <a:pt x="107" y="743"/>
                    </a:lnTo>
                    <a:lnTo>
                      <a:pt x="113" y="705"/>
                    </a:lnTo>
                    <a:lnTo>
                      <a:pt x="122" y="668"/>
                    </a:lnTo>
                    <a:lnTo>
                      <a:pt x="132" y="632"/>
                    </a:lnTo>
                    <a:lnTo>
                      <a:pt x="143" y="597"/>
                    </a:lnTo>
                    <a:lnTo>
                      <a:pt x="157" y="563"/>
                    </a:lnTo>
                    <a:lnTo>
                      <a:pt x="172" y="528"/>
                    </a:lnTo>
                    <a:lnTo>
                      <a:pt x="189" y="496"/>
                    </a:lnTo>
                    <a:lnTo>
                      <a:pt x="209" y="465"/>
                    </a:lnTo>
                    <a:lnTo>
                      <a:pt x="228" y="434"/>
                    </a:lnTo>
                    <a:lnTo>
                      <a:pt x="249" y="404"/>
                    </a:lnTo>
                    <a:lnTo>
                      <a:pt x="272" y="375"/>
                    </a:lnTo>
                    <a:lnTo>
                      <a:pt x="295" y="348"/>
                    </a:lnTo>
                    <a:lnTo>
                      <a:pt x="320" y="321"/>
                    </a:lnTo>
                    <a:lnTo>
                      <a:pt x="347" y="296"/>
                    </a:lnTo>
                    <a:lnTo>
                      <a:pt x="376" y="271"/>
                    </a:lnTo>
                    <a:lnTo>
                      <a:pt x="404" y="250"/>
                    </a:lnTo>
                    <a:lnTo>
                      <a:pt x="433" y="229"/>
                    </a:lnTo>
                    <a:lnTo>
                      <a:pt x="464" y="208"/>
                    </a:lnTo>
                    <a:lnTo>
                      <a:pt x="496" y="191"/>
                    </a:lnTo>
                    <a:lnTo>
                      <a:pt x="529" y="173"/>
                    </a:lnTo>
                    <a:lnTo>
                      <a:pt x="564" y="158"/>
                    </a:lnTo>
                    <a:lnTo>
                      <a:pt x="596" y="144"/>
                    </a:lnTo>
                    <a:lnTo>
                      <a:pt x="633" y="133"/>
                    </a:lnTo>
                    <a:lnTo>
                      <a:pt x="669" y="121"/>
                    </a:lnTo>
                    <a:lnTo>
                      <a:pt x="706" y="114"/>
                    </a:lnTo>
                    <a:lnTo>
                      <a:pt x="742" y="106"/>
                    </a:lnTo>
                    <a:lnTo>
                      <a:pt x="780" y="102"/>
                    </a:lnTo>
                    <a:lnTo>
                      <a:pt x="819" y="98"/>
                    </a:lnTo>
                    <a:lnTo>
                      <a:pt x="859" y="98"/>
                    </a:lnTo>
                    <a:lnTo>
                      <a:pt x="897" y="98"/>
                    </a:lnTo>
                    <a:lnTo>
                      <a:pt x="936" y="102"/>
                    </a:lnTo>
                    <a:lnTo>
                      <a:pt x="974" y="106"/>
                    </a:lnTo>
                    <a:lnTo>
                      <a:pt x="1011" y="114"/>
                    </a:lnTo>
                    <a:lnTo>
                      <a:pt x="1047" y="121"/>
                    </a:lnTo>
                    <a:lnTo>
                      <a:pt x="1084" y="133"/>
                    </a:lnTo>
                    <a:lnTo>
                      <a:pt x="1120" y="144"/>
                    </a:lnTo>
                    <a:lnTo>
                      <a:pt x="1155" y="158"/>
                    </a:lnTo>
                    <a:lnTo>
                      <a:pt x="1187" y="173"/>
                    </a:lnTo>
                    <a:lnTo>
                      <a:pt x="1220" y="191"/>
                    </a:lnTo>
                    <a:lnTo>
                      <a:pt x="1252" y="208"/>
                    </a:lnTo>
                    <a:lnTo>
                      <a:pt x="1283" y="229"/>
                    </a:lnTo>
                    <a:lnTo>
                      <a:pt x="1314" y="250"/>
                    </a:lnTo>
                    <a:lnTo>
                      <a:pt x="1343" y="271"/>
                    </a:lnTo>
                    <a:lnTo>
                      <a:pt x="1369" y="296"/>
                    </a:lnTo>
                    <a:lnTo>
                      <a:pt x="1396" y="321"/>
                    </a:lnTo>
                    <a:lnTo>
                      <a:pt x="1421" y="348"/>
                    </a:lnTo>
                    <a:lnTo>
                      <a:pt x="1444" y="375"/>
                    </a:lnTo>
                    <a:lnTo>
                      <a:pt x="1467" y="404"/>
                    </a:lnTo>
                    <a:lnTo>
                      <a:pt x="1488" y="434"/>
                    </a:lnTo>
                    <a:lnTo>
                      <a:pt x="1510" y="465"/>
                    </a:lnTo>
                    <a:lnTo>
                      <a:pt x="1527" y="496"/>
                    </a:lnTo>
                    <a:lnTo>
                      <a:pt x="1544" y="528"/>
                    </a:lnTo>
                    <a:lnTo>
                      <a:pt x="1559" y="563"/>
                    </a:lnTo>
                    <a:lnTo>
                      <a:pt x="1573" y="597"/>
                    </a:lnTo>
                    <a:lnTo>
                      <a:pt x="1584" y="632"/>
                    </a:lnTo>
                    <a:lnTo>
                      <a:pt x="1596" y="668"/>
                    </a:lnTo>
                    <a:lnTo>
                      <a:pt x="1604" y="705"/>
                    </a:lnTo>
                    <a:lnTo>
                      <a:pt x="1611" y="743"/>
                    </a:lnTo>
                    <a:lnTo>
                      <a:pt x="1615" y="782"/>
                    </a:lnTo>
                    <a:lnTo>
                      <a:pt x="1619" y="820"/>
                    </a:lnTo>
                    <a:lnTo>
                      <a:pt x="1619" y="859"/>
                    </a:lnTo>
                    <a:lnTo>
                      <a:pt x="1617" y="857"/>
                    </a:lnTo>
                    <a:lnTo>
                      <a:pt x="1617" y="1454"/>
                    </a:lnTo>
                    <a:lnTo>
                      <a:pt x="1713" y="1454"/>
                    </a:lnTo>
                    <a:lnTo>
                      <a:pt x="1713" y="857"/>
                    </a:lnTo>
                  </a:path>
                </a:pathLst>
              </a:custGeom>
              <a:solidFill>
                <a:srgbClr val="996600"/>
              </a:solidFill>
              <a:ln w="0">
                <a:solidFill>
                  <a:srgbClr val="996600"/>
                </a:solidFill>
                <a:round/>
                <a:headEnd/>
                <a:tailEnd/>
              </a:ln>
            </p:spPr>
            <p:txBody>
              <a:bodyPr/>
              <a:lstStyle/>
              <a:p>
                <a:endParaRPr lang="es-MX"/>
              </a:p>
            </p:txBody>
          </p:sp>
          <p:sp>
            <p:nvSpPr>
              <p:cNvPr id="41" name="Freeform 62"/>
              <p:cNvSpPr>
                <a:spLocks noChangeAspect="1"/>
              </p:cNvSpPr>
              <p:nvPr/>
            </p:nvSpPr>
            <p:spPr bwMode="auto">
              <a:xfrm>
                <a:off x="1112" y="1230"/>
                <a:ext cx="296" cy="1333"/>
              </a:xfrm>
              <a:custGeom>
                <a:avLst/>
                <a:gdLst>
                  <a:gd name="T0" fmla="*/ 290 w 296"/>
                  <a:gd name="T1" fmla="*/ 1087 h 1333"/>
                  <a:gd name="T2" fmla="*/ 267 w 296"/>
                  <a:gd name="T3" fmla="*/ 1052 h 1333"/>
                  <a:gd name="T4" fmla="*/ 242 w 296"/>
                  <a:gd name="T5" fmla="*/ 1010 h 1333"/>
                  <a:gd name="T6" fmla="*/ 215 w 296"/>
                  <a:gd name="T7" fmla="*/ 962 h 1333"/>
                  <a:gd name="T8" fmla="*/ 188 w 296"/>
                  <a:gd name="T9" fmla="*/ 912 h 1333"/>
                  <a:gd name="T10" fmla="*/ 162 w 296"/>
                  <a:gd name="T11" fmla="*/ 860 h 1333"/>
                  <a:gd name="T12" fmla="*/ 137 w 296"/>
                  <a:gd name="T13" fmla="*/ 809 h 1333"/>
                  <a:gd name="T14" fmla="*/ 112 w 296"/>
                  <a:gd name="T15" fmla="*/ 759 h 1333"/>
                  <a:gd name="T16" fmla="*/ 91 w 296"/>
                  <a:gd name="T17" fmla="*/ 709 h 1333"/>
                  <a:gd name="T18" fmla="*/ 71 w 296"/>
                  <a:gd name="T19" fmla="*/ 665 h 1333"/>
                  <a:gd name="T20" fmla="*/ 58 w 296"/>
                  <a:gd name="T21" fmla="*/ 626 h 1333"/>
                  <a:gd name="T22" fmla="*/ 48 w 296"/>
                  <a:gd name="T23" fmla="*/ 592 h 1333"/>
                  <a:gd name="T24" fmla="*/ 41 w 296"/>
                  <a:gd name="T25" fmla="*/ 553 h 1333"/>
                  <a:gd name="T26" fmla="*/ 37 w 296"/>
                  <a:gd name="T27" fmla="*/ 511 h 1333"/>
                  <a:gd name="T28" fmla="*/ 33 w 296"/>
                  <a:gd name="T29" fmla="*/ 467 h 1333"/>
                  <a:gd name="T30" fmla="*/ 29 w 296"/>
                  <a:gd name="T31" fmla="*/ 417 h 1333"/>
                  <a:gd name="T32" fmla="*/ 27 w 296"/>
                  <a:gd name="T33" fmla="*/ 363 h 1333"/>
                  <a:gd name="T34" fmla="*/ 23 w 296"/>
                  <a:gd name="T35" fmla="*/ 304 h 1333"/>
                  <a:gd name="T36" fmla="*/ 21 w 296"/>
                  <a:gd name="T37" fmla="*/ 238 h 1333"/>
                  <a:gd name="T38" fmla="*/ 18 w 296"/>
                  <a:gd name="T39" fmla="*/ 165 h 1333"/>
                  <a:gd name="T40" fmla="*/ 16 w 296"/>
                  <a:gd name="T41" fmla="*/ 87 h 1333"/>
                  <a:gd name="T42" fmla="*/ 10 w 296"/>
                  <a:gd name="T43" fmla="*/ 0 h 1333"/>
                  <a:gd name="T44" fmla="*/ 6 w 296"/>
                  <a:gd name="T45" fmla="*/ 104 h 1333"/>
                  <a:gd name="T46" fmla="*/ 2 w 296"/>
                  <a:gd name="T47" fmla="*/ 204 h 1333"/>
                  <a:gd name="T48" fmla="*/ 0 w 296"/>
                  <a:gd name="T49" fmla="*/ 298 h 1333"/>
                  <a:gd name="T50" fmla="*/ 0 w 296"/>
                  <a:gd name="T51" fmla="*/ 388 h 1333"/>
                  <a:gd name="T52" fmla="*/ 0 w 296"/>
                  <a:gd name="T53" fmla="*/ 471 h 1333"/>
                  <a:gd name="T54" fmla="*/ 2 w 296"/>
                  <a:gd name="T55" fmla="*/ 547 h 1333"/>
                  <a:gd name="T56" fmla="*/ 4 w 296"/>
                  <a:gd name="T57" fmla="*/ 617 h 1333"/>
                  <a:gd name="T58" fmla="*/ 8 w 296"/>
                  <a:gd name="T59" fmla="*/ 676 h 1333"/>
                  <a:gd name="T60" fmla="*/ 12 w 296"/>
                  <a:gd name="T61" fmla="*/ 728 h 1333"/>
                  <a:gd name="T62" fmla="*/ 18 w 296"/>
                  <a:gd name="T63" fmla="*/ 768 h 1333"/>
                  <a:gd name="T64" fmla="*/ 25 w 296"/>
                  <a:gd name="T65" fmla="*/ 797 h 1333"/>
                  <a:gd name="T66" fmla="*/ 37 w 296"/>
                  <a:gd name="T67" fmla="*/ 826 h 1333"/>
                  <a:gd name="T68" fmla="*/ 56 w 296"/>
                  <a:gd name="T69" fmla="*/ 868 h 1333"/>
                  <a:gd name="T70" fmla="*/ 81 w 296"/>
                  <a:gd name="T71" fmla="*/ 920 h 1333"/>
                  <a:gd name="T72" fmla="*/ 110 w 296"/>
                  <a:gd name="T73" fmla="*/ 977 h 1333"/>
                  <a:gd name="T74" fmla="*/ 140 w 296"/>
                  <a:gd name="T75" fmla="*/ 1041 h 1333"/>
                  <a:gd name="T76" fmla="*/ 173 w 296"/>
                  <a:gd name="T77" fmla="*/ 1106 h 1333"/>
                  <a:gd name="T78" fmla="*/ 206 w 296"/>
                  <a:gd name="T79" fmla="*/ 1169 h 1333"/>
                  <a:gd name="T80" fmla="*/ 236 w 296"/>
                  <a:gd name="T81" fmla="*/ 1227 h 1333"/>
                  <a:gd name="T82" fmla="*/ 265 w 296"/>
                  <a:gd name="T83" fmla="*/ 1279 h 1333"/>
                  <a:gd name="T84" fmla="*/ 290 w 296"/>
                  <a:gd name="T85" fmla="*/ 1321 h 1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6"/>
                  <a:gd name="T130" fmla="*/ 0 h 1333"/>
                  <a:gd name="T131" fmla="*/ 296 w 296"/>
                  <a:gd name="T132" fmla="*/ 1333 h 1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6" h="1333">
                    <a:moveTo>
                      <a:pt x="296" y="1333"/>
                    </a:moveTo>
                    <a:lnTo>
                      <a:pt x="296" y="1097"/>
                    </a:lnTo>
                    <a:lnTo>
                      <a:pt x="290" y="1087"/>
                    </a:lnTo>
                    <a:lnTo>
                      <a:pt x="282" y="1075"/>
                    </a:lnTo>
                    <a:lnTo>
                      <a:pt x="275" y="1064"/>
                    </a:lnTo>
                    <a:lnTo>
                      <a:pt x="267" y="1052"/>
                    </a:lnTo>
                    <a:lnTo>
                      <a:pt x="259" y="1039"/>
                    </a:lnTo>
                    <a:lnTo>
                      <a:pt x="250" y="1024"/>
                    </a:lnTo>
                    <a:lnTo>
                      <a:pt x="242" y="1010"/>
                    </a:lnTo>
                    <a:lnTo>
                      <a:pt x="234" y="995"/>
                    </a:lnTo>
                    <a:lnTo>
                      <a:pt x="225" y="979"/>
                    </a:lnTo>
                    <a:lnTo>
                      <a:pt x="215" y="962"/>
                    </a:lnTo>
                    <a:lnTo>
                      <a:pt x="208" y="947"/>
                    </a:lnTo>
                    <a:lnTo>
                      <a:pt x="198" y="930"/>
                    </a:lnTo>
                    <a:lnTo>
                      <a:pt x="188" y="912"/>
                    </a:lnTo>
                    <a:lnTo>
                      <a:pt x="181" y="895"/>
                    </a:lnTo>
                    <a:lnTo>
                      <a:pt x="171" y="878"/>
                    </a:lnTo>
                    <a:lnTo>
                      <a:pt x="162" y="860"/>
                    </a:lnTo>
                    <a:lnTo>
                      <a:pt x="154" y="843"/>
                    </a:lnTo>
                    <a:lnTo>
                      <a:pt x="144" y="826"/>
                    </a:lnTo>
                    <a:lnTo>
                      <a:pt x="137" y="809"/>
                    </a:lnTo>
                    <a:lnTo>
                      <a:pt x="129" y="791"/>
                    </a:lnTo>
                    <a:lnTo>
                      <a:pt x="119" y="774"/>
                    </a:lnTo>
                    <a:lnTo>
                      <a:pt x="112" y="759"/>
                    </a:lnTo>
                    <a:lnTo>
                      <a:pt x="104" y="741"/>
                    </a:lnTo>
                    <a:lnTo>
                      <a:pt x="98" y="726"/>
                    </a:lnTo>
                    <a:lnTo>
                      <a:pt x="91" y="709"/>
                    </a:lnTo>
                    <a:lnTo>
                      <a:pt x="83" y="693"/>
                    </a:lnTo>
                    <a:lnTo>
                      <a:pt x="77" y="680"/>
                    </a:lnTo>
                    <a:lnTo>
                      <a:pt x="71" y="665"/>
                    </a:lnTo>
                    <a:lnTo>
                      <a:pt x="66" y="651"/>
                    </a:lnTo>
                    <a:lnTo>
                      <a:pt x="62" y="638"/>
                    </a:lnTo>
                    <a:lnTo>
                      <a:pt x="58" y="626"/>
                    </a:lnTo>
                    <a:lnTo>
                      <a:pt x="54" y="615"/>
                    </a:lnTo>
                    <a:lnTo>
                      <a:pt x="50" y="603"/>
                    </a:lnTo>
                    <a:lnTo>
                      <a:pt x="48" y="592"/>
                    </a:lnTo>
                    <a:lnTo>
                      <a:pt x="46" y="578"/>
                    </a:lnTo>
                    <a:lnTo>
                      <a:pt x="43" y="567"/>
                    </a:lnTo>
                    <a:lnTo>
                      <a:pt x="41" y="553"/>
                    </a:lnTo>
                    <a:lnTo>
                      <a:pt x="39" y="540"/>
                    </a:lnTo>
                    <a:lnTo>
                      <a:pt x="39" y="526"/>
                    </a:lnTo>
                    <a:lnTo>
                      <a:pt x="37" y="511"/>
                    </a:lnTo>
                    <a:lnTo>
                      <a:pt x="35" y="498"/>
                    </a:lnTo>
                    <a:lnTo>
                      <a:pt x="33" y="482"/>
                    </a:lnTo>
                    <a:lnTo>
                      <a:pt x="33" y="467"/>
                    </a:lnTo>
                    <a:lnTo>
                      <a:pt x="31" y="452"/>
                    </a:lnTo>
                    <a:lnTo>
                      <a:pt x="29" y="434"/>
                    </a:lnTo>
                    <a:lnTo>
                      <a:pt x="29" y="417"/>
                    </a:lnTo>
                    <a:lnTo>
                      <a:pt x="27" y="400"/>
                    </a:lnTo>
                    <a:lnTo>
                      <a:pt x="27" y="382"/>
                    </a:lnTo>
                    <a:lnTo>
                      <a:pt x="27" y="363"/>
                    </a:lnTo>
                    <a:lnTo>
                      <a:pt x="25" y="344"/>
                    </a:lnTo>
                    <a:lnTo>
                      <a:pt x="25" y="325"/>
                    </a:lnTo>
                    <a:lnTo>
                      <a:pt x="23" y="304"/>
                    </a:lnTo>
                    <a:lnTo>
                      <a:pt x="23" y="283"/>
                    </a:lnTo>
                    <a:lnTo>
                      <a:pt x="21" y="261"/>
                    </a:lnTo>
                    <a:lnTo>
                      <a:pt x="21" y="238"/>
                    </a:lnTo>
                    <a:lnTo>
                      <a:pt x="20" y="215"/>
                    </a:lnTo>
                    <a:lnTo>
                      <a:pt x="20" y="190"/>
                    </a:lnTo>
                    <a:lnTo>
                      <a:pt x="18" y="165"/>
                    </a:lnTo>
                    <a:lnTo>
                      <a:pt x="18" y="141"/>
                    </a:lnTo>
                    <a:lnTo>
                      <a:pt x="16" y="114"/>
                    </a:lnTo>
                    <a:lnTo>
                      <a:pt x="16" y="87"/>
                    </a:lnTo>
                    <a:lnTo>
                      <a:pt x="14" y="60"/>
                    </a:lnTo>
                    <a:lnTo>
                      <a:pt x="12" y="31"/>
                    </a:lnTo>
                    <a:lnTo>
                      <a:pt x="10" y="0"/>
                    </a:lnTo>
                    <a:lnTo>
                      <a:pt x="8" y="35"/>
                    </a:lnTo>
                    <a:lnTo>
                      <a:pt x="8" y="70"/>
                    </a:lnTo>
                    <a:lnTo>
                      <a:pt x="6" y="104"/>
                    </a:lnTo>
                    <a:lnTo>
                      <a:pt x="4" y="139"/>
                    </a:lnTo>
                    <a:lnTo>
                      <a:pt x="4" y="171"/>
                    </a:lnTo>
                    <a:lnTo>
                      <a:pt x="2" y="204"/>
                    </a:lnTo>
                    <a:lnTo>
                      <a:pt x="2" y="237"/>
                    </a:lnTo>
                    <a:lnTo>
                      <a:pt x="2" y="267"/>
                    </a:lnTo>
                    <a:lnTo>
                      <a:pt x="0" y="298"/>
                    </a:lnTo>
                    <a:lnTo>
                      <a:pt x="0" y="329"/>
                    </a:lnTo>
                    <a:lnTo>
                      <a:pt x="0" y="359"/>
                    </a:lnTo>
                    <a:lnTo>
                      <a:pt x="0" y="388"/>
                    </a:lnTo>
                    <a:lnTo>
                      <a:pt x="0" y="417"/>
                    </a:lnTo>
                    <a:lnTo>
                      <a:pt x="0" y="444"/>
                    </a:lnTo>
                    <a:lnTo>
                      <a:pt x="0" y="471"/>
                    </a:lnTo>
                    <a:lnTo>
                      <a:pt x="0" y="498"/>
                    </a:lnTo>
                    <a:lnTo>
                      <a:pt x="0" y="523"/>
                    </a:lnTo>
                    <a:lnTo>
                      <a:pt x="2" y="547"/>
                    </a:lnTo>
                    <a:lnTo>
                      <a:pt x="2" y="571"/>
                    </a:lnTo>
                    <a:lnTo>
                      <a:pt x="2" y="594"/>
                    </a:lnTo>
                    <a:lnTo>
                      <a:pt x="4" y="617"/>
                    </a:lnTo>
                    <a:lnTo>
                      <a:pt x="4" y="638"/>
                    </a:lnTo>
                    <a:lnTo>
                      <a:pt x="6" y="657"/>
                    </a:lnTo>
                    <a:lnTo>
                      <a:pt x="8" y="676"/>
                    </a:lnTo>
                    <a:lnTo>
                      <a:pt x="8" y="693"/>
                    </a:lnTo>
                    <a:lnTo>
                      <a:pt x="10" y="711"/>
                    </a:lnTo>
                    <a:lnTo>
                      <a:pt x="12" y="728"/>
                    </a:lnTo>
                    <a:lnTo>
                      <a:pt x="14" y="741"/>
                    </a:lnTo>
                    <a:lnTo>
                      <a:pt x="16" y="755"/>
                    </a:lnTo>
                    <a:lnTo>
                      <a:pt x="18" y="768"/>
                    </a:lnTo>
                    <a:lnTo>
                      <a:pt x="20" y="780"/>
                    </a:lnTo>
                    <a:lnTo>
                      <a:pt x="23" y="789"/>
                    </a:lnTo>
                    <a:lnTo>
                      <a:pt x="25" y="797"/>
                    </a:lnTo>
                    <a:lnTo>
                      <a:pt x="27" y="805"/>
                    </a:lnTo>
                    <a:lnTo>
                      <a:pt x="33" y="814"/>
                    </a:lnTo>
                    <a:lnTo>
                      <a:pt x="37" y="826"/>
                    </a:lnTo>
                    <a:lnTo>
                      <a:pt x="43" y="837"/>
                    </a:lnTo>
                    <a:lnTo>
                      <a:pt x="48" y="853"/>
                    </a:lnTo>
                    <a:lnTo>
                      <a:pt x="56" y="868"/>
                    </a:lnTo>
                    <a:lnTo>
                      <a:pt x="64" y="883"/>
                    </a:lnTo>
                    <a:lnTo>
                      <a:pt x="71" y="901"/>
                    </a:lnTo>
                    <a:lnTo>
                      <a:pt x="81" y="920"/>
                    </a:lnTo>
                    <a:lnTo>
                      <a:pt x="89" y="939"/>
                    </a:lnTo>
                    <a:lnTo>
                      <a:pt x="98" y="958"/>
                    </a:lnTo>
                    <a:lnTo>
                      <a:pt x="110" y="977"/>
                    </a:lnTo>
                    <a:lnTo>
                      <a:pt x="119" y="999"/>
                    </a:lnTo>
                    <a:lnTo>
                      <a:pt x="129" y="1020"/>
                    </a:lnTo>
                    <a:lnTo>
                      <a:pt x="140" y="1041"/>
                    </a:lnTo>
                    <a:lnTo>
                      <a:pt x="150" y="1062"/>
                    </a:lnTo>
                    <a:lnTo>
                      <a:pt x="162" y="1085"/>
                    </a:lnTo>
                    <a:lnTo>
                      <a:pt x="173" y="1106"/>
                    </a:lnTo>
                    <a:lnTo>
                      <a:pt x="185" y="1127"/>
                    </a:lnTo>
                    <a:lnTo>
                      <a:pt x="194" y="1148"/>
                    </a:lnTo>
                    <a:lnTo>
                      <a:pt x="206" y="1169"/>
                    </a:lnTo>
                    <a:lnTo>
                      <a:pt x="215" y="1189"/>
                    </a:lnTo>
                    <a:lnTo>
                      <a:pt x="227" y="1208"/>
                    </a:lnTo>
                    <a:lnTo>
                      <a:pt x="236" y="1227"/>
                    </a:lnTo>
                    <a:lnTo>
                      <a:pt x="246" y="1246"/>
                    </a:lnTo>
                    <a:lnTo>
                      <a:pt x="256" y="1264"/>
                    </a:lnTo>
                    <a:lnTo>
                      <a:pt x="265" y="1279"/>
                    </a:lnTo>
                    <a:lnTo>
                      <a:pt x="273" y="1294"/>
                    </a:lnTo>
                    <a:lnTo>
                      <a:pt x="282" y="1310"/>
                    </a:lnTo>
                    <a:lnTo>
                      <a:pt x="290" y="1321"/>
                    </a:lnTo>
                    <a:lnTo>
                      <a:pt x="296" y="1333"/>
                    </a:lnTo>
                    <a:close/>
                  </a:path>
                </a:pathLst>
              </a:custGeom>
              <a:solidFill>
                <a:srgbClr val="996600"/>
              </a:solidFill>
              <a:ln w="9525">
                <a:solidFill>
                  <a:srgbClr val="996600"/>
                </a:solidFill>
                <a:round/>
                <a:headEnd/>
                <a:tailEnd/>
              </a:ln>
            </p:spPr>
            <p:txBody>
              <a:bodyPr/>
              <a:lstStyle/>
              <a:p>
                <a:endParaRPr lang="es-MX"/>
              </a:p>
            </p:txBody>
          </p:sp>
          <p:sp>
            <p:nvSpPr>
              <p:cNvPr id="42" name="Freeform 63"/>
              <p:cNvSpPr>
                <a:spLocks noChangeAspect="1"/>
              </p:cNvSpPr>
              <p:nvPr/>
            </p:nvSpPr>
            <p:spPr bwMode="auto">
              <a:xfrm>
                <a:off x="1494" y="1230"/>
                <a:ext cx="298" cy="1333"/>
              </a:xfrm>
              <a:custGeom>
                <a:avLst/>
                <a:gdLst>
                  <a:gd name="T0" fmla="*/ 8 w 298"/>
                  <a:gd name="T1" fmla="*/ 1087 h 1333"/>
                  <a:gd name="T2" fmla="*/ 31 w 298"/>
                  <a:gd name="T3" fmla="*/ 1052 h 1333"/>
                  <a:gd name="T4" fmla="*/ 56 w 298"/>
                  <a:gd name="T5" fmla="*/ 1010 h 1333"/>
                  <a:gd name="T6" fmla="*/ 81 w 298"/>
                  <a:gd name="T7" fmla="*/ 962 h 1333"/>
                  <a:gd name="T8" fmla="*/ 108 w 298"/>
                  <a:gd name="T9" fmla="*/ 912 h 1333"/>
                  <a:gd name="T10" fmla="*/ 135 w 298"/>
                  <a:gd name="T11" fmla="*/ 860 h 1333"/>
                  <a:gd name="T12" fmla="*/ 161 w 298"/>
                  <a:gd name="T13" fmla="*/ 809 h 1333"/>
                  <a:gd name="T14" fmla="*/ 184 w 298"/>
                  <a:gd name="T15" fmla="*/ 759 h 1333"/>
                  <a:gd name="T16" fmla="*/ 207 w 298"/>
                  <a:gd name="T17" fmla="*/ 709 h 1333"/>
                  <a:gd name="T18" fmla="*/ 225 w 298"/>
                  <a:gd name="T19" fmla="*/ 665 h 1333"/>
                  <a:gd name="T20" fmla="*/ 240 w 298"/>
                  <a:gd name="T21" fmla="*/ 626 h 1333"/>
                  <a:gd name="T22" fmla="*/ 250 w 298"/>
                  <a:gd name="T23" fmla="*/ 592 h 1333"/>
                  <a:gd name="T24" fmla="*/ 255 w 298"/>
                  <a:gd name="T25" fmla="*/ 553 h 1333"/>
                  <a:gd name="T26" fmla="*/ 261 w 298"/>
                  <a:gd name="T27" fmla="*/ 511 h 1333"/>
                  <a:gd name="T28" fmla="*/ 265 w 298"/>
                  <a:gd name="T29" fmla="*/ 467 h 1333"/>
                  <a:gd name="T30" fmla="*/ 269 w 298"/>
                  <a:gd name="T31" fmla="*/ 417 h 1333"/>
                  <a:gd name="T32" fmla="*/ 271 w 298"/>
                  <a:gd name="T33" fmla="*/ 363 h 1333"/>
                  <a:gd name="T34" fmla="*/ 273 w 298"/>
                  <a:gd name="T35" fmla="*/ 304 h 1333"/>
                  <a:gd name="T36" fmla="*/ 276 w 298"/>
                  <a:gd name="T37" fmla="*/ 238 h 1333"/>
                  <a:gd name="T38" fmla="*/ 278 w 298"/>
                  <a:gd name="T39" fmla="*/ 165 h 1333"/>
                  <a:gd name="T40" fmla="*/ 282 w 298"/>
                  <a:gd name="T41" fmla="*/ 87 h 1333"/>
                  <a:gd name="T42" fmla="*/ 288 w 298"/>
                  <a:gd name="T43" fmla="*/ 0 h 1333"/>
                  <a:gd name="T44" fmla="*/ 292 w 298"/>
                  <a:gd name="T45" fmla="*/ 104 h 1333"/>
                  <a:gd name="T46" fmla="*/ 294 w 298"/>
                  <a:gd name="T47" fmla="*/ 204 h 1333"/>
                  <a:gd name="T48" fmla="*/ 296 w 298"/>
                  <a:gd name="T49" fmla="*/ 298 h 1333"/>
                  <a:gd name="T50" fmla="*/ 298 w 298"/>
                  <a:gd name="T51" fmla="*/ 388 h 1333"/>
                  <a:gd name="T52" fmla="*/ 298 w 298"/>
                  <a:gd name="T53" fmla="*/ 471 h 1333"/>
                  <a:gd name="T54" fmla="*/ 296 w 298"/>
                  <a:gd name="T55" fmla="*/ 547 h 1333"/>
                  <a:gd name="T56" fmla="*/ 294 w 298"/>
                  <a:gd name="T57" fmla="*/ 617 h 1333"/>
                  <a:gd name="T58" fmla="*/ 290 w 298"/>
                  <a:gd name="T59" fmla="*/ 676 h 1333"/>
                  <a:gd name="T60" fmla="*/ 286 w 298"/>
                  <a:gd name="T61" fmla="*/ 728 h 1333"/>
                  <a:gd name="T62" fmla="*/ 278 w 298"/>
                  <a:gd name="T63" fmla="*/ 768 h 1333"/>
                  <a:gd name="T64" fmla="*/ 273 w 298"/>
                  <a:gd name="T65" fmla="*/ 797 h 1333"/>
                  <a:gd name="T66" fmla="*/ 261 w 298"/>
                  <a:gd name="T67" fmla="*/ 826 h 1333"/>
                  <a:gd name="T68" fmla="*/ 242 w 298"/>
                  <a:gd name="T69" fmla="*/ 868 h 1333"/>
                  <a:gd name="T70" fmla="*/ 217 w 298"/>
                  <a:gd name="T71" fmla="*/ 920 h 1333"/>
                  <a:gd name="T72" fmla="*/ 188 w 298"/>
                  <a:gd name="T73" fmla="*/ 977 h 1333"/>
                  <a:gd name="T74" fmla="*/ 158 w 298"/>
                  <a:gd name="T75" fmla="*/ 1041 h 1333"/>
                  <a:gd name="T76" fmla="*/ 125 w 298"/>
                  <a:gd name="T77" fmla="*/ 1106 h 1333"/>
                  <a:gd name="T78" fmla="*/ 92 w 298"/>
                  <a:gd name="T79" fmla="*/ 1169 h 1333"/>
                  <a:gd name="T80" fmla="*/ 62 w 298"/>
                  <a:gd name="T81" fmla="*/ 1227 h 1333"/>
                  <a:gd name="T82" fmla="*/ 33 w 298"/>
                  <a:gd name="T83" fmla="*/ 1279 h 1333"/>
                  <a:gd name="T84" fmla="*/ 8 w 298"/>
                  <a:gd name="T85" fmla="*/ 1321 h 1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1333"/>
                  <a:gd name="T131" fmla="*/ 298 w 298"/>
                  <a:gd name="T132" fmla="*/ 1333 h 1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1333">
                    <a:moveTo>
                      <a:pt x="0" y="1333"/>
                    </a:moveTo>
                    <a:lnTo>
                      <a:pt x="0" y="1097"/>
                    </a:lnTo>
                    <a:lnTo>
                      <a:pt x="8" y="1087"/>
                    </a:lnTo>
                    <a:lnTo>
                      <a:pt x="16" y="1075"/>
                    </a:lnTo>
                    <a:lnTo>
                      <a:pt x="23" y="1064"/>
                    </a:lnTo>
                    <a:lnTo>
                      <a:pt x="31" y="1052"/>
                    </a:lnTo>
                    <a:lnTo>
                      <a:pt x="39" y="1039"/>
                    </a:lnTo>
                    <a:lnTo>
                      <a:pt x="46" y="1024"/>
                    </a:lnTo>
                    <a:lnTo>
                      <a:pt x="56" y="1010"/>
                    </a:lnTo>
                    <a:lnTo>
                      <a:pt x="64" y="995"/>
                    </a:lnTo>
                    <a:lnTo>
                      <a:pt x="73" y="979"/>
                    </a:lnTo>
                    <a:lnTo>
                      <a:pt x="81" y="962"/>
                    </a:lnTo>
                    <a:lnTo>
                      <a:pt x="90" y="947"/>
                    </a:lnTo>
                    <a:lnTo>
                      <a:pt x="100" y="930"/>
                    </a:lnTo>
                    <a:lnTo>
                      <a:pt x="108" y="912"/>
                    </a:lnTo>
                    <a:lnTo>
                      <a:pt x="117" y="895"/>
                    </a:lnTo>
                    <a:lnTo>
                      <a:pt x="127" y="878"/>
                    </a:lnTo>
                    <a:lnTo>
                      <a:pt x="135" y="860"/>
                    </a:lnTo>
                    <a:lnTo>
                      <a:pt x="144" y="843"/>
                    </a:lnTo>
                    <a:lnTo>
                      <a:pt x="152" y="826"/>
                    </a:lnTo>
                    <a:lnTo>
                      <a:pt x="161" y="809"/>
                    </a:lnTo>
                    <a:lnTo>
                      <a:pt x="169" y="791"/>
                    </a:lnTo>
                    <a:lnTo>
                      <a:pt x="177" y="774"/>
                    </a:lnTo>
                    <a:lnTo>
                      <a:pt x="184" y="759"/>
                    </a:lnTo>
                    <a:lnTo>
                      <a:pt x="192" y="741"/>
                    </a:lnTo>
                    <a:lnTo>
                      <a:pt x="200" y="726"/>
                    </a:lnTo>
                    <a:lnTo>
                      <a:pt x="207" y="709"/>
                    </a:lnTo>
                    <a:lnTo>
                      <a:pt x="213" y="693"/>
                    </a:lnTo>
                    <a:lnTo>
                      <a:pt x="219" y="680"/>
                    </a:lnTo>
                    <a:lnTo>
                      <a:pt x="225" y="665"/>
                    </a:lnTo>
                    <a:lnTo>
                      <a:pt x="230" y="651"/>
                    </a:lnTo>
                    <a:lnTo>
                      <a:pt x="236" y="638"/>
                    </a:lnTo>
                    <a:lnTo>
                      <a:pt x="240" y="626"/>
                    </a:lnTo>
                    <a:lnTo>
                      <a:pt x="244" y="615"/>
                    </a:lnTo>
                    <a:lnTo>
                      <a:pt x="246" y="603"/>
                    </a:lnTo>
                    <a:lnTo>
                      <a:pt x="250" y="592"/>
                    </a:lnTo>
                    <a:lnTo>
                      <a:pt x="252" y="578"/>
                    </a:lnTo>
                    <a:lnTo>
                      <a:pt x="253" y="567"/>
                    </a:lnTo>
                    <a:lnTo>
                      <a:pt x="255" y="553"/>
                    </a:lnTo>
                    <a:lnTo>
                      <a:pt x="257" y="540"/>
                    </a:lnTo>
                    <a:lnTo>
                      <a:pt x="259" y="526"/>
                    </a:lnTo>
                    <a:lnTo>
                      <a:pt x="261" y="511"/>
                    </a:lnTo>
                    <a:lnTo>
                      <a:pt x="263" y="498"/>
                    </a:lnTo>
                    <a:lnTo>
                      <a:pt x="263" y="482"/>
                    </a:lnTo>
                    <a:lnTo>
                      <a:pt x="265" y="467"/>
                    </a:lnTo>
                    <a:lnTo>
                      <a:pt x="267" y="452"/>
                    </a:lnTo>
                    <a:lnTo>
                      <a:pt x="267" y="434"/>
                    </a:lnTo>
                    <a:lnTo>
                      <a:pt x="269" y="417"/>
                    </a:lnTo>
                    <a:lnTo>
                      <a:pt x="269" y="400"/>
                    </a:lnTo>
                    <a:lnTo>
                      <a:pt x="271" y="382"/>
                    </a:lnTo>
                    <a:lnTo>
                      <a:pt x="271" y="363"/>
                    </a:lnTo>
                    <a:lnTo>
                      <a:pt x="273" y="344"/>
                    </a:lnTo>
                    <a:lnTo>
                      <a:pt x="273" y="325"/>
                    </a:lnTo>
                    <a:lnTo>
                      <a:pt x="273" y="304"/>
                    </a:lnTo>
                    <a:lnTo>
                      <a:pt x="275" y="283"/>
                    </a:lnTo>
                    <a:lnTo>
                      <a:pt x="275" y="261"/>
                    </a:lnTo>
                    <a:lnTo>
                      <a:pt x="276" y="238"/>
                    </a:lnTo>
                    <a:lnTo>
                      <a:pt x="276" y="215"/>
                    </a:lnTo>
                    <a:lnTo>
                      <a:pt x="278" y="190"/>
                    </a:lnTo>
                    <a:lnTo>
                      <a:pt x="278" y="165"/>
                    </a:lnTo>
                    <a:lnTo>
                      <a:pt x="280" y="141"/>
                    </a:lnTo>
                    <a:lnTo>
                      <a:pt x="280" y="114"/>
                    </a:lnTo>
                    <a:lnTo>
                      <a:pt x="282" y="87"/>
                    </a:lnTo>
                    <a:lnTo>
                      <a:pt x="284" y="60"/>
                    </a:lnTo>
                    <a:lnTo>
                      <a:pt x="286" y="31"/>
                    </a:lnTo>
                    <a:lnTo>
                      <a:pt x="288" y="0"/>
                    </a:lnTo>
                    <a:lnTo>
                      <a:pt x="288" y="35"/>
                    </a:lnTo>
                    <a:lnTo>
                      <a:pt x="290" y="70"/>
                    </a:lnTo>
                    <a:lnTo>
                      <a:pt x="292" y="104"/>
                    </a:lnTo>
                    <a:lnTo>
                      <a:pt x="292" y="139"/>
                    </a:lnTo>
                    <a:lnTo>
                      <a:pt x="294" y="171"/>
                    </a:lnTo>
                    <a:lnTo>
                      <a:pt x="294" y="204"/>
                    </a:lnTo>
                    <a:lnTo>
                      <a:pt x="296" y="237"/>
                    </a:lnTo>
                    <a:lnTo>
                      <a:pt x="296" y="267"/>
                    </a:lnTo>
                    <a:lnTo>
                      <a:pt x="296" y="298"/>
                    </a:lnTo>
                    <a:lnTo>
                      <a:pt x="296" y="329"/>
                    </a:lnTo>
                    <a:lnTo>
                      <a:pt x="298" y="359"/>
                    </a:lnTo>
                    <a:lnTo>
                      <a:pt x="298" y="388"/>
                    </a:lnTo>
                    <a:lnTo>
                      <a:pt x="298" y="417"/>
                    </a:lnTo>
                    <a:lnTo>
                      <a:pt x="298" y="444"/>
                    </a:lnTo>
                    <a:lnTo>
                      <a:pt x="298" y="471"/>
                    </a:lnTo>
                    <a:lnTo>
                      <a:pt x="298" y="498"/>
                    </a:lnTo>
                    <a:lnTo>
                      <a:pt x="296" y="523"/>
                    </a:lnTo>
                    <a:lnTo>
                      <a:pt x="296" y="547"/>
                    </a:lnTo>
                    <a:lnTo>
                      <a:pt x="296" y="571"/>
                    </a:lnTo>
                    <a:lnTo>
                      <a:pt x="294" y="594"/>
                    </a:lnTo>
                    <a:lnTo>
                      <a:pt x="294" y="617"/>
                    </a:lnTo>
                    <a:lnTo>
                      <a:pt x="292" y="638"/>
                    </a:lnTo>
                    <a:lnTo>
                      <a:pt x="292" y="657"/>
                    </a:lnTo>
                    <a:lnTo>
                      <a:pt x="290" y="676"/>
                    </a:lnTo>
                    <a:lnTo>
                      <a:pt x="288" y="693"/>
                    </a:lnTo>
                    <a:lnTo>
                      <a:pt x="286" y="711"/>
                    </a:lnTo>
                    <a:lnTo>
                      <a:pt x="286" y="728"/>
                    </a:lnTo>
                    <a:lnTo>
                      <a:pt x="284" y="741"/>
                    </a:lnTo>
                    <a:lnTo>
                      <a:pt x="282" y="755"/>
                    </a:lnTo>
                    <a:lnTo>
                      <a:pt x="278" y="768"/>
                    </a:lnTo>
                    <a:lnTo>
                      <a:pt x="276" y="780"/>
                    </a:lnTo>
                    <a:lnTo>
                      <a:pt x="275" y="789"/>
                    </a:lnTo>
                    <a:lnTo>
                      <a:pt x="273" y="797"/>
                    </a:lnTo>
                    <a:lnTo>
                      <a:pt x="269" y="805"/>
                    </a:lnTo>
                    <a:lnTo>
                      <a:pt x="265" y="814"/>
                    </a:lnTo>
                    <a:lnTo>
                      <a:pt x="261" y="826"/>
                    </a:lnTo>
                    <a:lnTo>
                      <a:pt x="255" y="837"/>
                    </a:lnTo>
                    <a:lnTo>
                      <a:pt x="248" y="853"/>
                    </a:lnTo>
                    <a:lnTo>
                      <a:pt x="242" y="868"/>
                    </a:lnTo>
                    <a:lnTo>
                      <a:pt x="234" y="883"/>
                    </a:lnTo>
                    <a:lnTo>
                      <a:pt x="227" y="901"/>
                    </a:lnTo>
                    <a:lnTo>
                      <a:pt x="217" y="920"/>
                    </a:lnTo>
                    <a:lnTo>
                      <a:pt x="207" y="939"/>
                    </a:lnTo>
                    <a:lnTo>
                      <a:pt x="198" y="958"/>
                    </a:lnTo>
                    <a:lnTo>
                      <a:pt x="188" y="977"/>
                    </a:lnTo>
                    <a:lnTo>
                      <a:pt x="179" y="999"/>
                    </a:lnTo>
                    <a:lnTo>
                      <a:pt x="167" y="1020"/>
                    </a:lnTo>
                    <a:lnTo>
                      <a:pt x="158" y="1041"/>
                    </a:lnTo>
                    <a:lnTo>
                      <a:pt x="146" y="1062"/>
                    </a:lnTo>
                    <a:lnTo>
                      <a:pt x="136" y="1085"/>
                    </a:lnTo>
                    <a:lnTo>
                      <a:pt x="125" y="1106"/>
                    </a:lnTo>
                    <a:lnTo>
                      <a:pt x="113" y="1127"/>
                    </a:lnTo>
                    <a:lnTo>
                      <a:pt x="102" y="1148"/>
                    </a:lnTo>
                    <a:lnTo>
                      <a:pt x="92" y="1169"/>
                    </a:lnTo>
                    <a:lnTo>
                      <a:pt x="81" y="1189"/>
                    </a:lnTo>
                    <a:lnTo>
                      <a:pt x="71" y="1208"/>
                    </a:lnTo>
                    <a:lnTo>
                      <a:pt x="62" y="1227"/>
                    </a:lnTo>
                    <a:lnTo>
                      <a:pt x="50" y="1246"/>
                    </a:lnTo>
                    <a:lnTo>
                      <a:pt x="41" y="1264"/>
                    </a:lnTo>
                    <a:lnTo>
                      <a:pt x="33" y="1279"/>
                    </a:lnTo>
                    <a:lnTo>
                      <a:pt x="23" y="1294"/>
                    </a:lnTo>
                    <a:lnTo>
                      <a:pt x="16" y="1310"/>
                    </a:lnTo>
                    <a:lnTo>
                      <a:pt x="8" y="1321"/>
                    </a:lnTo>
                    <a:lnTo>
                      <a:pt x="0" y="1333"/>
                    </a:lnTo>
                    <a:close/>
                  </a:path>
                </a:pathLst>
              </a:custGeom>
              <a:solidFill>
                <a:srgbClr val="996600"/>
              </a:solidFill>
              <a:ln w="9525">
                <a:solidFill>
                  <a:srgbClr val="996600"/>
                </a:solidFill>
                <a:round/>
                <a:headEnd/>
                <a:tailEnd/>
              </a:ln>
            </p:spPr>
            <p:txBody>
              <a:bodyPr/>
              <a:lstStyle/>
              <a:p>
                <a:endParaRPr lang="es-MX"/>
              </a:p>
            </p:txBody>
          </p:sp>
          <p:sp>
            <p:nvSpPr>
              <p:cNvPr id="43" name="Freeform 64"/>
              <p:cNvSpPr>
                <a:spLocks noChangeAspect="1"/>
              </p:cNvSpPr>
              <p:nvPr/>
            </p:nvSpPr>
            <p:spPr bwMode="auto">
              <a:xfrm>
                <a:off x="1153" y="866"/>
                <a:ext cx="255" cy="1332"/>
              </a:xfrm>
              <a:custGeom>
                <a:avLst/>
                <a:gdLst>
                  <a:gd name="T0" fmla="*/ 249 w 255"/>
                  <a:gd name="T1" fmla="*/ 1086 h 1332"/>
                  <a:gd name="T2" fmla="*/ 228 w 255"/>
                  <a:gd name="T3" fmla="*/ 1050 h 1332"/>
                  <a:gd name="T4" fmla="*/ 205 w 255"/>
                  <a:gd name="T5" fmla="*/ 1007 h 1332"/>
                  <a:gd name="T6" fmla="*/ 182 w 255"/>
                  <a:gd name="T7" fmla="*/ 959 h 1332"/>
                  <a:gd name="T8" fmla="*/ 159 w 255"/>
                  <a:gd name="T9" fmla="*/ 908 h 1332"/>
                  <a:gd name="T10" fmla="*/ 138 w 255"/>
                  <a:gd name="T11" fmla="*/ 854 h 1332"/>
                  <a:gd name="T12" fmla="*/ 117 w 255"/>
                  <a:gd name="T13" fmla="*/ 802 h 1332"/>
                  <a:gd name="T14" fmla="*/ 98 w 255"/>
                  <a:gd name="T15" fmla="*/ 750 h 1332"/>
                  <a:gd name="T16" fmla="*/ 80 w 255"/>
                  <a:gd name="T17" fmla="*/ 702 h 1332"/>
                  <a:gd name="T18" fmla="*/ 67 w 255"/>
                  <a:gd name="T19" fmla="*/ 660 h 1332"/>
                  <a:gd name="T20" fmla="*/ 55 w 255"/>
                  <a:gd name="T21" fmla="*/ 624 h 1332"/>
                  <a:gd name="T22" fmla="*/ 48 w 255"/>
                  <a:gd name="T23" fmla="*/ 589 h 1332"/>
                  <a:gd name="T24" fmla="*/ 40 w 255"/>
                  <a:gd name="T25" fmla="*/ 553 h 1332"/>
                  <a:gd name="T26" fmla="*/ 36 w 255"/>
                  <a:gd name="T27" fmla="*/ 510 h 1332"/>
                  <a:gd name="T28" fmla="*/ 32 w 255"/>
                  <a:gd name="T29" fmla="*/ 466 h 1332"/>
                  <a:gd name="T30" fmla="*/ 28 w 255"/>
                  <a:gd name="T31" fmla="*/ 416 h 1332"/>
                  <a:gd name="T32" fmla="*/ 27 w 255"/>
                  <a:gd name="T33" fmla="*/ 362 h 1332"/>
                  <a:gd name="T34" fmla="*/ 23 w 255"/>
                  <a:gd name="T35" fmla="*/ 303 h 1332"/>
                  <a:gd name="T36" fmla="*/ 21 w 255"/>
                  <a:gd name="T37" fmla="*/ 238 h 1332"/>
                  <a:gd name="T38" fmla="*/ 17 w 255"/>
                  <a:gd name="T39" fmla="*/ 165 h 1332"/>
                  <a:gd name="T40" fmla="*/ 13 w 255"/>
                  <a:gd name="T41" fmla="*/ 86 h 1332"/>
                  <a:gd name="T42" fmla="*/ 9 w 255"/>
                  <a:gd name="T43" fmla="*/ 0 h 1332"/>
                  <a:gd name="T44" fmla="*/ 5 w 255"/>
                  <a:gd name="T45" fmla="*/ 103 h 1332"/>
                  <a:gd name="T46" fmla="*/ 2 w 255"/>
                  <a:gd name="T47" fmla="*/ 203 h 1332"/>
                  <a:gd name="T48" fmla="*/ 0 w 255"/>
                  <a:gd name="T49" fmla="*/ 297 h 1332"/>
                  <a:gd name="T50" fmla="*/ 0 w 255"/>
                  <a:gd name="T51" fmla="*/ 387 h 1332"/>
                  <a:gd name="T52" fmla="*/ 0 w 255"/>
                  <a:gd name="T53" fmla="*/ 470 h 1332"/>
                  <a:gd name="T54" fmla="*/ 2 w 255"/>
                  <a:gd name="T55" fmla="*/ 547 h 1332"/>
                  <a:gd name="T56" fmla="*/ 4 w 255"/>
                  <a:gd name="T57" fmla="*/ 614 h 1332"/>
                  <a:gd name="T58" fmla="*/ 7 w 255"/>
                  <a:gd name="T59" fmla="*/ 675 h 1332"/>
                  <a:gd name="T60" fmla="*/ 11 w 255"/>
                  <a:gd name="T61" fmla="*/ 725 h 1332"/>
                  <a:gd name="T62" fmla="*/ 17 w 255"/>
                  <a:gd name="T63" fmla="*/ 768 h 1332"/>
                  <a:gd name="T64" fmla="*/ 27 w 255"/>
                  <a:gd name="T65" fmla="*/ 798 h 1332"/>
                  <a:gd name="T66" fmla="*/ 42 w 255"/>
                  <a:gd name="T67" fmla="*/ 833 h 1332"/>
                  <a:gd name="T68" fmla="*/ 61 w 255"/>
                  <a:gd name="T69" fmla="*/ 877 h 1332"/>
                  <a:gd name="T70" fmla="*/ 82 w 255"/>
                  <a:gd name="T71" fmla="*/ 931 h 1332"/>
                  <a:gd name="T72" fmla="*/ 105 w 255"/>
                  <a:gd name="T73" fmla="*/ 988 h 1332"/>
                  <a:gd name="T74" fmla="*/ 130 w 255"/>
                  <a:gd name="T75" fmla="*/ 1050 h 1332"/>
                  <a:gd name="T76" fmla="*/ 155 w 255"/>
                  <a:gd name="T77" fmla="*/ 1113 h 1332"/>
                  <a:gd name="T78" fmla="*/ 180 w 255"/>
                  <a:gd name="T79" fmla="*/ 1173 h 1332"/>
                  <a:gd name="T80" fmla="*/ 203 w 255"/>
                  <a:gd name="T81" fmla="*/ 1230 h 1332"/>
                  <a:gd name="T82" fmla="*/ 226 w 255"/>
                  <a:gd name="T83" fmla="*/ 1280 h 1332"/>
                  <a:gd name="T84" fmla="*/ 249 w 255"/>
                  <a:gd name="T85" fmla="*/ 1320 h 1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5"/>
                  <a:gd name="T130" fmla="*/ 0 h 1332"/>
                  <a:gd name="T131" fmla="*/ 255 w 255"/>
                  <a:gd name="T132" fmla="*/ 1332 h 13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5" h="1332">
                    <a:moveTo>
                      <a:pt x="255" y="1332"/>
                    </a:moveTo>
                    <a:lnTo>
                      <a:pt x="255" y="1096"/>
                    </a:lnTo>
                    <a:lnTo>
                      <a:pt x="249" y="1086"/>
                    </a:lnTo>
                    <a:lnTo>
                      <a:pt x="241" y="1075"/>
                    </a:lnTo>
                    <a:lnTo>
                      <a:pt x="234" y="1063"/>
                    </a:lnTo>
                    <a:lnTo>
                      <a:pt x="228" y="1050"/>
                    </a:lnTo>
                    <a:lnTo>
                      <a:pt x="220" y="1036"/>
                    </a:lnTo>
                    <a:lnTo>
                      <a:pt x="213" y="1021"/>
                    </a:lnTo>
                    <a:lnTo>
                      <a:pt x="205" y="1007"/>
                    </a:lnTo>
                    <a:lnTo>
                      <a:pt x="197" y="992"/>
                    </a:lnTo>
                    <a:lnTo>
                      <a:pt x="190" y="975"/>
                    </a:lnTo>
                    <a:lnTo>
                      <a:pt x="182" y="959"/>
                    </a:lnTo>
                    <a:lnTo>
                      <a:pt x="174" y="942"/>
                    </a:lnTo>
                    <a:lnTo>
                      <a:pt x="167" y="925"/>
                    </a:lnTo>
                    <a:lnTo>
                      <a:pt x="159" y="908"/>
                    </a:lnTo>
                    <a:lnTo>
                      <a:pt x="153" y="890"/>
                    </a:lnTo>
                    <a:lnTo>
                      <a:pt x="146" y="873"/>
                    </a:lnTo>
                    <a:lnTo>
                      <a:pt x="138" y="854"/>
                    </a:lnTo>
                    <a:lnTo>
                      <a:pt x="130" y="837"/>
                    </a:lnTo>
                    <a:lnTo>
                      <a:pt x="124" y="819"/>
                    </a:lnTo>
                    <a:lnTo>
                      <a:pt x="117" y="802"/>
                    </a:lnTo>
                    <a:lnTo>
                      <a:pt x="111" y="785"/>
                    </a:lnTo>
                    <a:lnTo>
                      <a:pt x="103" y="768"/>
                    </a:lnTo>
                    <a:lnTo>
                      <a:pt x="98" y="750"/>
                    </a:lnTo>
                    <a:lnTo>
                      <a:pt x="92" y="733"/>
                    </a:lnTo>
                    <a:lnTo>
                      <a:pt x="86" y="718"/>
                    </a:lnTo>
                    <a:lnTo>
                      <a:pt x="80" y="702"/>
                    </a:lnTo>
                    <a:lnTo>
                      <a:pt x="76" y="687"/>
                    </a:lnTo>
                    <a:lnTo>
                      <a:pt x="71" y="673"/>
                    </a:lnTo>
                    <a:lnTo>
                      <a:pt x="67" y="660"/>
                    </a:lnTo>
                    <a:lnTo>
                      <a:pt x="63" y="647"/>
                    </a:lnTo>
                    <a:lnTo>
                      <a:pt x="59" y="635"/>
                    </a:lnTo>
                    <a:lnTo>
                      <a:pt x="55" y="624"/>
                    </a:lnTo>
                    <a:lnTo>
                      <a:pt x="53" y="614"/>
                    </a:lnTo>
                    <a:lnTo>
                      <a:pt x="50" y="602"/>
                    </a:lnTo>
                    <a:lnTo>
                      <a:pt x="48" y="589"/>
                    </a:lnTo>
                    <a:lnTo>
                      <a:pt x="46" y="577"/>
                    </a:lnTo>
                    <a:lnTo>
                      <a:pt x="42" y="564"/>
                    </a:lnTo>
                    <a:lnTo>
                      <a:pt x="40" y="553"/>
                    </a:lnTo>
                    <a:lnTo>
                      <a:pt x="38" y="539"/>
                    </a:lnTo>
                    <a:lnTo>
                      <a:pt x="38" y="524"/>
                    </a:lnTo>
                    <a:lnTo>
                      <a:pt x="36" y="510"/>
                    </a:lnTo>
                    <a:lnTo>
                      <a:pt x="34" y="497"/>
                    </a:lnTo>
                    <a:lnTo>
                      <a:pt x="32" y="482"/>
                    </a:lnTo>
                    <a:lnTo>
                      <a:pt x="32" y="466"/>
                    </a:lnTo>
                    <a:lnTo>
                      <a:pt x="30" y="449"/>
                    </a:lnTo>
                    <a:lnTo>
                      <a:pt x="28" y="434"/>
                    </a:lnTo>
                    <a:lnTo>
                      <a:pt x="28" y="416"/>
                    </a:lnTo>
                    <a:lnTo>
                      <a:pt x="27" y="399"/>
                    </a:lnTo>
                    <a:lnTo>
                      <a:pt x="27" y="382"/>
                    </a:lnTo>
                    <a:lnTo>
                      <a:pt x="27" y="362"/>
                    </a:lnTo>
                    <a:lnTo>
                      <a:pt x="25" y="343"/>
                    </a:lnTo>
                    <a:lnTo>
                      <a:pt x="25" y="324"/>
                    </a:lnTo>
                    <a:lnTo>
                      <a:pt x="23" y="303"/>
                    </a:lnTo>
                    <a:lnTo>
                      <a:pt x="23" y="282"/>
                    </a:lnTo>
                    <a:lnTo>
                      <a:pt x="21" y="259"/>
                    </a:lnTo>
                    <a:lnTo>
                      <a:pt x="21" y="238"/>
                    </a:lnTo>
                    <a:lnTo>
                      <a:pt x="19" y="215"/>
                    </a:lnTo>
                    <a:lnTo>
                      <a:pt x="19" y="190"/>
                    </a:lnTo>
                    <a:lnTo>
                      <a:pt x="17" y="165"/>
                    </a:lnTo>
                    <a:lnTo>
                      <a:pt x="17" y="140"/>
                    </a:lnTo>
                    <a:lnTo>
                      <a:pt x="15" y="113"/>
                    </a:lnTo>
                    <a:lnTo>
                      <a:pt x="13" y="86"/>
                    </a:lnTo>
                    <a:lnTo>
                      <a:pt x="13" y="57"/>
                    </a:lnTo>
                    <a:lnTo>
                      <a:pt x="11" y="28"/>
                    </a:lnTo>
                    <a:lnTo>
                      <a:pt x="9" y="0"/>
                    </a:lnTo>
                    <a:lnTo>
                      <a:pt x="7" y="34"/>
                    </a:lnTo>
                    <a:lnTo>
                      <a:pt x="7" y="69"/>
                    </a:lnTo>
                    <a:lnTo>
                      <a:pt x="5" y="103"/>
                    </a:lnTo>
                    <a:lnTo>
                      <a:pt x="4" y="136"/>
                    </a:lnTo>
                    <a:lnTo>
                      <a:pt x="4" y="171"/>
                    </a:lnTo>
                    <a:lnTo>
                      <a:pt x="2" y="203"/>
                    </a:lnTo>
                    <a:lnTo>
                      <a:pt x="2" y="234"/>
                    </a:lnTo>
                    <a:lnTo>
                      <a:pt x="2" y="267"/>
                    </a:lnTo>
                    <a:lnTo>
                      <a:pt x="0" y="297"/>
                    </a:lnTo>
                    <a:lnTo>
                      <a:pt x="0" y="328"/>
                    </a:lnTo>
                    <a:lnTo>
                      <a:pt x="0" y="357"/>
                    </a:lnTo>
                    <a:lnTo>
                      <a:pt x="0" y="387"/>
                    </a:lnTo>
                    <a:lnTo>
                      <a:pt x="0" y="414"/>
                    </a:lnTo>
                    <a:lnTo>
                      <a:pt x="0" y="443"/>
                    </a:lnTo>
                    <a:lnTo>
                      <a:pt x="0" y="470"/>
                    </a:lnTo>
                    <a:lnTo>
                      <a:pt x="0" y="497"/>
                    </a:lnTo>
                    <a:lnTo>
                      <a:pt x="0" y="522"/>
                    </a:lnTo>
                    <a:lnTo>
                      <a:pt x="2" y="547"/>
                    </a:lnTo>
                    <a:lnTo>
                      <a:pt x="2" y="570"/>
                    </a:lnTo>
                    <a:lnTo>
                      <a:pt x="2" y="593"/>
                    </a:lnTo>
                    <a:lnTo>
                      <a:pt x="4" y="614"/>
                    </a:lnTo>
                    <a:lnTo>
                      <a:pt x="4" y="635"/>
                    </a:lnTo>
                    <a:lnTo>
                      <a:pt x="5" y="656"/>
                    </a:lnTo>
                    <a:lnTo>
                      <a:pt x="7" y="675"/>
                    </a:lnTo>
                    <a:lnTo>
                      <a:pt x="7" y="693"/>
                    </a:lnTo>
                    <a:lnTo>
                      <a:pt x="9" y="710"/>
                    </a:lnTo>
                    <a:lnTo>
                      <a:pt x="11" y="725"/>
                    </a:lnTo>
                    <a:lnTo>
                      <a:pt x="13" y="741"/>
                    </a:lnTo>
                    <a:lnTo>
                      <a:pt x="15" y="754"/>
                    </a:lnTo>
                    <a:lnTo>
                      <a:pt x="17" y="768"/>
                    </a:lnTo>
                    <a:lnTo>
                      <a:pt x="19" y="779"/>
                    </a:lnTo>
                    <a:lnTo>
                      <a:pt x="23" y="789"/>
                    </a:lnTo>
                    <a:lnTo>
                      <a:pt x="27" y="798"/>
                    </a:lnTo>
                    <a:lnTo>
                      <a:pt x="32" y="808"/>
                    </a:lnTo>
                    <a:lnTo>
                      <a:pt x="36" y="819"/>
                    </a:lnTo>
                    <a:lnTo>
                      <a:pt x="42" y="833"/>
                    </a:lnTo>
                    <a:lnTo>
                      <a:pt x="48" y="846"/>
                    </a:lnTo>
                    <a:lnTo>
                      <a:pt x="55" y="862"/>
                    </a:lnTo>
                    <a:lnTo>
                      <a:pt x="61" y="877"/>
                    </a:lnTo>
                    <a:lnTo>
                      <a:pt x="69" y="894"/>
                    </a:lnTo>
                    <a:lnTo>
                      <a:pt x="75" y="911"/>
                    </a:lnTo>
                    <a:lnTo>
                      <a:pt x="82" y="931"/>
                    </a:lnTo>
                    <a:lnTo>
                      <a:pt x="90" y="950"/>
                    </a:lnTo>
                    <a:lnTo>
                      <a:pt x="98" y="969"/>
                    </a:lnTo>
                    <a:lnTo>
                      <a:pt x="105" y="988"/>
                    </a:lnTo>
                    <a:lnTo>
                      <a:pt x="113" y="1009"/>
                    </a:lnTo>
                    <a:lnTo>
                      <a:pt x="121" y="1031"/>
                    </a:lnTo>
                    <a:lnTo>
                      <a:pt x="130" y="1050"/>
                    </a:lnTo>
                    <a:lnTo>
                      <a:pt x="138" y="1071"/>
                    </a:lnTo>
                    <a:lnTo>
                      <a:pt x="146" y="1092"/>
                    </a:lnTo>
                    <a:lnTo>
                      <a:pt x="155" y="1113"/>
                    </a:lnTo>
                    <a:lnTo>
                      <a:pt x="163" y="1132"/>
                    </a:lnTo>
                    <a:lnTo>
                      <a:pt x="170" y="1153"/>
                    </a:lnTo>
                    <a:lnTo>
                      <a:pt x="180" y="1173"/>
                    </a:lnTo>
                    <a:lnTo>
                      <a:pt x="188" y="1192"/>
                    </a:lnTo>
                    <a:lnTo>
                      <a:pt x="195" y="1211"/>
                    </a:lnTo>
                    <a:lnTo>
                      <a:pt x="203" y="1230"/>
                    </a:lnTo>
                    <a:lnTo>
                      <a:pt x="211" y="1247"/>
                    </a:lnTo>
                    <a:lnTo>
                      <a:pt x="218" y="1263"/>
                    </a:lnTo>
                    <a:lnTo>
                      <a:pt x="226" y="1280"/>
                    </a:lnTo>
                    <a:lnTo>
                      <a:pt x="234" y="1294"/>
                    </a:lnTo>
                    <a:lnTo>
                      <a:pt x="241" y="1309"/>
                    </a:lnTo>
                    <a:lnTo>
                      <a:pt x="249" y="1320"/>
                    </a:lnTo>
                    <a:lnTo>
                      <a:pt x="255" y="1332"/>
                    </a:lnTo>
                    <a:close/>
                  </a:path>
                </a:pathLst>
              </a:custGeom>
              <a:solidFill>
                <a:srgbClr val="996600"/>
              </a:solidFill>
              <a:ln w="9525">
                <a:solidFill>
                  <a:srgbClr val="996600"/>
                </a:solidFill>
                <a:round/>
                <a:headEnd/>
                <a:tailEnd/>
              </a:ln>
            </p:spPr>
            <p:txBody>
              <a:bodyPr/>
              <a:lstStyle/>
              <a:p>
                <a:endParaRPr lang="es-MX"/>
              </a:p>
            </p:txBody>
          </p:sp>
          <p:sp>
            <p:nvSpPr>
              <p:cNvPr id="44" name="Freeform 65"/>
              <p:cNvSpPr>
                <a:spLocks noChangeAspect="1"/>
              </p:cNvSpPr>
              <p:nvPr/>
            </p:nvSpPr>
            <p:spPr bwMode="auto">
              <a:xfrm>
                <a:off x="1494" y="866"/>
                <a:ext cx="257" cy="1332"/>
              </a:xfrm>
              <a:custGeom>
                <a:avLst/>
                <a:gdLst>
                  <a:gd name="T0" fmla="*/ 8 w 257"/>
                  <a:gd name="T1" fmla="*/ 1086 h 1332"/>
                  <a:gd name="T2" fmla="*/ 29 w 257"/>
                  <a:gd name="T3" fmla="*/ 1050 h 1332"/>
                  <a:gd name="T4" fmla="*/ 52 w 257"/>
                  <a:gd name="T5" fmla="*/ 1007 h 1332"/>
                  <a:gd name="T6" fmla="*/ 73 w 257"/>
                  <a:gd name="T7" fmla="*/ 959 h 1332"/>
                  <a:gd name="T8" fmla="*/ 96 w 257"/>
                  <a:gd name="T9" fmla="*/ 908 h 1332"/>
                  <a:gd name="T10" fmla="*/ 119 w 257"/>
                  <a:gd name="T11" fmla="*/ 854 h 1332"/>
                  <a:gd name="T12" fmla="*/ 140 w 257"/>
                  <a:gd name="T13" fmla="*/ 802 h 1332"/>
                  <a:gd name="T14" fmla="*/ 159 w 257"/>
                  <a:gd name="T15" fmla="*/ 750 h 1332"/>
                  <a:gd name="T16" fmla="*/ 175 w 257"/>
                  <a:gd name="T17" fmla="*/ 702 h 1332"/>
                  <a:gd name="T18" fmla="*/ 190 w 257"/>
                  <a:gd name="T19" fmla="*/ 660 h 1332"/>
                  <a:gd name="T20" fmla="*/ 202 w 257"/>
                  <a:gd name="T21" fmla="*/ 624 h 1332"/>
                  <a:gd name="T22" fmla="*/ 209 w 257"/>
                  <a:gd name="T23" fmla="*/ 589 h 1332"/>
                  <a:gd name="T24" fmla="*/ 215 w 257"/>
                  <a:gd name="T25" fmla="*/ 553 h 1332"/>
                  <a:gd name="T26" fmla="*/ 221 w 257"/>
                  <a:gd name="T27" fmla="*/ 510 h 1332"/>
                  <a:gd name="T28" fmla="*/ 225 w 257"/>
                  <a:gd name="T29" fmla="*/ 466 h 1332"/>
                  <a:gd name="T30" fmla="*/ 229 w 257"/>
                  <a:gd name="T31" fmla="*/ 416 h 1332"/>
                  <a:gd name="T32" fmla="*/ 230 w 257"/>
                  <a:gd name="T33" fmla="*/ 362 h 1332"/>
                  <a:gd name="T34" fmla="*/ 232 w 257"/>
                  <a:gd name="T35" fmla="*/ 303 h 1332"/>
                  <a:gd name="T36" fmla="*/ 236 w 257"/>
                  <a:gd name="T37" fmla="*/ 238 h 1332"/>
                  <a:gd name="T38" fmla="*/ 238 w 257"/>
                  <a:gd name="T39" fmla="*/ 165 h 1332"/>
                  <a:gd name="T40" fmla="*/ 242 w 257"/>
                  <a:gd name="T41" fmla="*/ 86 h 1332"/>
                  <a:gd name="T42" fmla="*/ 248 w 257"/>
                  <a:gd name="T43" fmla="*/ 0 h 1332"/>
                  <a:gd name="T44" fmla="*/ 252 w 257"/>
                  <a:gd name="T45" fmla="*/ 103 h 1332"/>
                  <a:gd name="T46" fmla="*/ 253 w 257"/>
                  <a:gd name="T47" fmla="*/ 203 h 1332"/>
                  <a:gd name="T48" fmla="*/ 255 w 257"/>
                  <a:gd name="T49" fmla="*/ 297 h 1332"/>
                  <a:gd name="T50" fmla="*/ 257 w 257"/>
                  <a:gd name="T51" fmla="*/ 387 h 1332"/>
                  <a:gd name="T52" fmla="*/ 257 w 257"/>
                  <a:gd name="T53" fmla="*/ 470 h 1332"/>
                  <a:gd name="T54" fmla="*/ 255 w 257"/>
                  <a:gd name="T55" fmla="*/ 547 h 1332"/>
                  <a:gd name="T56" fmla="*/ 253 w 257"/>
                  <a:gd name="T57" fmla="*/ 614 h 1332"/>
                  <a:gd name="T58" fmla="*/ 250 w 257"/>
                  <a:gd name="T59" fmla="*/ 675 h 1332"/>
                  <a:gd name="T60" fmla="*/ 246 w 257"/>
                  <a:gd name="T61" fmla="*/ 725 h 1332"/>
                  <a:gd name="T62" fmla="*/ 238 w 257"/>
                  <a:gd name="T63" fmla="*/ 768 h 1332"/>
                  <a:gd name="T64" fmla="*/ 230 w 257"/>
                  <a:gd name="T65" fmla="*/ 798 h 1332"/>
                  <a:gd name="T66" fmla="*/ 213 w 257"/>
                  <a:gd name="T67" fmla="*/ 833 h 1332"/>
                  <a:gd name="T68" fmla="*/ 196 w 257"/>
                  <a:gd name="T69" fmla="*/ 877 h 1332"/>
                  <a:gd name="T70" fmla="*/ 175 w 257"/>
                  <a:gd name="T71" fmla="*/ 931 h 1332"/>
                  <a:gd name="T72" fmla="*/ 152 w 257"/>
                  <a:gd name="T73" fmla="*/ 988 h 1332"/>
                  <a:gd name="T74" fmla="*/ 127 w 257"/>
                  <a:gd name="T75" fmla="*/ 1050 h 1332"/>
                  <a:gd name="T76" fmla="*/ 102 w 257"/>
                  <a:gd name="T77" fmla="*/ 1113 h 1332"/>
                  <a:gd name="T78" fmla="*/ 77 w 257"/>
                  <a:gd name="T79" fmla="*/ 1173 h 1332"/>
                  <a:gd name="T80" fmla="*/ 52 w 257"/>
                  <a:gd name="T81" fmla="*/ 1230 h 1332"/>
                  <a:gd name="T82" fmla="*/ 29 w 257"/>
                  <a:gd name="T83" fmla="*/ 1280 h 1332"/>
                  <a:gd name="T84" fmla="*/ 8 w 257"/>
                  <a:gd name="T85" fmla="*/ 1320 h 1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7"/>
                  <a:gd name="T130" fmla="*/ 0 h 1332"/>
                  <a:gd name="T131" fmla="*/ 257 w 257"/>
                  <a:gd name="T132" fmla="*/ 1332 h 13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7" h="1332">
                    <a:moveTo>
                      <a:pt x="0" y="1332"/>
                    </a:moveTo>
                    <a:lnTo>
                      <a:pt x="0" y="1096"/>
                    </a:lnTo>
                    <a:lnTo>
                      <a:pt x="8" y="1086"/>
                    </a:lnTo>
                    <a:lnTo>
                      <a:pt x="16" y="1075"/>
                    </a:lnTo>
                    <a:lnTo>
                      <a:pt x="21" y="1063"/>
                    </a:lnTo>
                    <a:lnTo>
                      <a:pt x="29" y="1050"/>
                    </a:lnTo>
                    <a:lnTo>
                      <a:pt x="37" y="1036"/>
                    </a:lnTo>
                    <a:lnTo>
                      <a:pt x="44" y="1021"/>
                    </a:lnTo>
                    <a:lnTo>
                      <a:pt x="52" y="1007"/>
                    </a:lnTo>
                    <a:lnTo>
                      <a:pt x="60" y="992"/>
                    </a:lnTo>
                    <a:lnTo>
                      <a:pt x="65" y="975"/>
                    </a:lnTo>
                    <a:lnTo>
                      <a:pt x="73" y="959"/>
                    </a:lnTo>
                    <a:lnTo>
                      <a:pt x="81" y="942"/>
                    </a:lnTo>
                    <a:lnTo>
                      <a:pt x="88" y="925"/>
                    </a:lnTo>
                    <a:lnTo>
                      <a:pt x="96" y="908"/>
                    </a:lnTo>
                    <a:lnTo>
                      <a:pt x="104" y="890"/>
                    </a:lnTo>
                    <a:lnTo>
                      <a:pt x="111" y="873"/>
                    </a:lnTo>
                    <a:lnTo>
                      <a:pt x="119" y="854"/>
                    </a:lnTo>
                    <a:lnTo>
                      <a:pt x="125" y="837"/>
                    </a:lnTo>
                    <a:lnTo>
                      <a:pt x="133" y="819"/>
                    </a:lnTo>
                    <a:lnTo>
                      <a:pt x="140" y="802"/>
                    </a:lnTo>
                    <a:lnTo>
                      <a:pt x="146" y="785"/>
                    </a:lnTo>
                    <a:lnTo>
                      <a:pt x="152" y="768"/>
                    </a:lnTo>
                    <a:lnTo>
                      <a:pt x="159" y="750"/>
                    </a:lnTo>
                    <a:lnTo>
                      <a:pt x="165" y="733"/>
                    </a:lnTo>
                    <a:lnTo>
                      <a:pt x="171" y="718"/>
                    </a:lnTo>
                    <a:lnTo>
                      <a:pt x="175" y="702"/>
                    </a:lnTo>
                    <a:lnTo>
                      <a:pt x="181" y="687"/>
                    </a:lnTo>
                    <a:lnTo>
                      <a:pt x="186" y="673"/>
                    </a:lnTo>
                    <a:lnTo>
                      <a:pt x="190" y="660"/>
                    </a:lnTo>
                    <a:lnTo>
                      <a:pt x="194" y="647"/>
                    </a:lnTo>
                    <a:lnTo>
                      <a:pt x="198" y="635"/>
                    </a:lnTo>
                    <a:lnTo>
                      <a:pt x="202" y="624"/>
                    </a:lnTo>
                    <a:lnTo>
                      <a:pt x="204" y="614"/>
                    </a:lnTo>
                    <a:lnTo>
                      <a:pt x="206" y="602"/>
                    </a:lnTo>
                    <a:lnTo>
                      <a:pt x="209" y="589"/>
                    </a:lnTo>
                    <a:lnTo>
                      <a:pt x="211" y="577"/>
                    </a:lnTo>
                    <a:lnTo>
                      <a:pt x="213" y="564"/>
                    </a:lnTo>
                    <a:lnTo>
                      <a:pt x="215" y="553"/>
                    </a:lnTo>
                    <a:lnTo>
                      <a:pt x="217" y="539"/>
                    </a:lnTo>
                    <a:lnTo>
                      <a:pt x="219" y="524"/>
                    </a:lnTo>
                    <a:lnTo>
                      <a:pt x="221" y="510"/>
                    </a:lnTo>
                    <a:lnTo>
                      <a:pt x="223" y="497"/>
                    </a:lnTo>
                    <a:lnTo>
                      <a:pt x="223" y="482"/>
                    </a:lnTo>
                    <a:lnTo>
                      <a:pt x="225" y="466"/>
                    </a:lnTo>
                    <a:lnTo>
                      <a:pt x="227" y="449"/>
                    </a:lnTo>
                    <a:lnTo>
                      <a:pt x="227" y="434"/>
                    </a:lnTo>
                    <a:lnTo>
                      <a:pt x="229" y="416"/>
                    </a:lnTo>
                    <a:lnTo>
                      <a:pt x="229" y="399"/>
                    </a:lnTo>
                    <a:lnTo>
                      <a:pt x="230" y="382"/>
                    </a:lnTo>
                    <a:lnTo>
                      <a:pt x="230" y="362"/>
                    </a:lnTo>
                    <a:lnTo>
                      <a:pt x="232" y="343"/>
                    </a:lnTo>
                    <a:lnTo>
                      <a:pt x="232" y="324"/>
                    </a:lnTo>
                    <a:lnTo>
                      <a:pt x="232" y="303"/>
                    </a:lnTo>
                    <a:lnTo>
                      <a:pt x="234" y="282"/>
                    </a:lnTo>
                    <a:lnTo>
                      <a:pt x="234" y="259"/>
                    </a:lnTo>
                    <a:lnTo>
                      <a:pt x="236" y="238"/>
                    </a:lnTo>
                    <a:lnTo>
                      <a:pt x="236" y="215"/>
                    </a:lnTo>
                    <a:lnTo>
                      <a:pt x="238" y="190"/>
                    </a:lnTo>
                    <a:lnTo>
                      <a:pt x="238" y="165"/>
                    </a:lnTo>
                    <a:lnTo>
                      <a:pt x="240" y="140"/>
                    </a:lnTo>
                    <a:lnTo>
                      <a:pt x="240" y="113"/>
                    </a:lnTo>
                    <a:lnTo>
                      <a:pt x="242" y="86"/>
                    </a:lnTo>
                    <a:lnTo>
                      <a:pt x="244" y="57"/>
                    </a:lnTo>
                    <a:lnTo>
                      <a:pt x="246" y="28"/>
                    </a:lnTo>
                    <a:lnTo>
                      <a:pt x="248" y="0"/>
                    </a:lnTo>
                    <a:lnTo>
                      <a:pt x="248" y="34"/>
                    </a:lnTo>
                    <a:lnTo>
                      <a:pt x="250" y="69"/>
                    </a:lnTo>
                    <a:lnTo>
                      <a:pt x="252" y="103"/>
                    </a:lnTo>
                    <a:lnTo>
                      <a:pt x="252" y="136"/>
                    </a:lnTo>
                    <a:lnTo>
                      <a:pt x="253" y="171"/>
                    </a:lnTo>
                    <a:lnTo>
                      <a:pt x="253" y="203"/>
                    </a:lnTo>
                    <a:lnTo>
                      <a:pt x="255" y="234"/>
                    </a:lnTo>
                    <a:lnTo>
                      <a:pt x="255" y="267"/>
                    </a:lnTo>
                    <a:lnTo>
                      <a:pt x="255" y="297"/>
                    </a:lnTo>
                    <a:lnTo>
                      <a:pt x="255" y="328"/>
                    </a:lnTo>
                    <a:lnTo>
                      <a:pt x="257" y="357"/>
                    </a:lnTo>
                    <a:lnTo>
                      <a:pt x="257" y="387"/>
                    </a:lnTo>
                    <a:lnTo>
                      <a:pt x="257" y="414"/>
                    </a:lnTo>
                    <a:lnTo>
                      <a:pt x="257" y="443"/>
                    </a:lnTo>
                    <a:lnTo>
                      <a:pt x="257" y="470"/>
                    </a:lnTo>
                    <a:lnTo>
                      <a:pt x="257" y="497"/>
                    </a:lnTo>
                    <a:lnTo>
                      <a:pt x="255" y="522"/>
                    </a:lnTo>
                    <a:lnTo>
                      <a:pt x="255" y="547"/>
                    </a:lnTo>
                    <a:lnTo>
                      <a:pt x="255" y="570"/>
                    </a:lnTo>
                    <a:lnTo>
                      <a:pt x="253" y="593"/>
                    </a:lnTo>
                    <a:lnTo>
                      <a:pt x="253" y="614"/>
                    </a:lnTo>
                    <a:lnTo>
                      <a:pt x="252" y="635"/>
                    </a:lnTo>
                    <a:lnTo>
                      <a:pt x="252" y="656"/>
                    </a:lnTo>
                    <a:lnTo>
                      <a:pt x="250" y="675"/>
                    </a:lnTo>
                    <a:lnTo>
                      <a:pt x="248" y="693"/>
                    </a:lnTo>
                    <a:lnTo>
                      <a:pt x="248" y="710"/>
                    </a:lnTo>
                    <a:lnTo>
                      <a:pt x="246" y="725"/>
                    </a:lnTo>
                    <a:lnTo>
                      <a:pt x="244" y="741"/>
                    </a:lnTo>
                    <a:lnTo>
                      <a:pt x="242" y="754"/>
                    </a:lnTo>
                    <a:lnTo>
                      <a:pt x="238" y="768"/>
                    </a:lnTo>
                    <a:lnTo>
                      <a:pt x="236" y="779"/>
                    </a:lnTo>
                    <a:lnTo>
                      <a:pt x="234" y="789"/>
                    </a:lnTo>
                    <a:lnTo>
                      <a:pt x="230" y="798"/>
                    </a:lnTo>
                    <a:lnTo>
                      <a:pt x="225" y="808"/>
                    </a:lnTo>
                    <a:lnTo>
                      <a:pt x="219" y="819"/>
                    </a:lnTo>
                    <a:lnTo>
                      <a:pt x="213" y="833"/>
                    </a:lnTo>
                    <a:lnTo>
                      <a:pt x="207" y="846"/>
                    </a:lnTo>
                    <a:lnTo>
                      <a:pt x="202" y="862"/>
                    </a:lnTo>
                    <a:lnTo>
                      <a:pt x="196" y="877"/>
                    </a:lnTo>
                    <a:lnTo>
                      <a:pt x="188" y="894"/>
                    </a:lnTo>
                    <a:lnTo>
                      <a:pt x="181" y="911"/>
                    </a:lnTo>
                    <a:lnTo>
                      <a:pt x="175" y="931"/>
                    </a:lnTo>
                    <a:lnTo>
                      <a:pt x="167" y="950"/>
                    </a:lnTo>
                    <a:lnTo>
                      <a:pt x="159" y="969"/>
                    </a:lnTo>
                    <a:lnTo>
                      <a:pt x="152" y="988"/>
                    </a:lnTo>
                    <a:lnTo>
                      <a:pt x="142" y="1009"/>
                    </a:lnTo>
                    <a:lnTo>
                      <a:pt x="135" y="1031"/>
                    </a:lnTo>
                    <a:lnTo>
                      <a:pt x="127" y="1050"/>
                    </a:lnTo>
                    <a:lnTo>
                      <a:pt x="119" y="1071"/>
                    </a:lnTo>
                    <a:lnTo>
                      <a:pt x="110" y="1092"/>
                    </a:lnTo>
                    <a:lnTo>
                      <a:pt x="102" y="1113"/>
                    </a:lnTo>
                    <a:lnTo>
                      <a:pt x="94" y="1132"/>
                    </a:lnTo>
                    <a:lnTo>
                      <a:pt x="85" y="1153"/>
                    </a:lnTo>
                    <a:lnTo>
                      <a:pt x="77" y="1173"/>
                    </a:lnTo>
                    <a:lnTo>
                      <a:pt x="69" y="1192"/>
                    </a:lnTo>
                    <a:lnTo>
                      <a:pt x="62" y="1211"/>
                    </a:lnTo>
                    <a:lnTo>
                      <a:pt x="52" y="1230"/>
                    </a:lnTo>
                    <a:lnTo>
                      <a:pt x="44" y="1247"/>
                    </a:lnTo>
                    <a:lnTo>
                      <a:pt x="37" y="1263"/>
                    </a:lnTo>
                    <a:lnTo>
                      <a:pt x="29" y="1280"/>
                    </a:lnTo>
                    <a:lnTo>
                      <a:pt x="21" y="1294"/>
                    </a:lnTo>
                    <a:lnTo>
                      <a:pt x="16" y="1309"/>
                    </a:lnTo>
                    <a:lnTo>
                      <a:pt x="8" y="1320"/>
                    </a:lnTo>
                    <a:lnTo>
                      <a:pt x="0" y="1332"/>
                    </a:lnTo>
                    <a:close/>
                  </a:path>
                </a:pathLst>
              </a:custGeom>
              <a:solidFill>
                <a:srgbClr val="996600"/>
              </a:solidFill>
              <a:ln w="9525">
                <a:solidFill>
                  <a:srgbClr val="996600"/>
                </a:solidFill>
                <a:round/>
                <a:headEnd/>
                <a:tailEnd/>
              </a:ln>
            </p:spPr>
            <p:txBody>
              <a:bodyPr/>
              <a:lstStyle/>
              <a:p>
                <a:endParaRPr lang="es-MX"/>
              </a:p>
            </p:txBody>
          </p:sp>
          <p:sp>
            <p:nvSpPr>
              <p:cNvPr id="45" name="Freeform 66"/>
              <p:cNvSpPr>
                <a:spLocks noChangeAspect="1"/>
              </p:cNvSpPr>
              <p:nvPr/>
            </p:nvSpPr>
            <p:spPr bwMode="auto">
              <a:xfrm>
                <a:off x="1187" y="499"/>
                <a:ext cx="221" cy="1334"/>
              </a:xfrm>
              <a:custGeom>
                <a:avLst/>
                <a:gdLst>
                  <a:gd name="T0" fmla="*/ 215 w 221"/>
                  <a:gd name="T1" fmla="*/ 1088 h 1334"/>
                  <a:gd name="T2" fmla="*/ 196 w 221"/>
                  <a:gd name="T3" fmla="*/ 1052 h 1334"/>
                  <a:gd name="T4" fmla="*/ 177 w 221"/>
                  <a:gd name="T5" fmla="*/ 1010 h 1334"/>
                  <a:gd name="T6" fmla="*/ 158 w 221"/>
                  <a:gd name="T7" fmla="*/ 962 h 1334"/>
                  <a:gd name="T8" fmla="*/ 140 w 221"/>
                  <a:gd name="T9" fmla="*/ 910 h 1334"/>
                  <a:gd name="T10" fmla="*/ 123 w 221"/>
                  <a:gd name="T11" fmla="*/ 858 h 1334"/>
                  <a:gd name="T12" fmla="*/ 108 w 221"/>
                  <a:gd name="T13" fmla="*/ 804 h 1334"/>
                  <a:gd name="T14" fmla="*/ 92 w 221"/>
                  <a:gd name="T15" fmla="*/ 754 h 1334"/>
                  <a:gd name="T16" fmla="*/ 79 w 221"/>
                  <a:gd name="T17" fmla="*/ 706 h 1334"/>
                  <a:gd name="T18" fmla="*/ 67 w 221"/>
                  <a:gd name="T19" fmla="*/ 662 h 1334"/>
                  <a:gd name="T20" fmla="*/ 56 w 221"/>
                  <a:gd name="T21" fmla="*/ 626 h 1334"/>
                  <a:gd name="T22" fmla="*/ 48 w 221"/>
                  <a:gd name="T23" fmla="*/ 591 h 1334"/>
                  <a:gd name="T24" fmla="*/ 41 w 221"/>
                  <a:gd name="T25" fmla="*/ 553 h 1334"/>
                  <a:gd name="T26" fmla="*/ 37 w 221"/>
                  <a:gd name="T27" fmla="*/ 513 h 1334"/>
                  <a:gd name="T28" fmla="*/ 33 w 221"/>
                  <a:gd name="T29" fmla="*/ 466 h 1334"/>
                  <a:gd name="T30" fmla="*/ 29 w 221"/>
                  <a:gd name="T31" fmla="*/ 419 h 1334"/>
                  <a:gd name="T32" fmla="*/ 27 w 221"/>
                  <a:gd name="T33" fmla="*/ 365 h 1334"/>
                  <a:gd name="T34" fmla="*/ 23 w 221"/>
                  <a:gd name="T35" fmla="*/ 305 h 1334"/>
                  <a:gd name="T36" fmla="*/ 21 w 221"/>
                  <a:gd name="T37" fmla="*/ 238 h 1334"/>
                  <a:gd name="T38" fmla="*/ 17 w 221"/>
                  <a:gd name="T39" fmla="*/ 167 h 1334"/>
                  <a:gd name="T40" fmla="*/ 14 w 221"/>
                  <a:gd name="T41" fmla="*/ 88 h 1334"/>
                  <a:gd name="T42" fmla="*/ 10 w 221"/>
                  <a:gd name="T43" fmla="*/ 0 h 1334"/>
                  <a:gd name="T44" fmla="*/ 6 w 221"/>
                  <a:gd name="T45" fmla="*/ 104 h 1334"/>
                  <a:gd name="T46" fmla="*/ 2 w 221"/>
                  <a:gd name="T47" fmla="*/ 204 h 1334"/>
                  <a:gd name="T48" fmla="*/ 0 w 221"/>
                  <a:gd name="T49" fmla="*/ 299 h 1334"/>
                  <a:gd name="T50" fmla="*/ 0 w 221"/>
                  <a:gd name="T51" fmla="*/ 388 h 1334"/>
                  <a:gd name="T52" fmla="*/ 0 w 221"/>
                  <a:gd name="T53" fmla="*/ 472 h 1334"/>
                  <a:gd name="T54" fmla="*/ 2 w 221"/>
                  <a:gd name="T55" fmla="*/ 547 h 1334"/>
                  <a:gd name="T56" fmla="*/ 4 w 221"/>
                  <a:gd name="T57" fmla="*/ 616 h 1334"/>
                  <a:gd name="T58" fmla="*/ 8 w 221"/>
                  <a:gd name="T59" fmla="*/ 676 h 1334"/>
                  <a:gd name="T60" fmla="*/ 12 w 221"/>
                  <a:gd name="T61" fmla="*/ 728 h 1334"/>
                  <a:gd name="T62" fmla="*/ 17 w 221"/>
                  <a:gd name="T63" fmla="*/ 768 h 1334"/>
                  <a:gd name="T64" fmla="*/ 25 w 221"/>
                  <a:gd name="T65" fmla="*/ 799 h 1334"/>
                  <a:gd name="T66" fmla="*/ 39 w 221"/>
                  <a:gd name="T67" fmla="*/ 833 h 1334"/>
                  <a:gd name="T68" fmla="*/ 54 w 221"/>
                  <a:gd name="T69" fmla="*/ 879 h 1334"/>
                  <a:gd name="T70" fmla="*/ 69 w 221"/>
                  <a:gd name="T71" fmla="*/ 931 h 1334"/>
                  <a:gd name="T72" fmla="*/ 88 w 221"/>
                  <a:gd name="T73" fmla="*/ 991 h 1334"/>
                  <a:gd name="T74" fmla="*/ 110 w 221"/>
                  <a:gd name="T75" fmla="*/ 1052 h 1334"/>
                  <a:gd name="T76" fmla="*/ 131 w 221"/>
                  <a:gd name="T77" fmla="*/ 1113 h 1334"/>
                  <a:gd name="T78" fmla="*/ 152 w 221"/>
                  <a:gd name="T79" fmla="*/ 1175 h 1334"/>
                  <a:gd name="T80" fmla="*/ 173 w 221"/>
                  <a:gd name="T81" fmla="*/ 1231 h 1334"/>
                  <a:gd name="T82" fmla="*/ 194 w 221"/>
                  <a:gd name="T83" fmla="*/ 1280 h 1334"/>
                  <a:gd name="T84" fmla="*/ 215 w 221"/>
                  <a:gd name="T85" fmla="*/ 1323 h 13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1"/>
                  <a:gd name="T130" fmla="*/ 0 h 1334"/>
                  <a:gd name="T131" fmla="*/ 221 w 221"/>
                  <a:gd name="T132" fmla="*/ 1334 h 13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1" h="1334">
                    <a:moveTo>
                      <a:pt x="221" y="1334"/>
                    </a:moveTo>
                    <a:lnTo>
                      <a:pt x="221" y="1098"/>
                    </a:lnTo>
                    <a:lnTo>
                      <a:pt x="215" y="1088"/>
                    </a:lnTo>
                    <a:lnTo>
                      <a:pt x="207" y="1077"/>
                    </a:lnTo>
                    <a:lnTo>
                      <a:pt x="202" y="1063"/>
                    </a:lnTo>
                    <a:lnTo>
                      <a:pt x="196" y="1052"/>
                    </a:lnTo>
                    <a:lnTo>
                      <a:pt x="188" y="1039"/>
                    </a:lnTo>
                    <a:lnTo>
                      <a:pt x="182" y="1023"/>
                    </a:lnTo>
                    <a:lnTo>
                      <a:pt x="177" y="1010"/>
                    </a:lnTo>
                    <a:lnTo>
                      <a:pt x="169" y="994"/>
                    </a:lnTo>
                    <a:lnTo>
                      <a:pt x="163" y="977"/>
                    </a:lnTo>
                    <a:lnTo>
                      <a:pt x="158" y="962"/>
                    </a:lnTo>
                    <a:lnTo>
                      <a:pt x="152" y="944"/>
                    </a:lnTo>
                    <a:lnTo>
                      <a:pt x="146" y="927"/>
                    </a:lnTo>
                    <a:lnTo>
                      <a:pt x="140" y="910"/>
                    </a:lnTo>
                    <a:lnTo>
                      <a:pt x="135" y="893"/>
                    </a:lnTo>
                    <a:lnTo>
                      <a:pt x="129" y="875"/>
                    </a:lnTo>
                    <a:lnTo>
                      <a:pt x="123" y="858"/>
                    </a:lnTo>
                    <a:lnTo>
                      <a:pt x="117" y="841"/>
                    </a:lnTo>
                    <a:lnTo>
                      <a:pt x="113" y="824"/>
                    </a:lnTo>
                    <a:lnTo>
                      <a:pt x="108" y="804"/>
                    </a:lnTo>
                    <a:lnTo>
                      <a:pt x="102" y="787"/>
                    </a:lnTo>
                    <a:lnTo>
                      <a:pt x="98" y="772"/>
                    </a:lnTo>
                    <a:lnTo>
                      <a:pt x="92" y="754"/>
                    </a:lnTo>
                    <a:lnTo>
                      <a:pt x="88" y="737"/>
                    </a:lnTo>
                    <a:lnTo>
                      <a:pt x="85" y="722"/>
                    </a:lnTo>
                    <a:lnTo>
                      <a:pt x="79" y="706"/>
                    </a:lnTo>
                    <a:lnTo>
                      <a:pt x="75" y="691"/>
                    </a:lnTo>
                    <a:lnTo>
                      <a:pt x="71" y="676"/>
                    </a:lnTo>
                    <a:lnTo>
                      <a:pt x="67" y="662"/>
                    </a:lnTo>
                    <a:lnTo>
                      <a:pt x="64" y="649"/>
                    </a:lnTo>
                    <a:lnTo>
                      <a:pt x="60" y="637"/>
                    </a:lnTo>
                    <a:lnTo>
                      <a:pt x="56" y="626"/>
                    </a:lnTo>
                    <a:lnTo>
                      <a:pt x="54" y="614"/>
                    </a:lnTo>
                    <a:lnTo>
                      <a:pt x="50" y="603"/>
                    </a:lnTo>
                    <a:lnTo>
                      <a:pt x="48" y="591"/>
                    </a:lnTo>
                    <a:lnTo>
                      <a:pt x="46" y="580"/>
                    </a:lnTo>
                    <a:lnTo>
                      <a:pt x="42" y="566"/>
                    </a:lnTo>
                    <a:lnTo>
                      <a:pt x="41" y="553"/>
                    </a:lnTo>
                    <a:lnTo>
                      <a:pt x="39" y="539"/>
                    </a:lnTo>
                    <a:lnTo>
                      <a:pt x="39" y="526"/>
                    </a:lnTo>
                    <a:lnTo>
                      <a:pt x="37" y="513"/>
                    </a:lnTo>
                    <a:lnTo>
                      <a:pt x="35" y="497"/>
                    </a:lnTo>
                    <a:lnTo>
                      <a:pt x="33" y="482"/>
                    </a:lnTo>
                    <a:lnTo>
                      <a:pt x="33" y="466"/>
                    </a:lnTo>
                    <a:lnTo>
                      <a:pt x="31" y="451"/>
                    </a:lnTo>
                    <a:lnTo>
                      <a:pt x="29" y="436"/>
                    </a:lnTo>
                    <a:lnTo>
                      <a:pt x="29" y="419"/>
                    </a:lnTo>
                    <a:lnTo>
                      <a:pt x="27" y="401"/>
                    </a:lnTo>
                    <a:lnTo>
                      <a:pt x="27" y="382"/>
                    </a:lnTo>
                    <a:lnTo>
                      <a:pt x="27" y="365"/>
                    </a:lnTo>
                    <a:lnTo>
                      <a:pt x="25" y="346"/>
                    </a:lnTo>
                    <a:lnTo>
                      <a:pt x="25" y="324"/>
                    </a:lnTo>
                    <a:lnTo>
                      <a:pt x="23" y="305"/>
                    </a:lnTo>
                    <a:lnTo>
                      <a:pt x="23" y="284"/>
                    </a:lnTo>
                    <a:lnTo>
                      <a:pt x="21" y="261"/>
                    </a:lnTo>
                    <a:lnTo>
                      <a:pt x="21" y="238"/>
                    </a:lnTo>
                    <a:lnTo>
                      <a:pt x="19" y="215"/>
                    </a:lnTo>
                    <a:lnTo>
                      <a:pt x="19" y="192"/>
                    </a:lnTo>
                    <a:lnTo>
                      <a:pt x="17" y="167"/>
                    </a:lnTo>
                    <a:lnTo>
                      <a:pt x="17" y="142"/>
                    </a:lnTo>
                    <a:lnTo>
                      <a:pt x="16" y="115"/>
                    </a:lnTo>
                    <a:lnTo>
                      <a:pt x="14" y="88"/>
                    </a:lnTo>
                    <a:lnTo>
                      <a:pt x="14" y="60"/>
                    </a:lnTo>
                    <a:lnTo>
                      <a:pt x="12" y="31"/>
                    </a:lnTo>
                    <a:lnTo>
                      <a:pt x="10" y="0"/>
                    </a:lnTo>
                    <a:lnTo>
                      <a:pt x="8" y="37"/>
                    </a:lnTo>
                    <a:lnTo>
                      <a:pt x="8" y="71"/>
                    </a:lnTo>
                    <a:lnTo>
                      <a:pt x="6" y="104"/>
                    </a:lnTo>
                    <a:lnTo>
                      <a:pt x="4" y="138"/>
                    </a:lnTo>
                    <a:lnTo>
                      <a:pt x="4" y="171"/>
                    </a:lnTo>
                    <a:lnTo>
                      <a:pt x="2" y="204"/>
                    </a:lnTo>
                    <a:lnTo>
                      <a:pt x="2" y="236"/>
                    </a:lnTo>
                    <a:lnTo>
                      <a:pt x="2" y="269"/>
                    </a:lnTo>
                    <a:lnTo>
                      <a:pt x="0" y="299"/>
                    </a:lnTo>
                    <a:lnTo>
                      <a:pt x="0" y="330"/>
                    </a:lnTo>
                    <a:lnTo>
                      <a:pt x="0" y="359"/>
                    </a:lnTo>
                    <a:lnTo>
                      <a:pt x="0" y="388"/>
                    </a:lnTo>
                    <a:lnTo>
                      <a:pt x="0" y="417"/>
                    </a:lnTo>
                    <a:lnTo>
                      <a:pt x="0" y="445"/>
                    </a:lnTo>
                    <a:lnTo>
                      <a:pt x="0" y="472"/>
                    </a:lnTo>
                    <a:lnTo>
                      <a:pt x="0" y="497"/>
                    </a:lnTo>
                    <a:lnTo>
                      <a:pt x="0" y="524"/>
                    </a:lnTo>
                    <a:lnTo>
                      <a:pt x="2" y="547"/>
                    </a:lnTo>
                    <a:lnTo>
                      <a:pt x="2" y="572"/>
                    </a:lnTo>
                    <a:lnTo>
                      <a:pt x="2" y="595"/>
                    </a:lnTo>
                    <a:lnTo>
                      <a:pt x="4" y="616"/>
                    </a:lnTo>
                    <a:lnTo>
                      <a:pt x="4" y="637"/>
                    </a:lnTo>
                    <a:lnTo>
                      <a:pt x="6" y="658"/>
                    </a:lnTo>
                    <a:lnTo>
                      <a:pt x="8" y="676"/>
                    </a:lnTo>
                    <a:lnTo>
                      <a:pt x="8" y="695"/>
                    </a:lnTo>
                    <a:lnTo>
                      <a:pt x="10" y="712"/>
                    </a:lnTo>
                    <a:lnTo>
                      <a:pt x="12" y="728"/>
                    </a:lnTo>
                    <a:lnTo>
                      <a:pt x="14" y="743"/>
                    </a:lnTo>
                    <a:lnTo>
                      <a:pt x="16" y="756"/>
                    </a:lnTo>
                    <a:lnTo>
                      <a:pt x="17" y="768"/>
                    </a:lnTo>
                    <a:lnTo>
                      <a:pt x="19" y="779"/>
                    </a:lnTo>
                    <a:lnTo>
                      <a:pt x="23" y="791"/>
                    </a:lnTo>
                    <a:lnTo>
                      <a:pt x="25" y="799"/>
                    </a:lnTo>
                    <a:lnTo>
                      <a:pt x="29" y="810"/>
                    </a:lnTo>
                    <a:lnTo>
                      <a:pt x="35" y="822"/>
                    </a:lnTo>
                    <a:lnTo>
                      <a:pt x="39" y="833"/>
                    </a:lnTo>
                    <a:lnTo>
                      <a:pt x="42" y="849"/>
                    </a:lnTo>
                    <a:lnTo>
                      <a:pt x="48" y="864"/>
                    </a:lnTo>
                    <a:lnTo>
                      <a:pt x="54" y="879"/>
                    </a:lnTo>
                    <a:lnTo>
                      <a:pt x="58" y="896"/>
                    </a:lnTo>
                    <a:lnTo>
                      <a:pt x="64" y="914"/>
                    </a:lnTo>
                    <a:lnTo>
                      <a:pt x="69" y="931"/>
                    </a:lnTo>
                    <a:lnTo>
                      <a:pt x="77" y="950"/>
                    </a:lnTo>
                    <a:lnTo>
                      <a:pt x="83" y="971"/>
                    </a:lnTo>
                    <a:lnTo>
                      <a:pt x="88" y="991"/>
                    </a:lnTo>
                    <a:lnTo>
                      <a:pt x="96" y="1012"/>
                    </a:lnTo>
                    <a:lnTo>
                      <a:pt x="102" y="1031"/>
                    </a:lnTo>
                    <a:lnTo>
                      <a:pt x="110" y="1052"/>
                    </a:lnTo>
                    <a:lnTo>
                      <a:pt x="115" y="1073"/>
                    </a:lnTo>
                    <a:lnTo>
                      <a:pt x="123" y="1094"/>
                    </a:lnTo>
                    <a:lnTo>
                      <a:pt x="131" y="1113"/>
                    </a:lnTo>
                    <a:lnTo>
                      <a:pt x="136" y="1135"/>
                    </a:lnTo>
                    <a:lnTo>
                      <a:pt x="144" y="1156"/>
                    </a:lnTo>
                    <a:lnTo>
                      <a:pt x="152" y="1175"/>
                    </a:lnTo>
                    <a:lnTo>
                      <a:pt x="158" y="1194"/>
                    </a:lnTo>
                    <a:lnTo>
                      <a:pt x="165" y="1213"/>
                    </a:lnTo>
                    <a:lnTo>
                      <a:pt x="173" y="1231"/>
                    </a:lnTo>
                    <a:lnTo>
                      <a:pt x="181" y="1248"/>
                    </a:lnTo>
                    <a:lnTo>
                      <a:pt x="186" y="1265"/>
                    </a:lnTo>
                    <a:lnTo>
                      <a:pt x="194" y="1280"/>
                    </a:lnTo>
                    <a:lnTo>
                      <a:pt x="202" y="1296"/>
                    </a:lnTo>
                    <a:lnTo>
                      <a:pt x="207" y="1309"/>
                    </a:lnTo>
                    <a:lnTo>
                      <a:pt x="215" y="1323"/>
                    </a:lnTo>
                    <a:lnTo>
                      <a:pt x="221" y="1334"/>
                    </a:lnTo>
                    <a:close/>
                  </a:path>
                </a:pathLst>
              </a:custGeom>
              <a:solidFill>
                <a:srgbClr val="996600"/>
              </a:solidFill>
              <a:ln w="9525">
                <a:solidFill>
                  <a:srgbClr val="996600"/>
                </a:solidFill>
                <a:round/>
                <a:headEnd/>
                <a:tailEnd/>
              </a:ln>
            </p:spPr>
            <p:txBody>
              <a:bodyPr/>
              <a:lstStyle/>
              <a:p>
                <a:endParaRPr lang="es-MX"/>
              </a:p>
            </p:txBody>
          </p:sp>
          <p:sp>
            <p:nvSpPr>
              <p:cNvPr id="46" name="Freeform 67"/>
              <p:cNvSpPr>
                <a:spLocks noChangeAspect="1"/>
              </p:cNvSpPr>
              <p:nvPr/>
            </p:nvSpPr>
            <p:spPr bwMode="auto">
              <a:xfrm>
                <a:off x="1494" y="499"/>
                <a:ext cx="223" cy="1334"/>
              </a:xfrm>
              <a:custGeom>
                <a:avLst/>
                <a:gdLst>
                  <a:gd name="T0" fmla="*/ 8 w 223"/>
                  <a:gd name="T1" fmla="*/ 1088 h 1334"/>
                  <a:gd name="T2" fmla="*/ 27 w 223"/>
                  <a:gd name="T3" fmla="*/ 1052 h 1334"/>
                  <a:gd name="T4" fmla="*/ 46 w 223"/>
                  <a:gd name="T5" fmla="*/ 1010 h 1334"/>
                  <a:gd name="T6" fmla="*/ 65 w 223"/>
                  <a:gd name="T7" fmla="*/ 962 h 1334"/>
                  <a:gd name="T8" fmla="*/ 83 w 223"/>
                  <a:gd name="T9" fmla="*/ 910 h 1334"/>
                  <a:gd name="T10" fmla="*/ 98 w 223"/>
                  <a:gd name="T11" fmla="*/ 858 h 1334"/>
                  <a:gd name="T12" fmla="*/ 115 w 223"/>
                  <a:gd name="T13" fmla="*/ 804 h 1334"/>
                  <a:gd name="T14" fmla="*/ 129 w 223"/>
                  <a:gd name="T15" fmla="*/ 754 h 1334"/>
                  <a:gd name="T16" fmla="*/ 142 w 223"/>
                  <a:gd name="T17" fmla="*/ 706 h 1334"/>
                  <a:gd name="T18" fmla="*/ 156 w 223"/>
                  <a:gd name="T19" fmla="*/ 662 h 1334"/>
                  <a:gd name="T20" fmla="*/ 165 w 223"/>
                  <a:gd name="T21" fmla="*/ 626 h 1334"/>
                  <a:gd name="T22" fmla="*/ 175 w 223"/>
                  <a:gd name="T23" fmla="*/ 591 h 1334"/>
                  <a:gd name="T24" fmla="*/ 181 w 223"/>
                  <a:gd name="T25" fmla="*/ 553 h 1334"/>
                  <a:gd name="T26" fmla="*/ 186 w 223"/>
                  <a:gd name="T27" fmla="*/ 513 h 1334"/>
                  <a:gd name="T28" fmla="*/ 190 w 223"/>
                  <a:gd name="T29" fmla="*/ 466 h 1334"/>
                  <a:gd name="T30" fmla="*/ 194 w 223"/>
                  <a:gd name="T31" fmla="*/ 419 h 1334"/>
                  <a:gd name="T32" fmla="*/ 196 w 223"/>
                  <a:gd name="T33" fmla="*/ 365 h 1334"/>
                  <a:gd name="T34" fmla="*/ 198 w 223"/>
                  <a:gd name="T35" fmla="*/ 305 h 1334"/>
                  <a:gd name="T36" fmla="*/ 202 w 223"/>
                  <a:gd name="T37" fmla="*/ 238 h 1334"/>
                  <a:gd name="T38" fmla="*/ 204 w 223"/>
                  <a:gd name="T39" fmla="*/ 167 h 1334"/>
                  <a:gd name="T40" fmla="*/ 207 w 223"/>
                  <a:gd name="T41" fmla="*/ 88 h 1334"/>
                  <a:gd name="T42" fmla="*/ 213 w 223"/>
                  <a:gd name="T43" fmla="*/ 0 h 1334"/>
                  <a:gd name="T44" fmla="*/ 217 w 223"/>
                  <a:gd name="T45" fmla="*/ 104 h 1334"/>
                  <a:gd name="T46" fmla="*/ 219 w 223"/>
                  <a:gd name="T47" fmla="*/ 204 h 1334"/>
                  <a:gd name="T48" fmla="*/ 221 w 223"/>
                  <a:gd name="T49" fmla="*/ 299 h 1334"/>
                  <a:gd name="T50" fmla="*/ 223 w 223"/>
                  <a:gd name="T51" fmla="*/ 388 h 1334"/>
                  <a:gd name="T52" fmla="*/ 223 w 223"/>
                  <a:gd name="T53" fmla="*/ 472 h 1334"/>
                  <a:gd name="T54" fmla="*/ 221 w 223"/>
                  <a:gd name="T55" fmla="*/ 547 h 1334"/>
                  <a:gd name="T56" fmla="*/ 219 w 223"/>
                  <a:gd name="T57" fmla="*/ 616 h 1334"/>
                  <a:gd name="T58" fmla="*/ 215 w 223"/>
                  <a:gd name="T59" fmla="*/ 676 h 1334"/>
                  <a:gd name="T60" fmla="*/ 211 w 223"/>
                  <a:gd name="T61" fmla="*/ 728 h 1334"/>
                  <a:gd name="T62" fmla="*/ 206 w 223"/>
                  <a:gd name="T63" fmla="*/ 768 h 1334"/>
                  <a:gd name="T64" fmla="*/ 196 w 223"/>
                  <a:gd name="T65" fmla="*/ 799 h 1334"/>
                  <a:gd name="T66" fmla="*/ 184 w 223"/>
                  <a:gd name="T67" fmla="*/ 833 h 1334"/>
                  <a:gd name="T68" fmla="*/ 169 w 223"/>
                  <a:gd name="T69" fmla="*/ 879 h 1334"/>
                  <a:gd name="T70" fmla="*/ 152 w 223"/>
                  <a:gd name="T71" fmla="*/ 931 h 1334"/>
                  <a:gd name="T72" fmla="*/ 133 w 223"/>
                  <a:gd name="T73" fmla="*/ 991 h 1334"/>
                  <a:gd name="T74" fmla="*/ 113 w 223"/>
                  <a:gd name="T75" fmla="*/ 1052 h 1334"/>
                  <a:gd name="T76" fmla="*/ 92 w 223"/>
                  <a:gd name="T77" fmla="*/ 1113 h 1334"/>
                  <a:gd name="T78" fmla="*/ 71 w 223"/>
                  <a:gd name="T79" fmla="*/ 1175 h 1334"/>
                  <a:gd name="T80" fmla="*/ 50 w 223"/>
                  <a:gd name="T81" fmla="*/ 1231 h 1334"/>
                  <a:gd name="T82" fmla="*/ 29 w 223"/>
                  <a:gd name="T83" fmla="*/ 1280 h 1334"/>
                  <a:gd name="T84" fmla="*/ 8 w 223"/>
                  <a:gd name="T85" fmla="*/ 1323 h 13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3"/>
                  <a:gd name="T130" fmla="*/ 0 h 1334"/>
                  <a:gd name="T131" fmla="*/ 223 w 223"/>
                  <a:gd name="T132" fmla="*/ 1334 h 13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3" h="1334">
                    <a:moveTo>
                      <a:pt x="0" y="1334"/>
                    </a:moveTo>
                    <a:lnTo>
                      <a:pt x="0" y="1098"/>
                    </a:lnTo>
                    <a:lnTo>
                      <a:pt x="8" y="1088"/>
                    </a:lnTo>
                    <a:lnTo>
                      <a:pt x="14" y="1077"/>
                    </a:lnTo>
                    <a:lnTo>
                      <a:pt x="21" y="1063"/>
                    </a:lnTo>
                    <a:lnTo>
                      <a:pt x="27" y="1052"/>
                    </a:lnTo>
                    <a:lnTo>
                      <a:pt x="33" y="1039"/>
                    </a:lnTo>
                    <a:lnTo>
                      <a:pt x="41" y="1023"/>
                    </a:lnTo>
                    <a:lnTo>
                      <a:pt x="46" y="1010"/>
                    </a:lnTo>
                    <a:lnTo>
                      <a:pt x="52" y="994"/>
                    </a:lnTo>
                    <a:lnTo>
                      <a:pt x="58" y="977"/>
                    </a:lnTo>
                    <a:lnTo>
                      <a:pt x="65" y="962"/>
                    </a:lnTo>
                    <a:lnTo>
                      <a:pt x="71" y="944"/>
                    </a:lnTo>
                    <a:lnTo>
                      <a:pt x="77" y="927"/>
                    </a:lnTo>
                    <a:lnTo>
                      <a:pt x="83" y="910"/>
                    </a:lnTo>
                    <a:lnTo>
                      <a:pt x="88" y="893"/>
                    </a:lnTo>
                    <a:lnTo>
                      <a:pt x="94" y="875"/>
                    </a:lnTo>
                    <a:lnTo>
                      <a:pt x="98" y="858"/>
                    </a:lnTo>
                    <a:lnTo>
                      <a:pt x="104" y="841"/>
                    </a:lnTo>
                    <a:lnTo>
                      <a:pt x="110" y="824"/>
                    </a:lnTo>
                    <a:lnTo>
                      <a:pt x="115" y="804"/>
                    </a:lnTo>
                    <a:lnTo>
                      <a:pt x="119" y="787"/>
                    </a:lnTo>
                    <a:lnTo>
                      <a:pt x="125" y="772"/>
                    </a:lnTo>
                    <a:lnTo>
                      <a:pt x="129" y="754"/>
                    </a:lnTo>
                    <a:lnTo>
                      <a:pt x="135" y="737"/>
                    </a:lnTo>
                    <a:lnTo>
                      <a:pt x="138" y="722"/>
                    </a:lnTo>
                    <a:lnTo>
                      <a:pt x="142" y="706"/>
                    </a:lnTo>
                    <a:lnTo>
                      <a:pt x="146" y="691"/>
                    </a:lnTo>
                    <a:lnTo>
                      <a:pt x="152" y="676"/>
                    </a:lnTo>
                    <a:lnTo>
                      <a:pt x="156" y="662"/>
                    </a:lnTo>
                    <a:lnTo>
                      <a:pt x="159" y="649"/>
                    </a:lnTo>
                    <a:lnTo>
                      <a:pt x="161" y="637"/>
                    </a:lnTo>
                    <a:lnTo>
                      <a:pt x="165" y="626"/>
                    </a:lnTo>
                    <a:lnTo>
                      <a:pt x="169" y="614"/>
                    </a:lnTo>
                    <a:lnTo>
                      <a:pt x="171" y="603"/>
                    </a:lnTo>
                    <a:lnTo>
                      <a:pt x="175" y="591"/>
                    </a:lnTo>
                    <a:lnTo>
                      <a:pt x="177" y="580"/>
                    </a:lnTo>
                    <a:lnTo>
                      <a:pt x="179" y="566"/>
                    </a:lnTo>
                    <a:lnTo>
                      <a:pt x="181" y="553"/>
                    </a:lnTo>
                    <a:lnTo>
                      <a:pt x="182" y="539"/>
                    </a:lnTo>
                    <a:lnTo>
                      <a:pt x="184" y="526"/>
                    </a:lnTo>
                    <a:lnTo>
                      <a:pt x="186" y="513"/>
                    </a:lnTo>
                    <a:lnTo>
                      <a:pt x="188" y="497"/>
                    </a:lnTo>
                    <a:lnTo>
                      <a:pt x="188" y="482"/>
                    </a:lnTo>
                    <a:lnTo>
                      <a:pt x="190" y="466"/>
                    </a:lnTo>
                    <a:lnTo>
                      <a:pt x="192" y="451"/>
                    </a:lnTo>
                    <a:lnTo>
                      <a:pt x="192" y="436"/>
                    </a:lnTo>
                    <a:lnTo>
                      <a:pt x="194" y="419"/>
                    </a:lnTo>
                    <a:lnTo>
                      <a:pt x="194" y="401"/>
                    </a:lnTo>
                    <a:lnTo>
                      <a:pt x="196" y="382"/>
                    </a:lnTo>
                    <a:lnTo>
                      <a:pt x="196" y="365"/>
                    </a:lnTo>
                    <a:lnTo>
                      <a:pt x="198" y="346"/>
                    </a:lnTo>
                    <a:lnTo>
                      <a:pt x="198" y="324"/>
                    </a:lnTo>
                    <a:lnTo>
                      <a:pt x="198" y="305"/>
                    </a:lnTo>
                    <a:lnTo>
                      <a:pt x="200" y="284"/>
                    </a:lnTo>
                    <a:lnTo>
                      <a:pt x="200" y="261"/>
                    </a:lnTo>
                    <a:lnTo>
                      <a:pt x="202" y="238"/>
                    </a:lnTo>
                    <a:lnTo>
                      <a:pt x="202" y="215"/>
                    </a:lnTo>
                    <a:lnTo>
                      <a:pt x="204" y="192"/>
                    </a:lnTo>
                    <a:lnTo>
                      <a:pt x="204" y="167"/>
                    </a:lnTo>
                    <a:lnTo>
                      <a:pt x="206" y="142"/>
                    </a:lnTo>
                    <a:lnTo>
                      <a:pt x="206" y="115"/>
                    </a:lnTo>
                    <a:lnTo>
                      <a:pt x="207" y="88"/>
                    </a:lnTo>
                    <a:lnTo>
                      <a:pt x="209" y="60"/>
                    </a:lnTo>
                    <a:lnTo>
                      <a:pt x="211" y="31"/>
                    </a:lnTo>
                    <a:lnTo>
                      <a:pt x="213" y="0"/>
                    </a:lnTo>
                    <a:lnTo>
                      <a:pt x="213" y="37"/>
                    </a:lnTo>
                    <a:lnTo>
                      <a:pt x="215" y="71"/>
                    </a:lnTo>
                    <a:lnTo>
                      <a:pt x="217" y="104"/>
                    </a:lnTo>
                    <a:lnTo>
                      <a:pt x="217" y="138"/>
                    </a:lnTo>
                    <a:lnTo>
                      <a:pt x="219" y="171"/>
                    </a:lnTo>
                    <a:lnTo>
                      <a:pt x="219" y="204"/>
                    </a:lnTo>
                    <a:lnTo>
                      <a:pt x="221" y="236"/>
                    </a:lnTo>
                    <a:lnTo>
                      <a:pt x="221" y="269"/>
                    </a:lnTo>
                    <a:lnTo>
                      <a:pt x="221" y="299"/>
                    </a:lnTo>
                    <a:lnTo>
                      <a:pt x="221" y="330"/>
                    </a:lnTo>
                    <a:lnTo>
                      <a:pt x="223" y="359"/>
                    </a:lnTo>
                    <a:lnTo>
                      <a:pt x="223" y="388"/>
                    </a:lnTo>
                    <a:lnTo>
                      <a:pt x="223" y="417"/>
                    </a:lnTo>
                    <a:lnTo>
                      <a:pt x="223" y="445"/>
                    </a:lnTo>
                    <a:lnTo>
                      <a:pt x="223" y="472"/>
                    </a:lnTo>
                    <a:lnTo>
                      <a:pt x="223" y="497"/>
                    </a:lnTo>
                    <a:lnTo>
                      <a:pt x="221" y="524"/>
                    </a:lnTo>
                    <a:lnTo>
                      <a:pt x="221" y="547"/>
                    </a:lnTo>
                    <a:lnTo>
                      <a:pt x="221" y="572"/>
                    </a:lnTo>
                    <a:lnTo>
                      <a:pt x="219" y="595"/>
                    </a:lnTo>
                    <a:lnTo>
                      <a:pt x="219" y="616"/>
                    </a:lnTo>
                    <a:lnTo>
                      <a:pt x="217" y="637"/>
                    </a:lnTo>
                    <a:lnTo>
                      <a:pt x="217" y="658"/>
                    </a:lnTo>
                    <a:lnTo>
                      <a:pt x="215" y="676"/>
                    </a:lnTo>
                    <a:lnTo>
                      <a:pt x="213" y="695"/>
                    </a:lnTo>
                    <a:lnTo>
                      <a:pt x="213" y="712"/>
                    </a:lnTo>
                    <a:lnTo>
                      <a:pt x="211" y="728"/>
                    </a:lnTo>
                    <a:lnTo>
                      <a:pt x="209" y="743"/>
                    </a:lnTo>
                    <a:lnTo>
                      <a:pt x="207" y="756"/>
                    </a:lnTo>
                    <a:lnTo>
                      <a:pt x="206" y="768"/>
                    </a:lnTo>
                    <a:lnTo>
                      <a:pt x="202" y="779"/>
                    </a:lnTo>
                    <a:lnTo>
                      <a:pt x="200" y="791"/>
                    </a:lnTo>
                    <a:lnTo>
                      <a:pt x="196" y="799"/>
                    </a:lnTo>
                    <a:lnTo>
                      <a:pt x="192" y="810"/>
                    </a:lnTo>
                    <a:lnTo>
                      <a:pt x="188" y="822"/>
                    </a:lnTo>
                    <a:lnTo>
                      <a:pt x="184" y="833"/>
                    </a:lnTo>
                    <a:lnTo>
                      <a:pt x="179" y="849"/>
                    </a:lnTo>
                    <a:lnTo>
                      <a:pt x="175" y="864"/>
                    </a:lnTo>
                    <a:lnTo>
                      <a:pt x="169" y="879"/>
                    </a:lnTo>
                    <a:lnTo>
                      <a:pt x="163" y="896"/>
                    </a:lnTo>
                    <a:lnTo>
                      <a:pt x="158" y="914"/>
                    </a:lnTo>
                    <a:lnTo>
                      <a:pt x="152" y="931"/>
                    </a:lnTo>
                    <a:lnTo>
                      <a:pt x="146" y="950"/>
                    </a:lnTo>
                    <a:lnTo>
                      <a:pt x="140" y="971"/>
                    </a:lnTo>
                    <a:lnTo>
                      <a:pt x="133" y="991"/>
                    </a:lnTo>
                    <a:lnTo>
                      <a:pt x="127" y="1012"/>
                    </a:lnTo>
                    <a:lnTo>
                      <a:pt x="121" y="1031"/>
                    </a:lnTo>
                    <a:lnTo>
                      <a:pt x="113" y="1052"/>
                    </a:lnTo>
                    <a:lnTo>
                      <a:pt x="106" y="1073"/>
                    </a:lnTo>
                    <a:lnTo>
                      <a:pt x="100" y="1094"/>
                    </a:lnTo>
                    <a:lnTo>
                      <a:pt x="92" y="1113"/>
                    </a:lnTo>
                    <a:lnTo>
                      <a:pt x="85" y="1135"/>
                    </a:lnTo>
                    <a:lnTo>
                      <a:pt x="79" y="1156"/>
                    </a:lnTo>
                    <a:lnTo>
                      <a:pt x="71" y="1175"/>
                    </a:lnTo>
                    <a:lnTo>
                      <a:pt x="64" y="1194"/>
                    </a:lnTo>
                    <a:lnTo>
                      <a:pt x="56" y="1213"/>
                    </a:lnTo>
                    <a:lnTo>
                      <a:pt x="50" y="1231"/>
                    </a:lnTo>
                    <a:lnTo>
                      <a:pt x="42" y="1248"/>
                    </a:lnTo>
                    <a:lnTo>
                      <a:pt x="35" y="1265"/>
                    </a:lnTo>
                    <a:lnTo>
                      <a:pt x="29" y="1280"/>
                    </a:lnTo>
                    <a:lnTo>
                      <a:pt x="21" y="1296"/>
                    </a:lnTo>
                    <a:lnTo>
                      <a:pt x="14" y="1309"/>
                    </a:lnTo>
                    <a:lnTo>
                      <a:pt x="8" y="1323"/>
                    </a:lnTo>
                    <a:lnTo>
                      <a:pt x="0" y="1334"/>
                    </a:lnTo>
                    <a:close/>
                  </a:path>
                </a:pathLst>
              </a:custGeom>
              <a:solidFill>
                <a:srgbClr val="996600"/>
              </a:solidFill>
              <a:ln w="9525">
                <a:solidFill>
                  <a:srgbClr val="996600"/>
                </a:solidFill>
                <a:round/>
                <a:headEnd/>
                <a:tailEnd/>
              </a:ln>
            </p:spPr>
            <p:txBody>
              <a:bodyPr/>
              <a:lstStyle/>
              <a:p>
                <a:endParaRPr lang="es-MX"/>
              </a:p>
            </p:txBody>
          </p:sp>
          <p:sp>
            <p:nvSpPr>
              <p:cNvPr id="47" name="Freeform 68"/>
              <p:cNvSpPr>
                <a:spLocks noChangeAspect="1"/>
              </p:cNvSpPr>
              <p:nvPr/>
            </p:nvSpPr>
            <p:spPr bwMode="auto">
              <a:xfrm>
                <a:off x="1381" y="261"/>
                <a:ext cx="140" cy="1209"/>
              </a:xfrm>
              <a:custGeom>
                <a:avLst/>
                <a:gdLst>
                  <a:gd name="T0" fmla="*/ 58 w 140"/>
                  <a:gd name="T1" fmla="*/ 946 h 1209"/>
                  <a:gd name="T2" fmla="*/ 54 w 140"/>
                  <a:gd name="T3" fmla="*/ 954 h 1209"/>
                  <a:gd name="T4" fmla="*/ 48 w 140"/>
                  <a:gd name="T5" fmla="*/ 966 h 1209"/>
                  <a:gd name="T6" fmla="*/ 42 w 140"/>
                  <a:gd name="T7" fmla="*/ 979 h 1209"/>
                  <a:gd name="T8" fmla="*/ 35 w 140"/>
                  <a:gd name="T9" fmla="*/ 994 h 1209"/>
                  <a:gd name="T10" fmla="*/ 27 w 140"/>
                  <a:gd name="T11" fmla="*/ 1010 h 1209"/>
                  <a:gd name="T12" fmla="*/ 19 w 140"/>
                  <a:gd name="T13" fmla="*/ 1025 h 1209"/>
                  <a:gd name="T14" fmla="*/ 12 w 140"/>
                  <a:gd name="T15" fmla="*/ 1040 h 1209"/>
                  <a:gd name="T16" fmla="*/ 6 w 140"/>
                  <a:gd name="T17" fmla="*/ 1052 h 1209"/>
                  <a:gd name="T18" fmla="*/ 2 w 140"/>
                  <a:gd name="T19" fmla="*/ 1063 h 1209"/>
                  <a:gd name="T20" fmla="*/ 0 w 140"/>
                  <a:gd name="T21" fmla="*/ 1071 h 1209"/>
                  <a:gd name="T22" fmla="*/ 2 w 140"/>
                  <a:gd name="T23" fmla="*/ 1079 h 1209"/>
                  <a:gd name="T24" fmla="*/ 8 w 140"/>
                  <a:gd name="T25" fmla="*/ 1090 h 1209"/>
                  <a:gd name="T26" fmla="*/ 13 w 140"/>
                  <a:gd name="T27" fmla="*/ 1104 h 1209"/>
                  <a:gd name="T28" fmla="*/ 21 w 140"/>
                  <a:gd name="T29" fmla="*/ 1121 h 1209"/>
                  <a:gd name="T30" fmla="*/ 31 w 140"/>
                  <a:gd name="T31" fmla="*/ 1138 h 1209"/>
                  <a:gd name="T32" fmla="*/ 40 w 140"/>
                  <a:gd name="T33" fmla="*/ 1158 h 1209"/>
                  <a:gd name="T34" fmla="*/ 48 w 140"/>
                  <a:gd name="T35" fmla="*/ 1173 h 1209"/>
                  <a:gd name="T36" fmla="*/ 58 w 140"/>
                  <a:gd name="T37" fmla="*/ 1188 h 1209"/>
                  <a:gd name="T38" fmla="*/ 63 w 140"/>
                  <a:gd name="T39" fmla="*/ 1200 h 1209"/>
                  <a:gd name="T40" fmla="*/ 69 w 140"/>
                  <a:gd name="T41" fmla="*/ 1207 h 1209"/>
                  <a:gd name="T42" fmla="*/ 69 w 140"/>
                  <a:gd name="T43" fmla="*/ 1209 h 1209"/>
                  <a:gd name="T44" fmla="*/ 73 w 140"/>
                  <a:gd name="T45" fmla="*/ 1206 h 1209"/>
                  <a:gd name="T46" fmla="*/ 79 w 140"/>
                  <a:gd name="T47" fmla="*/ 1198 h 1209"/>
                  <a:gd name="T48" fmla="*/ 86 w 140"/>
                  <a:gd name="T49" fmla="*/ 1184 h 1209"/>
                  <a:gd name="T50" fmla="*/ 94 w 140"/>
                  <a:gd name="T51" fmla="*/ 1169 h 1209"/>
                  <a:gd name="T52" fmla="*/ 104 w 140"/>
                  <a:gd name="T53" fmla="*/ 1152 h 1209"/>
                  <a:gd name="T54" fmla="*/ 113 w 140"/>
                  <a:gd name="T55" fmla="*/ 1133 h 1209"/>
                  <a:gd name="T56" fmla="*/ 121 w 140"/>
                  <a:gd name="T57" fmla="*/ 1115 h 1209"/>
                  <a:gd name="T58" fmla="*/ 129 w 140"/>
                  <a:gd name="T59" fmla="*/ 1098 h 1209"/>
                  <a:gd name="T60" fmla="*/ 134 w 140"/>
                  <a:gd name="T61" fmla="*/ 1085 h 1209"/>
                  <a:gd name="T62" fmla="*/ 138 w 140"/>
                  <a:gd name="T63" fmla="*/ 1075 h 1209"/>
                  <a:gd name="T64" fmla="*/ 140 w 140"/>
                  <a:gd name="T65" fmla="*/ 1069 h 1209"/>
                  <a:gd name="T66" fmla="*/ 136 w 140"/>
                  <a:gd name="T67" fmla="*/ 1060 h 1209"/>
                  <a:gd name="T68" fmla="*/ 132 w 140"/>
                  <a:gd name="T69" fmla="*/ 1048 h 1209"/>
                  <a:gd name="T70" fmla="*/ 127 w 140"/>
                  <a:gd name="T71" fmla="*/ 1035 h 1209"/>
                  <a:gd name="T72" fmla="*/ 119 w 140"/>
                  <a:gd name="T73" fmla="*/ 1019 h 1209"/>
                  <a:gd name="T74" fmla="*/ 111 w 140"/>
                  <a:gd name="T75" fmla="*/ 1004 h 1209"/>
                  <a:gd name="T76" fmla="*/ 104 w 140"/>
                  <a:gd name="T77" fmla="*/ 989 h 1209"/>
                  <a:gd name="T78" fmla="*/ 96 w 140"/>
                  <a:gd name="T79" fmla="*/ 975 h 1209"/>
                  <a:gd name="T80" fmla="*/ 90 w 140"/>
                  <a:gd name="T81" fmla="*/ 962 h 1209"/>
                  <a:gd name="T82" fmla="*/ 84 w 140"/>
                  <a:gd name="T83" fmla="*/ 950 h 1209"/>
                  <a:gd name="T84" fmla="*/ 83 w 140"/>
                  <a:gd name="T85" fmla="*/ 943 h 1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0"/>
                  <a:gd name="T130" fmla="*/ 0 h 1209"/>
                  <a:gd name="T131" fmla="*/ 140 w 140"/>
                  <a:gd name="T132" fmla="*/ 1209 h 1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0" h="1209">
                    <a:moveTo>
                      <a:pt x="71" y="0"/>
                    </a:moveTo>
                    <a:lnTo>
                      <a:pt x="58" y="943"/>
                    </a:lnTo>
                    <a:lnTo>
                      <a:pt x="58" y="946"/>
                    </a:lnTo>
                    <a:lnTo>
                      <a:pt x="56" y="948"/>
                    </a:lnTo>
                    <a:lnTo>
                      <a:pt x="56" y="950"/>
                    </a:lnTo>
                    <a:lnTo>
                      <a:pt x="54" y="954"/>
                    </a:lnTo>
                    <a:lnTo>
                      <a:pt x="52" y="958"/>
                    </a:lnTo>
                    <a:lnTo>
                      <a:pt x="50" y="962"/>
                    </a:lnTo>
                    <a:lnTo>
                      <a:pt x="48" y="966"/>
                    </a:lnTo>
                    <a:lnTo>
                      <a:pt x="46" y="969"/>
                    </a:lnTo>
                    <a:lnTo>
                      <a:pt x="44" y="975"/>
                    </a:lnTo>
                    <a:lnTo>
                      <a:pt x="42" y="979"/>
                    </a:lnTo>
                    <a:lnTo>
                      <a:pt x="40" y="985"/>
                    </a:lnTo>
                    <a:lnTo>
                      <a:pt x="36" y="989"/>
                    </a:lnTo>
                    <a:lnTo>
                      <a:pt x="35" y="994"/>
                    </a:lnTo>
                    <a:lnTo>
                      <a:pt x="31" y="1000"/>
                    </a:lnTo>
                    <a:lnTo>
                      <a:pt x="29" y="1004"/>
                    </a:lnTo>
                    <a:lnTo>
                      <a:pt x="27" y="1010"/>
                    </a:lnTo>
                    <a:lnTo>
                      <a:pt x="23" y="1015"/>
                    </a:lnTo>
                    <a:lnTo>
                      <a:pt x="21" y="1019"/>
                    </a:lnTo>
                    <a:lnTo>
                      <a:pt x="19" y="1025"/>
                    </a:lnTo>
                    <a:lnTo>
                      <a:pt x="15" y="1031"/>
                    </a:lnTo>
                    <a:lnTo>
                      <a:pt x="13" y="1035"/>
                    </a:lnTo>
                    <a:lnTo>
                      <a:pt x="12" y="1040"/>
                    </a:lnTo>
                    <a:lnTo>
                      <a:pt x="10" y="1044"/>
                    </a:lnTo>
                    <a:lnTo>
                      <a:pt x="8" y="1048"/>
                    </a:lnTo>
                    <a:lnTo>
                      <a:pt x="6" y="1052"/>
                    </a:lnTo>
                    <a:lnTo>
                      <a:pt x="4" y="1056"/>
                    </a:lnTo>
                    <a:lnTo>
                      <a:pt x="4" y="1060"/>
                    </a:lnTo>
                    <a:lnTo>
                      <a:pt x="2" y="1063"/>
                    </a:lnTo>
                    <a:lnTo>
                      <a:pt x="2" y="1067"/>
                    </a:lnTo>
                    <a:lnTo>
                      <a:pt x="0" y="1069"/>
                    </a:lnTo>
                    <a:lnTo>
                      <a:pt x="0" y="1071"/>
                    </a:lnTo>
                    <a:lnTo>
                      <a:pt x="0" y="1073"/>
                    </a:lnTo>
                    <a:lnTo>
                      <a:pt x="2" y="1075"/>
                    </a:lnTo>
                    <a:lnTo>
                      <a:pt x="2" y="1079"/>
                    </a:lnTo>
                    <a:lnTo>
                      <a:pt x="4" y="1081"/>
                    </a:lnTo>
                    <a:lnTo>
                      <a:pt x="6" y="1085"/>
                    </a:lnTo>
                    <a:lnTo>
                      <a:pt x="8" y="1090"/>
                    </a:lnTo>
                    <a:lnTo>
                      <a:pt x="10" y="1094"/>
                    </a:lnTo>
                    <a:lnTo>
                      <a:pt x="12" y="1098"/>
                    </a:lnTo>
                    <a:lnTo>
                      <a:pt x="13" y="1104"/>
                    </a:lnTo>
                    <a:lnTo>
                      <a:pt x="15" y="1110"/>
                    </a:lnTo>
                    <a:lnTo>
                      <a:pt x="19" y="1115"/>
                    </a:lnTo>
                    <a:lnTo>
                      <a:pt x="21" y="1121"/>
                    </a:lnTo>
                    <a:lnTo>
                      <a:pt x="25" y="1127"/>
                    </a:lnTo>
                    <a:lnTo>
                      <a:pt x="27" y="1133"/>
                    </a:lnTo>
                    <a:lnTo>
                      <a:pt x="31" y="1138"/>
                    </a:lnTo>
                    <a:lnTo>
                      <a:pt x="33" y="1144"/>
                    </a:lnTo>
                    <a:lnTo>
                      <a:pt x="36" y="1152"/>
                    </a:lnTo>
                    <a:lnTo>
                      <a:pt x="40" y="1158"/>
                    </a:lnTo>
                    <a:lnTo>
                      <a:pt x="42" y="1163"/>
                    </a:lnTo>
                    <a:lnTo>
                      <a:pt x="46" y="1169"/>
                    </a:lnTo>
                    <a:lnTo>
                      <a:pt x="48" y="1173"/>
                    </a:lnTo>
                    <a:lnTo>
                      <a:pt x="52" y="1179"/>
                    </a:lnTo>
                    <a:lnTo>
                      <a:pt x="54" y="1184"/>
                    </a:lnTo>
                    <a:lnTo>
                      <a:pt x="58" y="1188"/>
                    </a:lnTo>
                    <a:lnTo>
                      <a:pt x="59" y="1194"/>
                    </a:lnTo>
                    <a:lnTo>
                      <a:pt x="61" y="1198"/>
                    </a:lnTo>
                    <a:lnTo>
                      <a:pt x="63" y="1200"/>
                    </a:lnTo>
                    <a:lnTo>
                      <a:pt x="65" y="1204"/>
                    </a:lnTo>
                    <a:lnTo>
                      <a:pt x="67" y="1206"/>
                    </a:lnTo>
                    <a:lnTo>
                      <a:pt x="69" y="1207"/>
                    </a:lnTo>
                    <a:lnTo>
                      <a:pt x="69" y="1209"/>
                    </a:lnTo>
                    <a:lnTo>
                      <a:pt x="71" y="1209"/>
                    </a:lnTo>
                    <a:lnTo>
                      <a:pt x="69" y="1209"/>
                    </a:lnTo>
                    <a:lnTo>
                      <a:pt x="71" y="1209"/>
                    </a:lnTo>
                    <a:lnTo>
                      <a:pt x="71" y="1207"/>
                    </a:lnTo>
                    <a:lnTo>
                      <a:pt x="73" y="1206"/>
                    </a:lnTo>
                    <a:lnTo>
                      <a:pt x="75" y="1204"/>
                    </a:lnTo>
                    <a:lnTo>
                      <a:pt x="77" y="1200"/>
                    </a:lnTo>
                    <a:lnTo>
                      <a:pt x="79" y="1198"/>
                    </a:lnTo>
                    <a:lnTo>
                      <a:pt x="81" y="1194"/>
                    </a:lnTo>
                    <a:lnTo>
                      <a:pt x="83" y="1188"/>
                    </a:lnTo>
                    <a:lnTo>
                      <a:pt x="86" y="1184"/>
                    </a:lnTo>
                    <a:lnTo>
                      <a:pt x="88" y="1179"/>
                    </a:lnTo>
                    <a:lnTo>
                      <a:pt x="92" y="1173"/>
                    </a:lnTo>
                    <a:lnTo>
                      <a:pt x="94" y="1169"/>
                    </a:lnTo>
                    <a:lnTo>
                      <a:pt x="98" y="1163"/>
                    </a:lnTo>
                    <a:lnTo>
                      <a:pt x="100" y="1158"/>
                    </a:lnTo>
                    <a:lnTo>
                      <a:pt x="104" y="1152"/>
                    </a:lnTo>
                    <a:lnTo>
                      <a:pt x="106" y="1144"/>
                    </a:lnTo>
                    <a:lnTo>
                      <a:pt x="109" y="1138"/>
                    </a:lnTo>
                    <a:lnTo>
                      <a:pt x="113" y="1133"/>
                    </a:lnTo>
                    <a:lnTo>
                      <a:pt x="115" y="1127"/>
                    </a:lnTo>
                    <a:lnTo>
                      <a:pt x="119" y="1121"/>
                    </a:lnTo>
                    <a:lnTo>
                      <a:pt x="121" y="1115"/>
                    </a:lnTo>
                    <a:lnTo>
                      <a:pt x="125" y="1110"/>
                    </a:lnTo>
                    <a:lnTo>
                      <a:pt x="127" y="1104"/>
                    </a:lnTo>
                    <a:lnTo>
                      <a:pt x="129" y="1098"/>
                    </a:lnTo>
                    <a:lnTo>
                      <a:pt x="130" y="1094"/>
                    </a:lnTo>
                    <a:lnTo>
                      <a:pt x="132" y="1090"/>
                    </a:lnTo>
                    <a:lnTo>
                      <a:pt x="134" y="1085"/>
                    </a:lnTo>
                    <a:lnTo>
                      <a:pt x="136" y="1081"/>
                    </a:lnTo>
                    <a:lnTo>
                      <a:pt x="138" y="1079"/>
                    </a:lnTo>
                    <a:lnTo>
                      <a:pt x="138" y="1075"/>
                    </a:lnTo>
                    <a:lnTo>
                      <a:pt x="140" y="1073"/>
                    </a:lnTo>
                    <a:lnTo>
                      <a:pt x="140" y="1071"/>
                    </a:lnTo>
                    <a:lnTo>
                      <a:pt x="140" y="1069"/>
                    </a:lnTo>
                    <a:lnTo>
                      <a:pt x="138" y="1067"/>
                    </a:lnTo>
                    <a:lnTo>
                      <a:pt x="138" y="1063"/>
                    </a:lnTo>
                    <a:lnTo>
                      <a:pt x="136" y="1060"/>
                    </a:lnTo>
                    <a:lnTo>
                      <a:pt x="136" y="1056"/>
                    </a:lnTo>
                    <a:lnTo>
                      <a:pt x="134" y="1052"/>
                    </a:lnTo>
                    <a:lnTo>
                      <a:pt x="132" y="1048"/>
                    </a:lnTo>
                    <a:lnTo>
                      <a:pt x="130" y="1044"/>
                    </a:lnTo>
                    <a:lnTo>
                      <a:pt x="129" y="1040"/>
                    </a:lnTo>
                    <a:lnTo>
                      <a:pt x="127" y="1035"/>
                    </a:lnTo>
                    <a:lnTo>
                      <a:pt x="123" y="1031"/>
                    </a:lnTo>
                    <a:lnTo>
                      <a:pt x="121" y="1025"/>
                    </a:lnTo>
                    <a:lnTo>
                      <a:pt x="119" y="1019"/>
                    </a:lnTo>
                    <a:lnTo>
                      <a:pt x="117" y="1015"/>
                    </a:lnTo>
                    <a:lnTo>
                      <a:pt x="113" y="1010"/>
                    </a:lnTo>
                    <a:lnTo>
                      <a:pt x="111" y="1004"/>
                    </a:lnTo>
                    <a:lnTo>
                      <a:pt x="107" y="1000"/>
                    </a:lnTo>
                    <a:lnTo>
                      <a:pt x="106" y="994"/>
                    </a:lnTo>
                    <a:lnTo>
                      <a:pt x="104" y="989"/>
                    </a:lnTo>
                    <a:lnTo>
                      <a:pt x="100" y="985"/>
                    </a:lnTo>
                    <a:lnTo>
                      <a:pt x="98" y="979"/>
                    </a:lnTo>
                    <a:lnTo>
                      <a:pt x="96" y="975"/>
                    </a:lnTo>
                    <a:lnTo>
                      <a:pt x="94" y="969"/>
                    </a:lnTo>
                    <a:lnTo>
                      <a:pt x="92" y="966"/>
                    </a:lnTo>
                    <a:lnTo>
                      <a:pt x="90" y="962"/>
                    </a:lnTo>
                    <a:lnTo>
                      <a:pt x="88" y="958"/>
                    </a:lnTo>
                    <a:lnTo>
                      <a:pt x="86" y="954"/>
                    </a:lnTo>
                    <a:lnTo>
                      <a:pt x="84" y="950"/>
                    </a:lnTo>
                    <a:lnTo>
                      <a:pt x="83" y="948"/>
                    </a:lnTo>
                    <a:lnTo>
                      <a:pt x="83" y="946"/>
                    </a:lnTo>
                    <a:lnTo>
                      <a:pt x="83" y="943"/>
                    </a:lnTo>
                    <a:lnTo>
                      <a:pt x="81" y="943"/>
                    </a:lnTo>
                    <a:lnTo>
                      <a:pt x="71" y="0"/>
                    </a:lnTo>
                    <a:close/>
                  </a:path>
                </a:pathLst>
              </a:custGeom>
              <a:solidFill>
                <a:srgbClr val="996600"/>
              </a:solidFill>
              <a:ln w="9525">
                <a:solidFill>
                  <a:srgbClr val="996600"/>
                </a:solidFill>
                <a:round/>
                <a:headEnd/>
                <a:tailEnd/>
              </a:ln>
            </p:spPr>
            <p:txBody>
              <a:bodyPr/>
              <a:lstStyle/>
              <a:p>
                <a:endParaRPr lang="es-MX"/>
              </a:p>
            </p:txBody>
          </p:sp>
          <p:sp>
            <p:nvSpPr>
              <p:cNvPr id="48" name="Freeform 69"/>
              <p:cNvSpPr>
                <a:spLocks noChangeAspect="1"/>
              </p:cNvSpPr>
              <p:nvPr/>
            </p:nvSpPr>
            <p:spPr bwMode="auto">
              <a:xfrm>
                <a:off x="1381" y="261"/>
                <a:ext cx="140" cy="1209"/>
              </a:xfrm>
              <a:custGeom>
                <a:avLst/>
                <a:gdLst>
                  <a:gd name="T0" fmla="*/ 58 w 140"/>
                  <a:gd name="T1" fmla="*/ 946 h 1209"/>
                  <a:gd name="T2" fmla="*/ 54 w 140"/>
                  <a:gd name="T3" fmla="*/ 954 h 1209"/>
                  <a:gd name="T4" fmla="*/ 48 w 140"/>
                  <a:gd name="T5" fmla="*/ 966 h 1209"/>
                  <a:gd name="T6" fmla="*/ 42 w 140"/>
                  <a:gd name="T7" fmla="*/ 979 h 1209"/>
                  <a:gd name="T8" fmla="*/ 35 w 140"/>
                  <a:gd name="T9" fmla="*/ 994 h 1209"/>
                  <a:gd name="T10" fmla="*/ 27 w 140"/>
                  <a:gd name="T11" fmla="*/ 1010 h 1209"/>
                  <a:gd name="T12" fmla="*/ 19 w 140"/>
                  <a:gd name="T13" fmla="*/ 1025 h 1209"/>
                  <a:gd name="T14" fmla="*/ 12 w 140"/>
                  <a:gd name="T15" fmla="*/ 1040 h 1209"/>
                  <a:gd name="T16" fmla="*/ 6 w 140"/>
                  <a:gd name="T17" fmla="*/ 1052 h 1209"/>
                  <a:gd name="T18" fmla="*/ 2 w 140"/>
                  <a:gd name="T19" fmla="*/ 1063 h 1209"/>
                  <a:gd name="T20" fmla="*/ 0 w 140"/>
                  <a:gd name="T21" fmla="*/ 1071 h 1209"/>
                  <a:gd name="T22" fmla="*/ 2 w 140"/>
                  <a:gd name="T23" fmla="*/ 1079 h 1209"/>
                  <a:gd name="T24" fmla="*/ 8 w 140"/>
                  <a:gd name="T25" fmla="*/ 1090 h 1209"/>
                  <a:gd name="T26" fmla="*/ 13 w 140"/>
                  <a:gd name="T27" fmla="*/ 1104 h 1209"/>
                  <a:gd name="T28" fmla="*/ 21 w 140"/>
                  <a:gd name="T29" fmla="*/ 1121 h 1209"/>
                  <a:gd name="T30" fmla="*/ 31 w 140"/>
                  <a:gd name="T31" fmla="*/ 1138 h 1209"/>
                  <a:gd name="T32" fmla="*/ 40 w 140"/>
                  <a:gd name="T33" fmla="*/ 1158 h 1209"/>
                  <a:gd name="T34" fmla="*/ 48 w 140"/>
                  <a:gd name="T35" fmla="*/ 1173 h 1209"/>
                  <a:gd name="T36" fmla="*/ 58 w 140"/>
                  <a:gd name="T37" fmla="*/ 1188 h 1209"/>
                  <a:gd name="T38" fmla="*/ 63 w 140"/>
                  <a:gd name="T39" fmla="*/ 1200 h 1209"/>
                  <a:gd name="T40" fmla="*/ 69 w 140"/>
                  <a:gd name="T41" fmla="*/ 1207 h 1209"/>
                  <a:gd name="T42" fmla="*/ 69 w 140"/>
                  <a:gd name="T43" fmla="*/ 1209 h 1209"/>
                  <a:gd name="T44" fmla="*/ 73 w 140"/>
                  <a:gd name="T45" fmla="*/ 1206 h 1209"/>
                  <a:gd name="T46" fmla="*/ 79 w 140"/>
                  <a:gd name="T47" fmla="*/ 1198 h 1209"/>
                  <a:gd name="T48" fmla="*/ 86 w 140"/>
                  <a:gd name="T49" fmla="*/ 1184 h 1209"/>
                  <a:gd name="T50" fmla="*/ 94 w 140"/>
                  <a:gd name="T51" fmla="*/ 1169 h 1209"/>
                  <a:gd name="T52" fmla="*/ 104 w 140"/>
                  <a:gd name="T53" fmla="*/ 1152 h 1209"/>
                  <a:gd name="T54" fmla="*/ 113 w 140"/>
                  <a:gd name="T55" fmla="*/ 1133 h 1209"/>
                  <a:gd name="T56" fmla="*/ 121 w 140"/>
                  <a:gd name="T57" fmla="*/ 1115 h 1209"/>
                  <a:gd name="T58" fmla="*/ 129 w 140"/>
                  <a:gd name="T59" fmla="*/ 1098 h 1209"/>
                  <a:gd name="T60" fmla="*/ 134 w 140"/>
                  <a:gd name="T61" fmla="*/ 1085 h 1209"/>
                  <a:gd name="T62" fmla="*/ 138 w 140"/>
                  <a:gd name="T63" fmla="*/ 1075 h 1209"/>
                  <a:gd name="T64" fmla="*/ 140 w 140"/>
                  <a:gd name="T65" fmla="*/ 1069 h 1209"/>
                  <a:gd name="T66" fmla="*/ 136 w 140"/>
                  <a:gd name="T67" fmla="*/ 1060 h 1209"/>
                  <a:gd name="T68" fmla="*/ 132 w 140"/>
                  <a:gd name="T69" fmla="*/ 1048 h 1209"/>
                  <a:gd name="T70" fmla="*/ 127 w 140"/>
                  <a:gd name="T71" fmla="*/ 1035 h 1209"/>
                  <a:gd name="T72" fmla="*/ 119 w 140"/>
                  <a:gd name="T73" fmla="*/ 1019 h 1209"/>
                  <a:gd name="T74" fmla="*/ 111 w 140"/>
                  <a:gd name="T75" fmla="*/ 1004 h 1209"/>
                  <a:gd name="T76" fmla="*/ 104 w 140"/>
                  <a:gd name="T77" fmla="*/ 989 h 1209"/>
                  <a:gd name="T78" fmla="*/ 96 w 140"/>
                  <a:gd name="T79" fmla="*/ 975 h 1209"/>
                  <a:gd name="T80" fmla="*/ 90 w 140"/>
                  <a:gd name="T81" fmla="*/ 962 h 1209"/>
                  <a:gd name="T82" fmla="*/ 84 w 140"/>
                  <a:gd name="T83" fmla="*/ 950 h 1209"/>
                  <a:gd name="T84" fmla="*/ 83 w 140"/>
                  <a:gd name="T85" fmla="*/ 943 h 1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0"/>
                  <a:gd name="T130" fmla="*/ 0 h 1209"/>
                  <a:gd name="T131" fmla="*/ 140 w 140"/>
                  <a:gd name="T132" fmla="*/ 1209 h 1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0" h="1209">
                    <a:moveTo>
                      <a:pt x="71" y="0"/>
                    </a:moveTo>
                    <a:lnTo>
                      <a:pt x="58" y="943"/>
                    </a:lnTo>
                    <a:lnTo>
                      <a:pt x="58" y="946"/>
                    </a:lnTo>
                    <a:lnTo>
                      <a:pt x="56" y="948"/>
                    </a:lnTo>
                    <a:lnTo>
                      <a:pt x="56" y="950"/>
                    </a:lnTo>
                    <a:lnTo>
                      <a:pt x="54" y="954"/>
                    </a:lnTo>
                    <a:lnTo>
                      <a:pt x="52" y="958"/>
                    </a:lnTo>
                    <a:lnTo>
                      <a:pt x="50" y="962"/>
                    </a:lnTo>
                    <a:lnTo>
                      <a:pt x="48" y="966"/>
                    </a:lnTo>
                    <a:lnTo>
                      <a:pt x="46" y="969"/>
                    </a:lnTo>
                    <a:lnTo>
                      <a:pt x="44" y="975"/>
                    </a:lnTo>
                    <a:lnTo>
                      <a:pt x="42" y="979"/>
                    </a:lnTo>
                    <a:lnTo>
                      <a:pt x="40" y="985"/>
                    </a:lnTo>
                    <a:lnTo>
                      <a:pt x="36" y="989"/>
                    </a:lnTo>
                    <a:lnTo>
                      <a:pt x="35" y="994"/>
                    </a:lnTo>
                    <a:lnTo>
                      <a:pt x="31" y="1000"/>
                    </a:lnTo>
                    <a:lnTo>
                      <a:pt x="29" y="1004"/>
                    </a:lnTo>
                    <a:lnTo>
                      <a:pt x="27" y="1010"/>
                    </a:lnTo>
                    <a:lnTo>
                      <a:pt x="23" y="1015"/>
                    </a:lnTo>
                    <a:lnTo>
                      <a:pt x="21" y="1019"/>
                    </a:lnTo>
                    <a:lnTo>
                      <a:pt x="19" y="1025"/>
                    </a:lnTo>
                    <a:lnTo>
                      <a:pt x="15" y="1031"/>
                    </a:lnTo>
                    <a:lnTo>
                      <a:pt x="13" y="1035"/>
                    </a:lnTo>
                    <a:lnTo>
                      <a:pt x="12" y="1040"/>
                    </a:lnTo>
                    <a:lnTo>
                      <a:pt x="10" y="1044"/>
                    </a:lnTo>
                    <a:lnTo>
                      <a:pt x="8" y="1048"/>
                    </a:lnTo>
                    <a:lnTo>
                      <a:pt x="6" y="1052"/>
                    </a:lnTo>
                    <a:lnTo>
                      <a:pt x="4" y="1056"/>
                    </a:lnTo>
                    <a:lnTo>
                      <a:pt x="4" y="1060"/>
                    </a:lnTo>
                    <a:lnTo>
                      <a:pt x="2" y="1063"/>
                    </a:lnTo>
                    <a:lnTo>
                      <a:pt x="2" y="1067"/>
                    </a:lnTo>
                    <a:lnTo>
                      <a:pt x="0" y="1069"/>
                    </a:lnTo>
                    <a:lnTo>
                      <a:pt x="0" y="1071"/>
                    </a:lnTo>
                    <a:lnTo>
                      <a:pt x="0" y="1073"/>
                    </a:lnTo>
                    <a:lnTo>
                      <a:pt x="2" y="1075"/>
                    </a:lnTo>
                    <a:lnTo>
                      <a:pt x="2" y="1079"/>
                    </a:lnTo>
                    <a:lnTo>
                      <a:pt x="4" y="1081"/>
                    </a:lnTo>
                    <a:lnTo>
                      <a:pt x="6" y="1085"/>
                    </a:lnTo>
                    <a:lnTo>
                      <a:pt x="8" y="1090"/>
                    </a:lnTo>
                    <a:lnTo>
                      <a:pt x="10" y="1094"/>
                    </a:lnTo>
                    <a:lnTo>
                      <a:pt x="12" y="1098"/>
                    </a:lnTo>
                    <a:lnTo>
                      <a:pt x="13" y="1104"/>
                    </a:lnTo>
                    <a:lnTo>
                      <a:pt x="15" y="1110"/>
                    </a:lnTo>
                    <a:lnTo>
                      <a:pt x="19" y="1115"/>
                    </a:lnTo>
                    <a:lnTo>
                      <a:pt x="21" y="1121"/>
                    </a:lnTo>
                    <a:lnTo>
                      <a:pt x="25" y="1127"/>
                    </a:lnTo>
                    <a:lnTo>
                      <a:pt x="27" y="1133"/>
                    </a:lnTo>
                    <a:lnTo>
                      <a:pt x="31" y="1138"/>
                    </a:lnTo>
                    <a:lnTo>
                      <a:pt x="33" y="1144"/>
                    </a:lnTo>
                    <a:lnTo>
                      <a:pt x="36" y="1152"/>
                    </a:lnTo>
                    <a:lnTo>
                      <a:pt x="40" y="1158"/>
                    </a:lnTo>
                    <a:lnTo>
                      <a:pt x="42" y="1163"/>
                    </a:lnTo>
                    <a:lnTo>
                      <a:pt x="46" y="1169"/>
                    </a:lnTo>
                    <a:lnTo>
                      <a:pt x="48" y="1173"/>
                    </a:lnTo>
                    <a:lnTo>
                      <a:pt x="52" y="1179"/>
                    </a:lnTo>
                    <a:lnTo>
                      <a:pt x="54" y="1184"/>
                    </a:lnTo>
                    <a:lnTo>
                      <a:pt x="58" y="1188"/>
                    </a:lnTo>
                    <a:lnTo>
                      <a:pt x="59" y="1194"/>
                    </a:lnTo>
                    <a:lnTo>
                      <a:pt x="61" y="1198"/>
                    </a:lnTo>
                    <a:lnTo>
                      <a:pt x="63" y="1200"/>
                    </a:lnTo>
                    <a:lnTo>
                      <a:pt x="65" y="1204"/>
                    </a:lnTo>
                    <a:lnTo>
                      <a:pt x="67" y="1206"/>
                    </a:lnTo>
                    <a:lnTo>
                      <a:pt x="69" y="1207"/>
                    </a:lnTo>
                    <a:lnTo>
                      <a:pt x="69" y="1209"/>
                    </a:lnTo>
                    <a:lnTo>
                      <a:pt x="71" y="1209"/>
                    </a:lnTo>
                    <a:lnTo>
                      <a:pt x="69" y="1209"/>
                    </a:lnTo>
                    <a:lnTo>
                      <a:pt x="71" y="1209"/>
                    </a:lnTo>
                    <a:lnTo>
                      <a:pt x="71" y="1207"/>
                    </a:lnTo>
                    <a:lnTo>
                      <a:pt x="73" y="1206"/>
                    </a:lnTo>
                    <a:lnTo>
                      <a:pt x="75" y="1204"/>
                    </a:lnTo>
                    <a:lnTo>
                      <a:pt x="77" y="1200"/>
                    </a:lnTo>
                    <a:lnTo>
                      <a:pt x="79" y="1198"/>
                    </a:lnTo>
                    <a:lnTo>
                      <a:pt x="81" y="1194"/>
                    </a:lnTo>
                    <a:lnTo>
                      <a:pt x="83" y="1188"/>
                    </a:lnTo>
                    <a:lnTo>
                      <a:pt x="86" y="1184"/>
                    </a:lnTo>
                    <a:lnTo>
                      <a:pt x="88" y="1179"/>
                    </a:lnTo>
                    <a:lnTo>
                      <a:pt x="92" y="1173"/>
                    </a:lnTo>
                    <a:lnTo>
                      <a:pt x="94" y="1169"/>
                    </a:lnTo>
                    <a:lnTo>
                      <a:pt x="98" y="1163"/>
                    </a:lnTo>
                    <a:lnTo>
                      <a:pt x="100" y="1158"/>
                    </a:lnTo>
                    <a:lnTo>
                      <a:pt x="104" y="1152"/>
                    </a:lnTo>
                    <a:lnTo>
                      <a:pt x="106" y="1144"/>
                    </a:lnTo>
                    <a:lnTo>
                      <a:pt x="109" y="1138"/>
                    </a:lnTo>
                    <a:lnTo>
                      <a:pt x="113" y="1133"/>
                    </a:lnTo>
                    <a:lnTo>
                      <a:pt x="115" y="1127"/>
                    </a:lnTo>
                    <a:lnTo>
                      <a:pt x="119" y="1121"/>
                    </a:lnTo>
                    <a:lnTo>
                      <a:pt x="121" y="1115"/>
                    </a:lnTo>
                    <a:lnTo>
                      <a:pt x="125" y="1110"/>
                    </a:lnTo>
                    <a:lnTo>
                      <a:pt x="127" y="1104"/>
                    </a:lnTo>
                    <a:lnTo>
                      <a:pt x="129" y="1098"/>
                    </a:lnTo>
                    <a:lnTo>
                      <a:pt x="130" y="1094"/>
                    </a:lnTo>
                    <a:lnTo>
                      <a:pt x="132" y="1090"/>
                    </a:lnTo>
                    <a:lnTo>
                      <a:pt x="134" y="1085"/>
                    </a:lnTo>
                    <a:lnTo>
                      <a:pt x="136" y="1081"/>
                    </a:lnTo>
                    <a:lnTo>
                      <a:pt x="138" y="1079"/>
                    </a:lnTo>
                    <a:lnTo>
                      <a:pt x="138" y="1075"/>
                    </a:lnTo>
                    <a:lnTo>
                      <a:pt x="140" y="1073"/>
                    </a:lnTo>
                    <a:lnTo>
                      <a:pt x="140" y="1071"/>
                    </a:lnTo>
                    <a:lnTo>
                      <a:pt x="140" y="1069"/>
                    </a:lnTo>
                    <a:lnTo>
                      <a:pt x="138" y="1067"/>
                    </a:lnTo>
                    <a:lnTo>
                      <a:pt x="138" y="1063"/>
                    </a:lnTo>
                    <a:lnTo>
                      <a:pt x="136" y="1060"/>
                    </a:lnTo>
                    <a:lnTo>
                      <a:pt x="136" y="1056"/>
                    </a:lnTo>
                    <a:lnTo>
                      <a:pt x="134" y="1052"/>
                    </a:lnTo>
                    <a:lnTo>
                      <a:pt x="132" y="1048"/>
                    </a:lnTo>
                    <a:lnTo>
                      <a:pt x="130" y="1044"/>
                    </a:lnTo>
                    <a:lnTo>
                      <a:pt x="129" y="1040"/>
                    </a:lnTo>
                    <a:lnTo>
                      <a:pt x="127" y="1035"/>
                    </a:lnTo>
                    <a:lnTo>
                      <a:pt x="123" y="1031"/>
                    </a:lnTo>
                    <a:lnTo>
                      <a:pt x="121" y="1025"/>
                    </a:lnTo>
                    <a:lnTo>
                      <a:pt x="119" y="1019"/>
                    </a:lnTo>
                    <a:lnTo>
                      <a:pt x="117" y="1015"/>
                    </a:lnTo>
                    <a:lnTo>
                      <a:pt x="113" y="1010"/>
                    </a:lnTo>
                    <a:lnTo>
                      <a:pt x="111" y="1004"/>
                    </a:lnTo>
                    <a:lnTo>
                      <a:pt x="107" y="1000"/>
                    </a:lnTo>
                    <a:lnTo>
                      <a:pt x="106" y="994"/>
                    </a:lnTo>
                    <a:lnTo>
                      <a:pt x="104" y="989"/>
                    </a:lnTo>
                    <a:lnTo>
                      <a:pt x="100" y="985"/>
                    </a:lnTo>
                    <a:lnTo>
                      <a:pt x="98" y="979"/>
                    </a:lnTo>
                    <a:lnTo>
                      <a:pt x="96" y="975"/>
                    </a:lnTo>
                    <a:lnTo>
                      <a:pt x="94" y="969"/>
                    </a:lnTo>
                    <a:lnTo>
                      <a:pt x="92" y="966"/>
                    </a:lnTo>
                    <a:lnTo>
                      <a:pt x="90" y="962"/>
                    </a:lnTo>
                    <a:lnTo>
                      <a:pt x="88" y="958"/>
                    </a:lnTo>
                    <a:lnTo>
                      <a:pt x="86" y="954"/>
                    </a:lnTo>
                    <a:lnTo>
                      <a:pt x="84" y="950"/>
                    </a:lnTo>
                    <a:lnTo>
                      <a:pt x="83" y="948"/>
                    </a:lnTo>
                    <a:lnTo>
                      <a:pt x="83" y="946"/>
                    </a:lnTo>
                    <a:lnTo>
                      <a:pt x="83" y="943"/>
                    </a:lnTo>
                    <a:lnTo>
                      <a:pt x="81" y="943"/>
                    </a:lnTo>
                    <a:lnTo>
                      <a:pt x="71" y="0"/>
                    </a:lnTo>
                  </a:path>
                </a:pathLst>
              </a:custGeom>
              <a:solidFill>
                <a:srgbClr val="996600"/>
              </a:solidFill>
              <a:ln w="0">
                <a:solidFill>
                  <a:srgbClr val="996600"/>
                </a:solidFill>
                <a:round/>
                <a:headEnd/>
                <a:tailEnd/>
              </a:ln>
            </p:spPr>
            <p:txBody>
              <a:bodyPr/>
              <a:lstStyle/>
              <a:p>
                <a:endParaRPr lang="es-MX"/>
              </a:p>
            </p:txBody>
          </p:sp>
          <p:sp>
            <p:nvSpPr>
              <p:cNvPr id="49" name="Freeform 70"/>
              <p:cNvSpPr>
                <a:spLocks noChangeAspect="1"/>
              </p:cNvSpPr>
              <p:nvPr/>
            </p:nvSpPr>
            <p:spPr bwMode="auto">
              <a:xfrm>
                <a:off x="980" y="1662"/>
                <a:ext cx="944" cy="2396"/>
              </a:xfrm>
              <a:custGeom>
                <a:avLst/>
                <a:gdLst>
                  <a:gd name="T0" fmla="*/ 589 w 944"/>
                  <a:gd name="T1" fmla="*/ 1962 h 2396"/>
                  <a:gd name="T2" fmla="*/ 683 w 944"/>
                  <a:gd name="T3" fmla="*/ 1776 h 2396"/>
                  <a:gd name="T4" fmla="*/ 752 w 944"/>
                  <a:gd name="T5" fmla="*/ 1578 h 2396"/>
                  <a:gd name="T6" fmla="*/ 764 w 944"/>
                  <a:gd name="T7" fmla="*/ 1095 h 2396"/>
                  <a:gd name="T8" fmla="*/ 825 w 944"/>
                  <a:gd name="T9" fmla="*/ 814 h 2396"/>
                  <a:gd name="T10" fmla="*/ 915 w 944"/>
                  <a:gd name="T11" fmla="*/ 641 h 2396"/>
                  <a:gd name="T12" fmla="*/ 856 w 944"/>
                  <a:gd name="T13" fmla="*/ 822 h 2396"/>
                  <a:gd name="T14" fmla="*/ 819 w 944"/>
                  <a:gd name="T15" fmla="*/ 1175 h 2396"/>
                  <a:gd name="T16" fmla="*/ 821 w 944"/>
                  <a:gd name="T17" fmla="*/ 1473 h 2396"/>
                  <a:gd name="T18" fmla="*/ 796 w 944"/>
                  <a:gd name="T19" fmla="*/ 1667 h 2396"/>
                  <a:gd name="T20" fmla="*/ 704 w 944"/>
                  <a:gd name="T21" fmla="*/ 1878 h 2396"/>
                  <a:gd name="T22" fmla="*/ 587 w 944"/>
                  <a:gd name="T23" fmla="*/ 2060 h 2396"/>
                  <a:gd name="T24" fmla="*/ 505 w 944"/>
                  <a:gd name="T25" fmla="*/ 2150 h 2396"/>
                  <a:gd name="T26" fmla="*/ 484 w 944"/>
                  <a:gd name="T27" fmla="*/ 2231 h 2396"/>
                  <a:gd name="T28" fmla="*/ 478 w 944"/>
                  <a:gd name="T29" fmla="*/ 2317 h 2396"/>
                  <a:gd name="T30" fmla="*/ 470 w 944"/>
                  <a:gd name="T31" fmla="*/ 2388 h 2396"/>
                  <a:gd name="T32" fmla="*/ 464 w 944"/>
                  <a:gd name="T33" fmla="*/ 2300 h 2396"/>
                  <a:gd name="T34" fmla="*/ 457 w 944"/>
                  <a:gd name="T35" fmla="*/ 2214 h 2396"/>
                  <a:gd name="T36" fmla="*/ 432 w 944"/>
                  <a:gd name="T37" fmla="*/ 2137 h 2396"/>
                  <a:gd name="T38" fmla="*/ 334 w 944"/>
                  <a:gd name="T39" fmla="*/ 2029 h 2396"/>
                  <a:gd name="T40" fmla="*/ 217 w 944"/>
                  <a:gd name="T41" fmla="*/ 1835 h 2396"/>
                  <a:gd name="T42" fmla="*/ 138 w 944"/>
                  <a:gd name="T43" fmla="*/ 1626 h 2396"/>
                  <a:gd name="T44" fmla="*/ 123 w 944"/>
                  <a:gd name="T45" fmla="*/ 1423 h 2396"/>
                  <a:gd name="T46" fmla="*/ 123 w 944"/>
                  <a:gd name="T47" fmla="*/ 1106 h 2396"/>
                  <a:gd name="T48" fmla="*/ 69 w 944"/>
                  <a:gd name="T49" fmla="*/ 753 h 2396"/>
                  <a:gd name="T50" fmla="*/ 48 w 944"/>
                  <a:gd name="T51" fmla="*/ 674 h 2396"/>
                  <a:gd name="T52" fmla="*/ 134 w 944"/>
                  <a:gd name="T53" fmla="*/ 856 h 2396"/>
                  <a:gd name="T54" fmla="*/ 186 w 944"/>
                  <a:gd name="T55" fmla="*/ 1175 h 2396"/>
                  <a:gd name="T56" fmla="*/ 201 w 944"/>
                  <a:gd name="T57" fmla="*/ 1617 h 2396"/>
                  <a:gd name="T58" fmla="*/ 278 w 944"/>
                  <a:gd name="T59" fmla="*/ 1816 h 2396"/>
                  <a:gd name="T60" fmla="*/ 374 w 944"/>
                  <a:gd name="T61" fmla="*/ 1993 h 2396"/>
                  <a:gd name="T62" fmla="*/ 420 w 944"/>
                  <a:gd name="T63" fmla="*/ 1254 h 2396"/>
                  <a:gd name="T64" fmla="*/ 299 w 944"/>
                  <a:gd name="T65" fmla="*/ 1047 h 2396"/>
                  <a:gd name="T66" fmla="*/ 177 w 944"/>
                  <a:gd name="T67" fmla="*/ 837 h 2396"/>
                  <a:gd name="T68" fmla="*/ 109 w 944"/>
                  <a:gd name="T69" fmla="*/ 714 h 2396"/>
                  <a:gd name="T70" fmla="*/ 94 w 944"/>
                  <a:gd name="T71" fmla="*/ 553 h 2396"/>
                  <a:gd name="T72" fmla="*/ 92 w 944"/>
                  <a:gd name="T73" fmla="*/ 306 h 2396"/>
                  <a:gd name="T74" fmla="*/ 102 w 944"/>
                  <a:gd name="T75" fmla="*/ 0 h 2396"/>
                  <a:gd name="T76" fmla="*/ 113 w 944"/>
                  <a:gd name="T77" fmla="*/ 242 h 2396"/>
                  <a:gd name="T78" fmla="*/ 123 w 944"/>
                  <a:gd name="T79" fmla="*/ 419 h 2396"/>
                  <a:gd name="T80" fmla="*/ 140 w 944"/>
                  <a:gd name="T81" fmla="*/ 549 h 2396"/>
                  <a:gd name="T82" fmla="*/ 205 w 944"/>
                  <a:gd name="T83" fmla="*/ 684 h 2396"/>
                  <a:gd name="T84" fmla="*/ 315 w 944"/>
                  <a:gd name="T85" fmla="*/ 881 h 2396"/>
                  <a:gd name="T86" fmla="*/ 420 w 944"/>
                  <a:gd name="T87" fmla="*/ 1062 h 2396"/>
                  <a:gd name="T88" fmla="*/ 455 w 944"/>
                  <a:gd name="T89" fmla="*/ 1121 h 2396"/>
                  <a:gd name="T90" fmla="*/ 462 w 944"/>
                  <a:gd name="T91" fmla="*/ 1171 h 2396"/>
                  <a:gd name="T92" fmla="*/ 470 w 944"/>
                  <a:gd name="T93" fmla="*/ 1221 h 2396"/>
                  <a:gd name="T94" fmla="*/ 476 w 944"/>
                  <a:gd name="T95" fmla="*/ 1214 h 2396"/>
                  <a:gd name="T96" fmla="*/ 485 w 944"/>
                  <a:gd name="T97" fmla="*/ 1160 h 2396"/>
                  <a:gd name="T98" fmla="*/ 493 w 944"/>
                  <a:gd name="T99" fmla="*/ 1116 h 2396"/>
                  <a:gd name="T100" fmla="*/ 555 w 944"/>
                  <a:gd name="T101" fmla="*/ 1016 h 2396"/>
                  <a:gd name="T102" fmla="*/ 664 w 944"/>
                  <a:gd name="T103" fmla="*/ 820 h 2396"/>
                  <a:gd name="T104" fmla="*/ 764 w 944"/>
                  <a:gd name="T105" fmla="*/ 636 h 2396"/>
                  <a:gd name="T106" fmla="*/ 810 w 944"/>
                  <a:gd name="T107" fmla="*/ 515 h 2396"/>
                  <a:gd name="T108" fmla="*/ 823 w 944"/>
                  <a:gd name="T109" fmla="*/ 373 h 2396"/>
                  <a:gd name="T110" fmla="*/ 833 w 944"/>
                  <a:gd name="T111" fmla="*/ 177 h 2396"/>
                  <a:gd name="T112" fmla="*/ 846 w 944"/>
                  <a:gd name="T113" fmla="*/ 96 h 2396"/>
                  <a:gd name="T114" fmla="*/ 852 w 944"/>
                  <a:gd name="T115" fmla="*/ 388 h 2396"/>
                  <a:gd name="T116" fmla="*/ 846 w 944"/>
                  <a:gd name="T117" fmla="*/ 613 h 2396"/>
                  <a:gd name="T118" fmla="*/ 823 w 944"/>
                  <a:gd name="T119" fmla="*/ 743 h 2396"/>
                  <a:gd name="T120" fmla="*/ 733 w 944"/>
                  <a:gd name="T121" fmla="*/ 895 h 2396"/>
                  <a:gd name="T122" fmla="*/ 604 w 944"/>
                  <a:gd name="T123" fmla="*/ 1114 h 2396"/>
                  <a:gd name="T124" fmla="*/ 503 w 944"/>
                  <a:gd name="T125" fmla="*/ 2083 h 23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44"/>
                  <a:gd name="T190" fmla="*/ 0 h 2396"/>
                  <a:gd name="T191" fmla="*/ 944 w 944"/>
                  <a:gd name="T192" fmla="*/ 2396 h 239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44" h="2396">
                    <a:moveTo>
                      <a:pt x="503" y="2083"/>
                    </a:moveTo>
                    <a:lnTo>
                      <a:pt x="512" y="2072"/>
                    </a:lnTo>
                    <a:lnTo>
                      <a:pt x="522" y="2062"/>
                    </a:lnTo>
                    <a:lnTo>
                      <a:pt x="530" y="2049"/>
                    </a:lnTo>
                    <a:lnTo>
                      <a:pt x="539" y="2037"/>
                    </a:lnTo>
                    <a:lnTo>
                      <a:pt x="549" y="2022"/>
                    </a:lnTo>
                    <a:lnTo>
                      <a:pt x="558" y="2008"/>
                    </a:lnTo>
                    <a:lnTo>
                      <a:pt x="568" y="1993"/>
                    </a:lnTo>
                    <a:lnTo>
                      <a:pt x="579" y="1978"/>
                    </a:lnTo>
                    <a:lnTo>
                      <a:pt x="589" y="1962"/>
                    </a:lnTo>
                    <a:lnTo>
                      <a:pt x="599" y="1945"/>
                    </a:lnTo>
                    <a:lnTo>
                      <a:pt x="608" y="1928"/>
                    </a:lnTo>
                    <a:lnTo>
                      <a:pt x="618" y="1910"/>
                    </a:lnTo>
                    <a:lnTo>
                      <a:pt x="627" y="1891"/>
                    </a:lnTo>
                    <a:lnTo>
                      <a:pt x="637" y="1874"/>
                    </a:lnTo>
                    <a:lnTo>
                      <a:pt x="647" y="1855"/>
                    </a:lnTo>
                    <a:lnTo>
                      <a:pt x="656" y="1835"/>
                    </a:lnTo>
                    <a:lnTo>
                      <a:pt x="666" y="1816"/>
                    </a:lnTo>
                    <a:lnTo>
                      <a:pt x="673" y="1795"/>
                    </a:lnTo>
                    <a:lnTo>
                      <a:pt x="683" y="1776"/>
                    </a:lnTo>
                    <a:lnTo>
                      <a:pt x="691" y="1757"/>
                    </a:lnTo>
                    <a:lnTo>
                      <a:pt x="700" y="1736"/>
                    </a:lnTo>
                    <a:lnTo>
                      <a:pt x="708" y="1716"/>
                    </a:lnTo>
                    <a:lnTo>
                      <a:pt x="716" y="1695"/>
                    </a:lnTo>
                    <a:lnTo>
                      <a:pt x="721" y="1676"/>
                    </a:lnTo>
                    <a:lnTo>
                      <a:pt x="729" y="1655"/>
                    </a:lnTo>
                    <a:lnTo>
                      <a:pt x="735" y="1636"/>
                    </a:lnTo>
                    <a:lnTo>
                      <a:pt x="741" y="1617"/>
                    </a:lnTo>
                    <a:lnTo>
                      <a:pt x="746" y="1597"/>
                    </a:lnTo>
                    <a:lnTo>
                      <a:pt x="752" y="1578"/>
                    </a:lnTo>
                    <a:lnTo>
                      <a:pt x="756" y="1559"/>
                    </a:lnTo>
                    <a:lnTo>
                      <a:pt x="754" y="1494"/>
                    </a:lnTo>
                    <a:lnTo>
                      <a:pt x="752" y="1432"/>
                    </a:lnTo>
                    <a:lnTo>
                      <a:pt x="752" y="1375"/>
                    </a:lnTo>
                    <a:lnTo>
                      <a:pt x="752" y="1321"/>
                    </a:lnTo>
                    <a:lnTo>
                      <a:pt x="754" y="1269"/>
                    </a:lnTo>
                    <a:lnTo>
                      <a:pt x="754" y="1221"/>
                    </a:lnTo>
                    <a:lnTo>
                      <a:pt x="758" y="1175"/>
                    </a:lnTo>
                    <a:lnTo>
                      <a:pt x="760" y="1133"/>
                    </a:lnTo>
                    <a:lnTo>
                      <a:pt x="764" y="1095"/>
                    </a:lnTo>
                    <a:lnTo>
                      <a:pt x="767" y="1058"/>
                    </a:lnTo>
                    <a:lnTo>
                      <a:pt x="771" y="1023"/>
                    </a:lnTo>
                    <a:lnTo>
                      <a:pt x="777" y="991"/>
                    </a:lnTo>
                    <a:lnTo>
                      <a:pt x="783" y="960"/>
                    </a:lnTo>
                    <a:lnTo>
                      <a:pt x="789" y="931"/>
                    </a:lnTo>
                    <a:lnTo>
                      <a:pt x="794" y="904"/>
                    </a:lnTo>
                    <a:lnTo>
                      <a:pt x="802" y="880"/>
                    </a:lnTo>
                    <a:lnTo>
                      <a:pt x="810" y="856"/>
                    </a:lnTo>
                    <a:lnTo>
                      <a:pt x="815" y="835"/>
                    </a:lnTo>
                    <a:lnTo>
                      <a:pt x="825" y="814"/>
                    </a:lnTo>
                    <a:lnTo>
                      <a:pt x="833" y="793"/>
                    </a:lnTo>
                    <a:lnTo>
                      <a:pt x="840" y="776"/>
                    </a:lnTo>
                    <a:lnTo>
                      <a:pt x="850" y="757"/>
                    </a:lnTo>
                    <a:lnTo>
                      <a:pt x="858" y="739"/>
                    </a:lnTo>
                    <a:lnTo>
                      <a:pt x="867" y="724"/>
                    </a:lnTo>
                    <a:lnTo>
                      <a:pt x="877" y="707"/>
                    </a:lnTo>
                    <a:lnTo>
                      <a:pt x="886" y="691"/>
                    </a:lnTo>
                    <a:lnTo>
                      <a:pt x="896" y="674"/>
                    </a:lnTo>
                    <a:lnTo>
                      <a:pt x="906" y="659"/>
                    </a:lnTo>
                    <a:lnTo>
                      <a:pt x="915" y="641"/>
                    </a:lnTo>
                    <a:lnTo>
                      <a:pt x="925" y="626"/>
                    </a:lnTo>
                    <a:lnTo>
                      <a:pt x="934" y="609"/>
                    </a:lnTo>
                    <a:lnTo>
                      <a:pt x="944" y="590"/>
                    </a:lnTo>
                    <a:lnTo>
                      <a:pt x="927" y="620"/>
                    </a:lnTo>
                    <a:lnTo>
                      <a:pt x="911" y="653"/>
                    </a:lnTo>
                    <a:lnTo>
                      <a:pt x="898" y="686"/>
                    </a:lnTo>
                    <a:lnTo>
                      <a:pt x="886" y="718"/>
                    </a:lnTo>
                    <a:lnTo>
                      <a:pt x="875" y="753"/>
                    </a:lnTo>
                    <a:lnTo>
                      <a:pt x="865" y="787"/>
                    </a:lnTo>
                    <a:lnTo>
                      <a:pt x="856" y="822"/>
                    </a:lnTo>
                    <a:lnTo>
                      <a:pt x="850" y="858"/>
                    </a:lnTo>
                    <a:lnTo>
                      <a:pt x="842" y="893"/>
                    </a:lnTo>
                    <a:lnTo>
                      <a:pt x="837" y="929"/>
                    </a:lnTo>
                    <a:lnTo>
                      <a:pt x="833" y="964"/>
                    </a:lnTo>
                    <a:lnTo>
                      <a:pt x="829" y="1000"/>
                    </a:lnTo>
                    <a:lnTo>
                      <a:pt x="825" y="1035"/>
                    </a:lnTo>
                    <a:lnTo>
                      <a:pt x="823" y="1071"/>
                    </a:lnTo>
                    <a:lnTo>
                      <a:pt x="821" y="1106"/>
                    </a:lnTo>
                    <a:lnTo>
                      <a:pt x="819" y="1141"/>
                    </a:lnTo>
                    <a:lnTo>
                      <a:pt x="819" y="1175"/>
                    </a:lnTo>
                    <a:lnTo>
                      <a:pt x="819" y="1210"/>
                    </a:lnTo>
                    <a:lnTo>
                      <a:pt x="817" y="1242"/>
                    </a:lnTo>
                    <a:lnTo>
                      <a:pt x="819" y="1275"/>
                    </a:lnTo>
                    <a:lnTo>
                      <a:pt x="819" y="1306"/>
                    </a:lnTo>
                    <a:lnTo>
                      <a:pt x="819" y="1336"/>
                    </a:lnTo>
                    <a:lnTo>
                      <a:pt x="819" y="1367"/>
                    </a:lnTo>
                    <a:lnTo>
                      <a:pt x="819" y="1396"/>
                    </a:lnTo>
                    <a:lnTo>
                      <a:pt x="821" y="1423"/>
                    </a:lnTo>
                    <a:lnTo>
                      <a:pt x="821" y="1450"/>
                    </a:lnTo>
                    <a:lnTo>
                      <a:pt x="821" y="1473"/>
                    </a:lnTo>
                    <a:lnTo>
                      <a:pt x="821" y="1496"/>
                    </a:lnTo>
                    <a:lnTo>
                      <a:pt x="819" y="1519"/>
                    </a:lnTo>
                    <a:lnTo>
                      <a:pt x="819" y="1538"/>
                    </a:lnTo>
                    <a:lnTo>
                      <a:pt x="817" y="1557"/>
                    </a:lnTo>
                    <a:lnTo>
                      <a:pt x="815" y="1572"/>
                    </a:lnTo>
                    <a:lnTo>
                      <a:pt x="814" y="1590"/>
                    </a:lnTo>
                    <a:lnTo>
                      <a:pt x="810" y="1607"/>
                    </a:lnTo>
                    <a:lnTo>
                      <a:pt x="806" y="1626"/>
                    </a:lnTo>
                    <a:lnTo>
                      <a:pt x="802" y="1645"/>
                    </a:lnTo>
                    <a:lnTo>
                      <a:pt x="796" y="1667"/>
                    </a:lnTo>
                    <a:lnTo>
                      <a:pt x="789" y="1686"/>
                    </a:lnTo>
                    <a:lnTo>
                      <a:pt x="781" y="1707"/>
                    </a:lnTo>
                    <a:lnTo>
                      <a:pt x="773" y="1728"/>
                    </a:lnTo>
                    <a:lnTo>
                      <a:pt x="766" y="1749"/>
                    </a:lnTo>
                    <a:lnTo>
                      <a:pt x="756" y="1770"/>
                    </a:lnTo>
                    <a:lnTo>
                      <a:pt x="746" y="1793"/>
                    </a:lnTo>
                    <a:lnTo>
                      <a:pt x="737" y="1814"/>
                    </a:lnTo>
                    <a:lnTo>
                      <a:pt x="727" y="1835"/>
                    </a:lnTo>
                    <a:lnTo>
                      <a:pt x="716" y="1857"/>
                    </a:lnTo>
                    <a:lnTo>
                      <a:pt x="704" y="1878"/>
                    </a:lnTo>
                    <a:lnTo>
                      <a:pt x="693" y="1899"/>
                    </a:lnTo>
                    <a:lnTo>
                      <a:pt x="681" y="1920"/>
                    </a:lnTo>
                    <a:lnTo>
                      <a:pt x="670" y="1939"/>
                    </a:lnTo>
                    <a:lnTo>
                      <a:pt x="658" y="1958"/>
                    </a:lnTo>
                    <a:lnTo>
                      <a:pt x="647" y="1978"/>
                    </a:lnTo>
                    <a:lnTo>
                      <a:pt x="633" y="1997"/>
                    </a:lnTo>
                    <a:lnTo>
                      <a:pt x="622" y="2014"/>
                    </a:lnTo>
                    <a:lnTo>
                      <a:pt x="610" y="2029"/>
                    </a:lnTo>
                    <a:lnTo>
                      <a:pt x="599" y="2047"/>
                    </a:lnTo>
                    <a:lnTo>
                      <a:pt x="587" y="2060"/>
                    </a:lnTo>
                    <a:lnTo>
                      <a:pt x="576" y="2074"/>
                    </a:lnTo>
                    <a:lnTo>
                      <a:pt x="564" y="2087"/>
                    </a:lnTo>
                    <a:lnTo>
                      <a:pt x="555" y="2098"/>
                    </a:lnTo>
                    <a:lnTo>
                      <a:pt x="545" y="2108"/>
                    </a:lnTo>
                    <a:lnTo>
                      <a:pt x="535" y="2118"/>
                    </a:lnTo>
                    <a:lnTo>
                      <a:pt x="526" y="2125"/>
                    </a:lnTo>
                    <a:lnTo>
                      <a:pt x="516" y="2131"/>
                    </a:lnTo>
                    <a:lnTo>
                      <a:pt x="512" y="2137"/>
                    </a:lnTo>
                    <a:lnTo>
                      <a:pt x="508" y="2145"/>
                    </a:lnTo>
                    <a:lnTo>
                      <a:pt x="505" y="2150"/>
                    </a:lnTo>
                    <a:lnTo>
                      <a:pt x="501" y="2158"/>
                    </a:lnTo>
                    <a:lnTo>
                      <a:pt x="499" y="2166"/>
                    </a:lnTo>
                    <a:lnTo>
                      <a:pt x="495" y="2173"/>
                    </a:lnTo>
                    <a:lnTo>
                      <a:pt x="493" y="2181"/>
                    </a:lnTo>
                    <a:lnTo>
                      <a:pt x="491" y="2189"/>
                    </a:lnTo>
                    <a:lnTo>
                      <a:pt x="489" y="2196"/>
                    </a:lnTo>
                    <a:lnTo>
                      <a:pt x="487" y="2206"/>
                    </a:lnTo>
                    <a:lnTo>
                      <a:pt x="487" y="2214"/>
                    </a:lnTo>
                    <a:lnTo>
                      <a:pt x="485" y="2221"/>
                    </a:lnTo>
                    <a:lnTo>
                      <a:pt x="484" y="2231"/>
                    </a:lnTo>
                    <a:lnTo>
                      <a:pt x="484" y="2239"/>
                    </a:lnTo>
                    <a:lnTo>
                      <a:pt x="482" y="2248"/>
                    </a:lnTo>
                    <a:lnTo>
                      <a:pt x="482" y="2256"/>
                    </a:lnTo>
                    <a:lnTo>
                      <a:pt x="482" y="2265"/>
                    </a:lnTo>
                    <a:lnTo>
                      <a:pt x="480" y="2273"/>
                    </a:lnTo>
                    <a:lnTo>
                      <a:pt x="480" y="2283"/>
                    </a:lnTo>
                    <a:lnTo>
                      <a:pt x="480" y="2292"/>
                    </a:lnTo>
                    <a:lnTo>
                      <a:pt x="480" y="2300"/>
                    </a:lnTo>
                    <a:lnTo>
                      <a:pt x="480" y="2310"/>
                    </a:lnTo>
                    <a:lnTo>
                      <a:pt x="478" y="2317"/>
                    </a:lnTo>
                    <a:lnTo>
                      <a:pt x="478" y="2327"/>
                    </a:lnTo>
                    <a:lnTo>
                      <a:pt x="478" y="2336"/>
                    </a:lnTo>
                    <a:lnTo>
                      <a:pt x="478" y="2344"/>
                    </a:lnTo>
                    <a:lnTo>
                      <a:pt x="476" y="2354"/>
                    </a:lnTo>
                    <a:lnTo>
                      <a:pt x="476" y="2361"/>
                    </a:lnTo>
                    <a:lnTo>
                      <a:pt x="474" y="2371"/>
                    </a:lnTo>
                    <a:lnTo>
                      <a:pt x="474" y="2379"/>
                    </a:lnTo>
                    <a:lnTo>
                      <a:pt x="472" y="2388"/>
                    </a:lnTo>
                    <a:lnTo>
                      <a:pt x="472" y="2396"/>
                    </a:lnTo>
                    <a:lnTo>
                      <a:pt x="470" y="2388"/>
                    </a:lnTo>
                    <a:lnTo>
                      <a:pt x="470" y="2379"/>
                    </a:lnTo>
                    <a:lnTo>
                      <a:pt x="468" y="2371"/>
                    </a:lnTo>
                    <a:lnTo>
                      <a:pt x="468" y="2361"/>
                    </a:lnTo>
                    <a:lnTo>
                      <a:pt x="466" y="2354"/>
                    </a:lnTo>
                    <a:lnTo>
                      <a:pt x="466" y="2344"/>
                    </a:lnTo>
                    <a:lnTo>
                      <a:pt x="466" y="2336"/>
                    </a:lnTo>
                    <a:lnTo>
                      <a:pt x="466" y="2327"/>
                    </a:lnTo>
                    <a:lnTo>
                      <a:pt x="464" y="2317"/>
                    </a:lnTo>
                    <a:lnTo>
                      <a:pt x="464" y="2310"/>
                    </a:lnTo>
                    <a:lnTo>
                      <a:pt x="464" y="2300"/>
                    </a:lnTo>
                    <a:lnTo>
                      <a:pt x="464" y="2292"/>
                    </a:lnTo>
                    <a:lnTo>
                      <a:pt x="462" y="2283"/>
                    </a:lnTo>
                    <a:lnTo>
                      <a:pt x="462" y="2273"/>
                    </a:lnTo>
                    <a:lnTo>
                      <a:pt x="462" y="2265"/>
                    </a:lnTo>
                    <a:lnTo>
                      <a:pt x="462" y="2256"/>
                    </a:lnTo>
                    <a:lnTo>
                      <a:pt x="460" y="2248"/>
                    </a:lnTo>
                    <a:lnTo>
                      <a:pt x="460" y="2239"/>
                    </a:lnTo>
                    <a:lnTo>
                      <a:pt x="459" y="2231"/>
                    </a:lnTo>
                    <a:lnTo>
                      <a:pt x="459" y="2221"/>
                    </a:lnTo>
                    <a:lnTo>
                      <a:pt x="457" y="2214"/>
                    </a:lnTo>
                    <a:lnTo>
                      <a:pt x="455" y="2206"/>
                    </a:lnTo>
                    <a:lnTo>
                      <a:pt x="455" y="2196"/>
                    </a:lnTo>
                    <a:lnTo>
                      <a:pt x="453" y="2189"/>
                    </a:lnTo>
                    <a:lnTo>
                      <a:pt x="449" y="2181"/>
                    </a:lnTo>
                    <a:lnTo>
                      <a:pt x="447" y="2173"/>
                    </a:lnTo>
                    <a:lnTo>
                      <a:pt x="445" y="2166"/>
                    </a:lnTo>
                    <a:lnTo>
                      <a:pt x="441" y="2158"/>
                    </a:lnTo>
                    <a:lnTo>
                      <a:pt x="439" y="2150"/>
                    </a:lnTo>
                    <a:lnTo>
                      <a:pt x="436" y="2145"/>
                    </a:lnTo>
                    <a:lnTo>
                      <a:pt x="432" y="2137"/>
                    </a:lnTo>
                    <a:lnTo>
                      <a:pt x="426" y="2131"/>
                    </a:lnTo>
                    <a:lnTo>
                      <a:pt x="418" y="2125"/>
                    </a:lnTo>
                    <a:lnTo>
                      <a:pt x="409" y="2118"/>
                    </a:lnTo>
                    <a:lnTo>
                      <a:pt x="399" y="2108"/>
                    </a:lnTo>
                    <a:lnTo>
                      <a:pt x="389" y="2098"/>
                    </a:lnTo>
                    <a:lnTo>
                      <a:pt x="378" y="2087"/>
                    </a:lnTo>
                    <a:lnTo>
                      <a:pt x="368" y="2074"/>
                    </a:lnTo>
                    <a:lnTo>
                      <a:pt x="357" y="2060"/>
                    </a:lnTo>
                    <a:lnTo>
                      <a:pt x="345" y="2047"/>
                    </a:lnTo>
                    <a:lnTo>
                      <a:pt x="334" y="2029"/>
                    </a:lnTo>
                    <a:lnTo>
                      <a:pt x="322" y="2014"/>
                    </a:lnTo>
                    <a:lnTo>
                      <a:pt x="309" y="1997"/>
                    </a:lnTo>
                    <a:lnTo>
                      <a:pt x="297" y="1978"/>
                    </a:lnTo>
                    <a:lnTo>
                      <a:pt x="286" y="1958"/>
                    </a:lnTo>
                    <a:lnTo>
                      <a:pt x="274" y="1939"/>
                    </a:lnTo>
                    <a:lnTo>
                      <a:pt x="263" y="1920"/>
                    </a:lnTo>
                    <a:lnTo>
                      <a:pt x="251" y="1899"/>
                    </a:lnTo>
                    <a:lnTo>
                      <a:pt x="240" y="1878"/>
                    </a:lnTo>
                    <a:lnTo>
                      <a:pt x="228" y="1857"/>
                    </a:lnTo>
                    <a:lnTo>
                      <a:pt x="217" y="1835"/>
                    </a:lnTo>
                    <a:lnTo>
                      <a:pt x="207" y="1814"/>
                    </a:lnTo>
                    <a:lnTo>
                      <a:pt x="196" y="1793"/>
                    </a:lnTo>
                    <a:lnTo>
                      <a:pt x="186" y="1770"/>
                    </a:lnTo>
                    <a:lnTo>
                      <a:pt x="178" y="1749"/>
                    </a:lnTo>
                    <a:lnTo>
                      <a:pt x="169" y="1728"/>
                    </a:lnTo>
                    <a:lnTo>
                      <a:pt x="161" y="1707"/>
                    </a:lnTo>
                    <a:lnTo>
                      <a:pt x="153" y="1686"/>
                    </a:lnTo>
                    <a:lnTo>
                      <a:pt x="148" y="1667"/>
                    </a:lnTo>
                    <a:lnTo>
                      <a:pt x="142" y="1645"/>
                    </a:lnTo>
                    <a:lnTo>
                      <a:pt x="138" y="1626"/>
                    </a:lnTo>
                    <a:lnTo>
                      <a:pt x="134" y="1607"/>
                    </a:lnTo>
                    <a:lnTo>
                      <a:pt x="130" y="1590"/>
                    </a:lnTo>
                    <a:lnTo>
                      <a:pt x="129" y="1572"/>
                    </a:lnTo>
                    <a:lnTo>
                      <a:pt x="127" y="1557"/>
                    </a:lnTo>
                    <a:lnTo>
                      <a:pt x="125" y="1538"/>
                    </a:lnTo>
                    <a:lnTo>
                      <a:pt x="123" y="1519"/>
                    </a:lnTo>
                    <a:lnTo>
                      <a:pt x="123" y="1496"/>
                    </a:lnTo>
                    <a:lnTo>
                      <a:pt x="123" y="1473"/>
                    </a:lnTo>
                    <a:lnTo>
                      <a:pt x="123" y="1450"/>
                    </a:lnTo>
                    <a:lnTo>
                      <a:pt x="123" y="1423"/>
                    </a:lnTo>
                    <a:lnTo>
                      <a:pt x="123" y="1396"/>
                    </a:lnTo>
                    <a:lnTo>
                      <a:pt x="123" y="1367"/>
                    </a:lnTo>
                    <a:lnTo>
                      <a:pt x="125" y="1336"/>
                    </a:lnTo>
                    <a:lnTo>
                      <a:pt x="125" y="1306"/>
                    </a:lnTo>
                    <a:lnTo>
                      <a:pt x="125" y="1275"/>
                    </a:lnTo>
                    <a:lnTo>
                      <a:pt x="125" y="1242"/>
                    </a:lnTo>
                    <a:lnTo>
                      <a:pt x="125" y="1210"/>
                    </a:lnTo>
                    <a:lnTo>
                      <a:pt x="125" y="1175"/>
                    </a:lnTo>
                    <a:lnTo>
                      <a:pt x="123" y="1141"/>
                    </a:lnTo>
                    <a:lnTo>
                      <a:pt x="123" y="1106"/>
                    </a:lnTo>
                    <a:lnTo>
                      <a:pt x="121" y="1071"/>
                    </a:lnTo>
                    <a:lnTo>
                      <a:pt x="117" y="1035"/>
                    </a:lnTo>
                    <a:lnTo>
                      <a:pt x="115" y="1000"/>
                    </a:lnTo>
                    <a:lnTo>
                      <a:pt x="111" y="964"/>
                    </a:lnTo>
                    <a:lnTo>
                      <a:pt x="106" y="929"/>
                    </a:lnTo>
                    <a:lnTo>
                      <a:pt x="100" y="893"/>
                    </a:lnTo>
                    <a:lnTo>
                      <a:pt x="94" y="858"/>
                    </a:lnTo>
                    <a:lnTo>
                      <a:pt x="86" y="822"/>
                    </a:lnTo>
                    <a:lnTo>
                      <a:pt x="79" y="787"/>
                    </a:lnTo>
                    <a:lnTo>
                      <a:pt x="69" y="753"/>
                    </a:lnTo>
                    <a:lnTo>
                      <a:pt x="58" y="718"/>
                    </a:lnTo>
                    <a:lnTo>
                      <a:pt x="46" y="686"/>
                    </a:lnTo>
                    <a:lnTo>
                      <a:pt x="31" y="653"/>
                    </a:lnTo>
                    <a:lnTo>
                      <a:pt x="17" y="620"/>
                    </a:lnTo>
                    <a:lnTo>
                      <a:pt x="0" y="590"/>
                    </a:lnTo>
                    <a:lnTo>
                      <a:pt x="10" y="609"/>
                    </a:lnTo>
                    <a:lnTo>
                      <a:pt x="19" y="626"/>
                    </a:lnTo>
                    <a:lnTo>
                      <a:pt x="29" y="641"/>
                    </a:lnTo>
                    <a:lnTo>
                      <a:pt x="38" y="659"/>
                    </a:lnTo>
                    <a:lnTo>
                      <a:pt x="48" y="674"/>
                    </a:lnTo>
                    <a:lnTo>
                      <a:pt x="58" y="691"/>
                    </a:lnTo>
                    <a:lnTo>
                      <a:pt x="67" y="707"/>
                    </a:lnTo>
                    <a:lnTo>
                      <a:pt x="77" y="724"/>
                    </a:lnTo>
                    <a:lnTo>
                      <a:pt x="84" y="739"/>
                    </a:lnTo>
                    <a:lnTo>
                      <a:pt x="94" y="757"/>
                    </a:lnTo>
                    <a:lnTo>
                      <a:pt x="104" y="776"/>
                    </a:lnTo>
                    <a:lnTo>
                      <a:pt x="111" y="793"/>
                    </a:lnTo>
                    <a:lnTo>
                      <a:pt x="119" y="814"/>
                    </a:lnTo>
                    <a:lnTo>
                      <a:pt x="127" y="835"/>
                    </a:lnTo>
                    <a:lnTo>
                      <a:pt x="134" y="856"/>
                    </a:lnTo>
                    <a:lnTo>
                      <a:pt x="142" y="880"/>
                    </a:lnTo>
                    <a:lnTo>
                      <a:pt x="148" y="904"/>
                    </a:lnTo>
                    <a:lnTo>
                      <a:pt x="155" y="931"/>
                    </a:lnTo>
                    <a:lnTo>
                      <a:pt x="161" y="960"/>
                    </a:lnTo>
                    <a:lnTo>
                      <a:pt x="167" y="991"/>
                    </a:lnTo>
                    <a:lnTo>
                      <a:pt x="171" y="1023"/>
                    </a:lnTo>
                    <a:lnTo>
                      <a:pt x="177" y="1058"/>
                    </a:lnTo>
                    <a:lnTo>
                      <a:pt x="180" y="1095"/>
                    </a:lnTo>
                    <a:lnTo>
                      <a:pt x="184" y="1133"/>
                    </a:lnTo>
                    <a:lnTo>
                      <a:pt x="186" y="1175"/>
                    </a:lnTo>
                    <a:lnTo>
                      <a:pt x="188" y="1221"/>
                    </a:lnTo>
                    <a:lnTo>
                      <a:pt x="190" y="1269"/>
                    </a:lnTo>
                    <a:lnTo>
                      <a:pt x="192" y="1321"/>
                    </a:lnTo>
                    <a:lnTo>
                      <a:pt x="192" y="1375"/>
                    </a:lnTo>
                    <a:lnTo>
                      <a:pt x="190" y="1432"/>
                    </a:lnTo>
                    <a:lnTo>
                      <a:pt x="190" y="1494"/>
                    </a:lnTo>
                    <a:lnTo>
                      <a:pt x="188" y="1559"/>
                    </a:lnTo>
                    <a:lnTo>
                      <a:pt x="192" y="1578"/>
                    </a:lnTo>
                    <a:lnTo>
                      <a:pt x="198" y="1597"/>
                    </a:lnTo>
                    <a:lnTo>
                      <a:pt x="201" y="1617"/>
                    </a:lnTo>
                    <a:lnTo>
                      <a:pt x="209" y="1636"/>
                    </a:lnTo>
                    <a:lnTo>
                      <a:pt x="215" y="1655"/>
                    </a:lnTo>
                    <a:lnTo>
                      <a:pt x="221" y="1676"/>
                    </a:lnTo>
                    <a:lnTo>
                      <a:pt x="228" y="1695"/>
                    </a:lnTo>
                    <a:lnTo>
                      <a:pt x="236" y="1716"/>
                    </a:lnTo>
                    <a:lnTo>
                      <a:pt x="244" y="1736"/>
                    </a:lnTo>
                    <a:lnTo>
                      <a:pt x="251" y="1757"/>
                    </a:lnTo>
                    <a:lnTo>
                      <a:pt x="261" y="1776"/>
                    </a:lnTo>
                    <a:lnTo>
                      <a:pt x="269" y="1795"/>
                    </a:lnTo>
                    <a:lnTo>
                      <a:pt x="278" y="1816"/>
                    </a:lnTo>
                    <a:lnTo>
                      <a:pt x="288" y="1835"/>
                    </a:lnTo>
                    <a:lnTo>
                      <a:pt x="297" y="1855"/>
                    </a:lnTo>
                    <a:lnTo>
                      <a:pt x="307" y="1874"/>
                    </a:lnTo>
                    <a:lnTo>
                      <a:pt x="317" y="1891"/>
                    </a:lnTo>
                    <a:lnTo>
                      <a:pt x="326" y="1910"/>
                    </a:lnTo>
                    <a:lnTo>
                      <a:pt x="336" y="1928"/>
                    </a:lnTo>
                    <a:lnTo>
                      <a:pt x="345" y="1945"/>
                    </a:lnTo>
                    <a:lnTo>
                      <a:pt x="355" y="1962"/>
                    </a:lnTo>
                    <a:lnTo>
                      <a:pt x="365" y="1978"/>
                    </a:lnTo>
                    <a:lnTo>
                      <a:pt x="374" y="1993"/>
                    </a:lnTo>
                    <a:lnTo>
                      <a:pt x="384" y="2008"/>
                    </a:lnTo>
                    <a:lnTo>
                      <a:pt x="393" y="2022"/>
                    </a:lnTo>
                    <a:lnTo>
                      <a:pt x="403" y="2037"/>
                    </a:lnTo>
                    <a:lnTo>
                      <a:pt x="413" y="2049"/>
                    </a:lnTo>
                    <a:lnTo>
                      <a:pt x="422" y="2062"/>
                    </a:lnTo>
                    <a:lnTo>
                      <a:pt x="432" y="2072"/>
                    </a:lnTo>
                    <a:lnTo>
                      <a:pt x="439" y="2083"/>
                    </a:lnTo>
                    <a:lnTo>
                      <a:pt x="439" y="1285"/>
                    </a:lnTo>
                    <a:lnTo>
                      <a:pt x="430" y="1269"/>
                    </a:lnTo>
                    <a:lnTo>
                      <a:pt x="420" y="1254"/>
                    </a:lnTo>
                    <a:lnTo>
                      <a:pt x="411" y="1235"/>
                    </a:lnTo>
                    <a:lnTo>
                      <a:pt x="399" y="1217"/>
                    </a:lnTo>
                    <a:lnTo>
                      <a:pt x="388" y="1198"/>
                    </a:lnTo>
                    <a:lnTo>
                      <a:pt x="376" y="1177"/>
                    </a:lnTo>
                    <a:lnTo>
                      <a:pt x="363" y="1156"/>
                    </a:lnTo>
                    <a:lnTo>
                      <a:pt x="351" y="1135"/>
                    </a:lnTo>
                    <a:lnTo>
                      <a:pt x="338" y="1114"/>
                    </a:lnTo>
                    <a:lnTo>
                      <a:pt x="326" y="1093"/>
                    </a:lnTo>
                    <a:lnTo>
                      <a:pt x="313" y="1070"/>
                    </a:lnTo>
                    <a:lnTo>
                      <a:pt x="299" y="1047"/>
                    </a:lnTo>
                    <a:lnTo>
                      <a:pt x="286" y="1025"/>
                    </a:lnTo>
                    <a:lnTo>
                      <a:pt x="274" y="1002"/>
                    </a:lnTo>
                    <a:lnTo>
                      <a:pt x="261" y="979"/>
                    </a:lnTo>
                    <a:lnTo>
                      <a:pt x="248" y="958"/>
                    </a:lnTo>
                    <a:lnTo>
                      <a:pt x="236" y="937"/>
                    </a:lnTo>
                    <a:lnTo>
                      <a:pt x="223" y="916"/>
                    </a:lnTo>
                    <a:lnTo>
                      <a:pt x="211" y="895"/>
                    </a:lnTo>
                    <a:lnTo>
                      <a:pt x="200" y="876"/>
                    </a:lnTo>
                    <a:lnTo>
                      <a:pt x="188" y="856"/>
                    </a:lnTo>
                    <a:lnTo>
                      <a:pt x="177" y="837"/>
                    </a:lnTo>
                    <a:lnTo>
                      <a:pt x="167" y="820"/>
                    </a:lnTo>
                    <a:lnTo>
                      <a:pt x="157" y="805"/>
                    </a:lnTo>
                    <a:lnTo>
                      <a:pt x="148" y="789"/>
                    </a:lnTo>
                    <a:lnTo>
                      <a:pt x="140" y="776"/>
                    </a:lnTo>
                    <a:lnTo>
                      <a:pt x="132" y="762"/>
                    </a:lnTo>
                    <a:lnTo>
                      <a:pt x="127" y="753"/>
                    </a:lnTo>
                    <a:lnTo>
                      <a:pt x="119" y="743"/>
                    </a:lnTo>
                    <a:lnTo>
                      <a:pt x="115" y="736"/>
                    </a:lnTo>
                    <a:lnTo>
                      <a:pt x="111" y="726"/>
                    </a:lnTo>
                    <a:lnTo>
                      <a:pt x="109" y="714"/>
                    </a:lnTo>
                    <a:lnTo>
                      <a:pt x="107" y="703"/>
                    </a:lnTo>
                    <a:lnTo>
                      <a:pt x="106" y="691"/>
                    </a:lnTo>
                    <a:lnTo>
                      <a:pt x="104" y="676"/>
                    </a:lnTo>
                    <a:lnTo>
                      <a:pt x="102" y="663"/>
                    </a:lnTo>
                    <a:lnTo>
                      <a:pt x="100" y="647"/>
                    </a:lnTo>
                    <a:lnTo>
                      <a:pt x="100" y="630"/>
                    </a:lnTo>
                    <a:lnTo>
                      <a:pt x="98" y="613"/>
                    </a:lnTo>
                    <a:lnTo>
                      <a:pt x="96" y="593"/>
                    </a:lnTo>
                    <a:lnTo>
                      <a:pt x="96" y="574"/>
                    </a:lnTo>
                    <a:lnTo>
                      <a:pt x="94" y="553"/>
                    </a:lnTo>
                    <a:lnTo>
                      <a:pt x="94" y="532"/>
                    </a:lnTo>
                    <a:lnTo>
                      <a:pt x="94" y="509"/>
                    </a:lnTo>
                    <a:lnTo>
                      <a:pt x="92" y="486"/>
                    </a:lnTo>
                    <a:lnTo>
                      <a:pt x="92" y="463"/>
                    </a:lnTo>
                    <a:lnTo>
                      <a:pt x="92" y="438"/>
                    </a:lnTo>
                    <a:lnTo>
                      <a:pt x="92" y="413"/>
                    </a:lnTo>
                    <a:lnTo>
                      <a:pt x="92" y="388"/>
                    </a:lnTo>
                    <a:lnTo>
                      <a:pt x="92" y="361"/>
                    </a:lnTo>
                    <a:lnTo>
                      <a:pt x="92" y="334"/>
                    </a:lnTo>
                    <a:lnTo>
                      <a:pt x="92" y="306"/>
                    </a:lnTo>
                    <a:lnTo>
                      <a:pt x="92" y="279"/>
                    </a:lnTo>
                    <a:lnTo>
                      <a:pt x="94" y="250"/>
                    </a:lnTo>
                    <a:lnTo>
                      <a:pt x="94" y="219"/>
                    </a:lnTo>
                    <a:lnTo>
                      <a:pt x="96" y="190"/>
                    </a:lnTo>
                    <a:lnTo>
                      <a:pt x="96" y="160"/>
                    </a:lnTo>
                    <a:lnTo>
                      <a:pt x="98" y="129"/>
                    </a:lnTo>
                    <a:lnTo>
                      <a:pt x="98" y="96"/>
                    </a:lnTo>
                    <a:lnTo>
                      <a:pt x="100" y="66"/>
                    </a:lnTo>
                    <a:lnTo>
                      <a:pt x="100" y="33"/>
                    </a:lnTo>
                    <a:lnTo>
                      <a:pt x="102" y="0"/>
                    </a:lnTo>
                    <a:lnTo>
                      <a:pt x="104" y="27"/>
                    </a:lnTo>
                    <a:lnTo>
                      <a:pt x="106" y="54"/>
                    </a:lnTo>
                    <a:lnTo>
                      <a:pt x="107" y="81"/>
                    </a:lnTo>
                    <a:lnTo>
                      <a:pt x="107" y="106"/>
                    </a:lnTo>
                    <a:lnTo>
                      <a:pt x="109" y="131"/>
                    </a:lnTo>
                    <a:lnTo>
                      <a:pt x="109" y="154"/>
                    </a:lnTo>
                    <a:lnTo>
                      <a:pt x="111" y="177"/>
                    </a:lnTo>
                    <a:lnTo>
                      <a:pt x="113" y="200"/>
                    </a:lnTo>
                    <a:lnTo>
                      <a:pt x="113" y="221"/>
                    </a:lnTo>
                    <a:lnTo>
                      <a:pt x="113" y="242"/>
                    </a:lnTo>
                    <a:lnTo>
                      <a:pt x="115" y="263"/>
                    </a:lnTo>
                    <a:lnTo>
                      <a:pt x="115" y="283"/>
                    </a:lnTo>
                    <a:lnTo>
                      <a:pt x="117" y="302"/>
                    </a:lnTo>
                    <a:lnTo>
                      <a:pt x="117" y="321"/>
                    </a:lnTo>
                    <a:lnTo>
                      <a:pt x="119" y="338"/>
                    </a:lnTo>
                    <a:lnTo>
                      <a:pt x="119" y="355"/>
                    </a:lnTo>
                    <a:lnTo>
                      <a:pt x="121" y="373"/>
                    </a:lnTo>
                    <a:lnTo>
                      <a:pt x="121" y="388"/>
                    </a:lnTo>
                    <a:lnTo>
                      <a:pt x="123" y="405"/>
                    </a:lnTo>
                    <a:lnTo>
                      <a:pt x="123" y="419"/>
                    </a:lnTo>
                    <a:lnTo>
                      <a:pt x="125" y="434"/>
                    </a:lnTo>
                    <a:lnTo>
                      <a:pt x="125" y="450"/>
                    </a:lnTo>
                    <a:lnTo>
                      <a:pt x="127" y="463"/>
                    </a:lnTo>
                    <a:lnTo>
                      <a:pt x="129" y="476"/>
                    </a:lnTo>
                    <a:lnTo>
                      <a:pt x="130" y="490"/>
                    </a:lnTo>
                    <a:lnTo>
                      <a:pt x="130" y="501"/>
                    </a:lnTo>
                    <a:lnTo>
                      <a:pt x="132" y="515"/>
                    </a:lnTo>
                    <a:lnTo>
                      <a:pt x="136" y="526"/>
                    </a:lnTo>
                    <a:lnTo>
                      <a:pt x="138" y="538"/>
                    </a:lnTo>
                    <a:lnTo>
                      <a:pt x="140" y="549"/>
                    </a:lnTo>
                    <a:lnTo>
                      <a:pt x="142" y="561"/>
                    </a:lnTo>
                    <a:lnTo>
                      <a:pt x="146" y="572"/>
                    </a:lnTo>
                    <a:lnTo>
                      <a:pt x="152" y="582"/>
                    </a:lnTo>
                    <a:lnTo>
                      <a:pt x="157" y="593"/>
                    </a:lnTo>
                    <a:lnTo>
                      <a:pt x="163" y="607"/>
                    </a:lnTo>
                    <a:lnTo>
                      <a:pt x="171" y="620"/>
                    </a:lnTo>
                    <a:lnTo>
                      <a:pt x="178" y="636"/>
                    </a:lnTo>
                    <a:lnTo>
                      <a:pt x="188" y="651"/>
                    </a:lnTo>
                    <a:lnTo>
                      <a:pt x="196" y="666"/>
                    </a:lnTo>
                    <a:lnTo>
                      <a:pt x="205" y="684"/>
                    </a:lnTo>
                    <a:lnTo>
                      <a:pt x="215" y="703"/>
                    </a:lnTo>
                    <a:lnTo>
                      <a:pt x="226" y="722"/>
                    </a:lnTo>
                    <a:lnTo>
                      <a:pt x="236" y="741"/>
                    </a:lnTo>
                    <a:lnTo>
                      <a:pt x="248" y="760"/>
                    </a:lnTo>
                    <a:lnTo>
                      <a:pt x="257" y="780"/>
                    </a:lnTo>
                    <a:lnTo>
                      <a:pt x="269" y="801"/>
                    </a:lnTo>
                    <a:lnTo>
                      <a:pt x="280" y="820"/>
                    </a:lnTo>
                    <a:lnTo>
                      <a:pt x="292" y="841"/>
                    </a:lnTo>
                    <a:lnTo>
                      <a:pt x="303" y="862"/>
                    </a:lnTo>
                    <a:lnTo>
                      <a:pt x="315" y="881"/>
                    </a:lnTo>
                    <a:lnTo>
                      <a:pt x="326" y="903"/>
                    </a:lnTo>
                    <a:lnTo>
                      <a:pt x="338" y="922"/>
                    </a:lnTo>
                    <a:lnTo>
                      <a:pt x="349" y="943"/>
                    </a:lnTo>
                    <a:lnTo>
                      <a:pt x="359" y="962"/>
                    </a:lnTo>
                    <a:lnTo>
                      <a:pt x="370" y="979"/>
                    </a:lnTo>
                    <a:lnTo>
                      <a:pt x="382" y="999"/>
                    </a:lnTo>
                    <a:lnTo>
                      <a:pt x="391" y="1016"/>
                    </a:lnTo>
                    <a:lnTo>
                      <a:pt x="401" y="1031"/>
                    </a:lnTo>
                    <a:lnTo>
                      <a:pt x="411" y="1048"/>
                    </a:lnTo>
                    <a:lnTo>
                      <a:pt x="420" y="1062"/>
                    </a:lnTo>
                    <a:lnTo>
                      <a:pt x="428" y="1075"/>
                    </a:lnTo>
                    <a:lnTo>
                      <a:pt x="437" y="1089"/>
                    </a:lnTo>
                    <a:lnTo>
                      <a:pt x="445" y="1100"/>
                    </a:lnTo>
                    <a:lnTo>
                      <a:pt x="451" y="1110"/>
                    </a:lnTo>
                    <a:lnTo>
                      <a:pt x="453" y="1110"/>
                    </a:lnTo>
                    <a:lnTo>
                      <a:pt x="453" y="1112"/>
                    </a:lnTo>
                    <a:lnTo>
                      <a:pt x="453" y="1114"/>
                    </a:lnTo>
                    <a:lnTo>
                      <a:pt x="453" y="1116"/>
                    </a:lnTo>
                    <a:lnTo>
                      <a:pt x="453" y="1119"/>
                    </a:lnTo>
                    <a:lnTo>
                      <a:pt x="455" y="1121"/>
                    </a:lnTo>
                    <a:lnTo>
                      <a:pt x="455" y="1125"/>
                    </a:lnTo>
                    <a:lnTo>
                      <a:pt x="455" y="1129"/>
                    </a:lnTo>
                    <a:lnTo>
                      <a:pt x="457" y="1135"/>
                    </a:lnTo>
                    <a:lnTo>
                      <a:pt x="457" y="1139"/>
                    </a:lnTo>
                    <a:lnTo>
                      <a:pt x="457" y="1144"/>
                    </a:lnTo>
                    <a:lnTo>
                      <a:pt x="459" y="1150"/>
                    </a:lnTo>
                    <a:lnTo>
                      <a:pt x="459" y="1154"/>
                    </a:lnTo>
                    <a:lnTo>
                      <a:pt x="460" y="1160"/>
                    </a:lnTo>
                    <a:lnTo>
                      <a:pt x="460" y="1166"/>
                    </a:lnTo>
                    <a:lnTo>
                      <a:pt x="462" y="1171"/>
                    </a:lnTo>
                    <a:lnTo>
                      <a:pt x="462" y="1177"/>
                    </a:lnTo>
                    <a:lnTo>
                      <a:pt x="464" y="1183"/>
                    </a:lnTo>
                    <a:lnTo>
                      <a:pt x="464" y="1189"/>
                    </a:lnTo>
                    <a:lnTo>
                      <a:pt x="466" y="1194"/>
                    </a:lnTo>
                    <a:lnTo>
                      <a:pt x="466" y="1200"/>
                    </a:lnTo>
                    <a:lnTo>
                      <a:pt x="466" y="1204"/>
                    </a:lnTo>
                    <a:lnTo>
                      <a:pt x="468" y="1210"/>
                    </a:lnTo>
                    <a:lnTo>
                      <a:pt x="468" y="1214"/>
                    </a:lnTo>
                    <a:lnTo>
                      <a:pt x="470" y="1217"/>
                    </a:lnTo>
                    <a:lnTo>
                      <a:pt x="470" y="1221"/>
                    </a:lnTo>
                    <a:lnTo>
                      <a:pt x="470" y="1225"/>
                    </a:lnTo>
                    <a:lnTo>
                      <a:pt x="470" y="1229"/>
                    </a:lnTo>
                    <a:lnTo>
                      <a:pt x="472" y="1231"/>
                    </a:lnTo>
                    <a:lnTo>
                      <a:pt x="472" y="1233"/>
                    </a:lnTo>
                    <a:lnTo>
                      <a:pt x="472" y="1231"/>
                    </a:lnTo>
                    <a:lnTo>
                      <a:pt x="474" y="1227"/>
                    </a:lnTo>
                    <a:lnTo>
                      <a:pt x="474" y="1225"/>
                    </a:lnTo>
                    <a:lnTo>
                      <a:pt x="474" y="1221"/>
                    </a:lnTo>
                    <a:lnTo>
                      <a:pt x="476" y="1217"/>
                    </a:lnTo>
                    <a:lnTo>
                      <a:pt x="476" y="1214"/>
                    </a:lnTo>
                    <a:lnTo>
                      <a:pt x="476" y="1210"/>
                    </a:lnTo>
                    <a:lnTo>
                      <a:pt x="478" y="1204"/>
                    </a:lnTo>
                    <a:lnTo>
                      <a:pt x="478" y="1200"/>
                    </a:lnTo>
                    <a:lnTo>
                      <a:pt x="480" y="1194"/>
                    </a:lnTo>
                    <a:lnTo>
                      <a:pt x="480" y="1189"/>
                    </a:lnTo>
                    <a:lnTo>
                      <a:pt x="482" y="1183"/>
                    </a:lnTo>
                    <a:lnTo>
                      <a:pt x="482" y="1177"/>
                    </a:lnTo>
                    <a:lnTo>
                      <a:pt x="484" y="1171"/>
                    </a:lnTo>
                    <a:lnTo>
                      <a:pt x="484" y="1166"/>
                    </a:lnTo>
                    <a:lnTo>
                      <a:pt x="485" y="1160"/>
                    </a:lnTo>
                    <a:lnTo>
                      <a:pt x="487" y="1154"/>
                    </a:lnTo>
                    <a:lnTo>
                      <a:pt x="487" y="1150"/>
                    </a:lnTo>
                    <a:lnTo>
                      <a:pt x="489" y="1144"/>
                    </a:lnTo>
                    <a:lnTo>
                      <a:pt x="489" y="1139"/>
                    </a:lnTo>
                    <a:lnTo>
                      <a:pt x="489" y="1135"/>
                    </a:lnTo>
                    <a:lnTo>
                      <a:pt x="491" y="1129"/>
                    </a:lnTo>
                    <a:lnTo>
                      <a:pt x="491" y="1125"/>
                    </a:lnTo>
                    <a:lnTo>
                      <a:pt x="493" y="1121"/>
                    </a:lnTo>
                    <a:lnTo>
                      <a:pt x="493" y="1119"/>
                    </a:lnTo>
                    <a:lnTo>
                      <a:pt x="493" y="1116"/>
                    </a:lnTo>
                    <a:lnTo>
                      <a:pt x="493" y="1114"/>
                    </a:lnTo>
                    <a:lnTo>
                      <a:pt x="495" y="1112"/>
                    </a:lnTo>
                    <a:lnTo>
                      <a:pt x="495" y="1110"/>
                    </a:lnTo>
                    <a:lnTo>
                      <a:pt x="503" y="1100"/>
                    </a:lnTo>
                    <a:lnTo>
                      <a:pt x="508" y="1089"/>
                    </a:lnTo>
                    <a:lnTo>
                      <a:pt x="518" y="1075"/>
                    </a:lnTo>
                    <a:lnTo>
                      <a:pt x="526" y="1062"/>
                    </a:lnTo>
                    <a:lnTo>
                      <a:pt x="535" y="1048"/>
                    </a:lnTo>
                    <a:lnTo>
                      <a:pt x="545" y="1031"/>
                    </a:lnTo>
                    <a:lnTo>
                      <a:pt x="555" y="1016"/>
                    </a:lnTo>
                    <a:lnTo>
                      <a:pt x="564" y="999"/>
                    </a:lnTo>
                    <a:lnTo>
                      <a:pt x="576" y="979"/>
                    </a:lnTo>
                    <a:lnTo>
                      <a:pt x="585" y="962"/>
                    </a:lnTo>
                    <a:lnTo>
                      <a:pt x="597" y="943"/>
                    </a:lnTo>
                    <a:lnTo>
                      <a:pt x="608" y="922"/>
                    </a:lnTo>
                    <a:lnTo>
                      <a:pt x="620" y="903"/>
                    </a:lnTo>
                    <a:lnTo>
                      <a:pt x="631" y="881"/>
                    </a:lnTo>
                    <a:lnTo>
                      <a:pt x="643" y="862"/>
                    </a:lnTo>
                    <a:lnTo>
                      <a:pt x="652" y="841"/>
                    </a:lnTo>
                    <a:lnTo>
                      <a:pt x="664" y="820"/>
                    </a:lnTo>
                    <a:lnTo>
                      <a:pt x="675" y="801"/>
                    </a:lnTo>
                    <a:lnTo>
                      <a:pt x="687" y="780"/>
                    </a:lnTo>
                    <a:lnTo>
                      <a:pt x="696" y="760"/>
                    </a:lnTo>
                    <a:lnTo>
                      <a:pt x="708" y="741"/>
                    </a:lnTo>
                    <a:lnTo>
                      <a:pt x="718" y="722"/>
                    </a:lnTo>
                    <a:lnTo>
                      <a:pt x="729" y="703"/>
                    </a:lnTo>
                    <a:lnTo>
                      <a:pt x="739" y="684"/>
                    </a:lnTo>
                    <a:lnTo>
                      <a:pt x="746" y="666"/>
                    </a:lnTo>
                    <a:lnTo>
                      <a:pt x="756" y="651"/>
                    </a:lnTo>
                    <a:lnTo>
                      <a:pt x="764" y="636"/>
                    </a:lnTo>
                    <a:lnTo>
                      <a:pt x="773" y="620"/>
                    </a:lnTo>
                    <a:lnTo>
                      <a:pt x="779" y="607"/>
                    </a:lnTo>
                    <a:lnTo>
                      <a:pt x="787" y="593"/>
                    </a:lnTo>
                    <a:lnTo>
                      <a:pt x="792" y="582"/>
                    </a:lnTo>
                    <a:lnTo>
                      <a:pt x="798" y="572"/>
                    </a:lnTo>
                    <a:lnTo>
                      <a:pt x="800" y="561"/>
                    </a:lnTo>
                    <a:lnTo>
                      <a:pt x="804" y="549"/>
                    </a:lnTo>
                    <a:lnTo>
                      <a:pt x="806" y="538"/>
                    </a:lnTo>
                    <a:lnTo>
                      <a:pt x="808" y="526"/>
                    </a:lnTo>
                    <a:lnTo>
                      <a:pt x="810" y="515"/>
                    </a:lnTo>
                    <a:lnTo>
                      <a:pt x="812" y="501"/>
                    </a:lnTo>
                    <a:lnTo>
                      <a:pt x="814" y="490"/>
                    </a:lnTo>
                    <a:lnTo>
                      <a:pt x="815" y="476"/>
                    </a:lnTo>
                    <a:lnTo>
                      <a:pt x="817" y="463"/>
                    </a:lnTo>
                    <a:lnTo>
                      <a:pt x="817" y="450"/>
                    </a:lnTo>
                    <a:lnTo>
                      <a:pt x="819" y="434"/>
                    </a:lnTo>
                    <a:lnTo>
                      <a:pt x="821" y="419"/>
                    </a:lnTo>
                    <a:lnTo>
                      <a:pt x="821" y="405"/>
                    </a:lnTo>
                    <a:lnTo>
                      <a:pt x="823" y="388"/>
                    </a:lnTo>
                    <a:lnTo>
                      <a:pt x="823" y="373"/>
                    </a:lnTo>
                    <a:lnTo>
                      <a:pt x="825" y="355"/>
                    </a:lnTo>
                    <a:lnTo>
                      <a:pt x="825" y="338"/>
                    </a:lnTo>
                    <a:lnTo>
                      <a:pt x="825" y="321"/>
                    </a:lnTo>
                    <a:lnTo>
                      <a:pt x="827" y="302"/>
                    </a:lnTo>
                    <a:lnTo>
                      <a:pt x="827" y="283"/>
                    </a:lnTo>
                    <a:lnTo>
                      <a:pt x="829" y="263"/>
                    </a:lnTo>
                    <a:lnTo>
                      <a:pt x="829" y="242"/>
                    </a:lnTo>
                    <a:lnTo>
                      <a:pt x="831" y="221"/>
                    </a:lnTo>
                    <a:lnTo>
                      <a:pt x="831" y="200"/>
                    </a:lnTo>
                    <a:lnTo>
                      <a:pt x="833" y="177"/>
                    </a:lnTo>
                    <a:lnTo>
                      <a:pt x="833" y="154"/>
                    </a:lnTo>
                    <a:lnTo>
                      <a:pt x="835" y="131"/>
                    </a:lnTo>
                    <a:lnTo>
                      <a:pt x="835" y="106"/>
                    </a:lnTo>
                    <a:lnTo>
                      <a:pt x="837" y="81"/>
                    </a:lnTo>
                    <a:lnTo>
                      <a:pt x="838" y="54"/>
                    </a:lnTo>
                    <a:lnTo>
                      <a:pt x="840" y="27"/>
                    </a:lnTo>
                    <a:lnTo>
                      <a:pt x="842" y="0"/>
                    </a:lnTo>
                    <a:lnTo>
                      <a:pt x="842" y="33"/>
                    </a:lnTo>
                    <a:lnTo>
                      <a:pt x="844" y="66"/>
                    </a:lnTo>
                    <a:lnTo>
                      <a:pt x="846" y="96"/>
                    </a:lnTo>
                    <a:lnTo>
                      <a:pt x="846" y="129"/>
                    </a:lnTo>
                    <a:lnTo>
                      <a:pt x="848" y="160"/>
                    </a:lnTo>
                    <a:lnTo>
                      <a:pt x="848" y="190"/>
                    </a:lnTo>
                    <a:lnTo>
                      <a:pt x="850" y="219"/>
                    </a:lnTo>
                    <a:lnTo>
                      <a:pt x="850" y="250"/>
                    </a:lnTo>
                    <a:lnTo>
                      <a:pt x="850" y="279"/>
                    </a:lnTo>
                    <a:lnTo>
                      <a:pt x="850" y="306"/>
                    </a:lnTo>
                    <a:lnTo>
                      <a:pt x="852" y="334"/>
                    </a:lnTo>
                    <a:lnTo>
                      <a:pt x="852" y="361"/>
                    </a:lnTo>
                    <a:lnTo>
                      <a:pt x="852" y="388"/>
                    </a:lnTo>
                    <a:lnTo>
                      <a:pt x="852" y="413"/>
                    </a:lnTo>
                    <a:lnTo>
                      <a:pt x="852" y="438"/>
                    </a:lnTo>
                    <a:lnTo>
                      <a:pt x="852" y="463"/>
                    </a:lnTo>
                    <a:lnTo>
                      <a:pt x="850" y="486"/>
                    </a:lnTo>
                    <a:lnTo>
                      <a:pt x="850" y="509"/>
                    </a:lnTo>
                    <a:lnTo>
                      <a:pt x="850" y="532"/>
                    </a:lnTo>
                    <a:lnTo>
                      <a:pt x="848" y="553"/>
                    </a:lnTo>
                    <a:lnTo>
                      <a:pt x="848" y="574"/>
                    </a:lnTo>
                    <a:lnTo>
                      <a:pt x="846" y="593"/>
                    </a:lnTo>
                    <a:lnTo>
                      <a:pt x="846" y="613"/>
                    </a:lnTo>
                    <a:lnTo>
                      <a:pt x="844" y="630"/>
                    </a:lnTo>
                    <a:lnTo>
                      <a:pt x="842" y="647"/>
                    </a:lnTo>
                    <a:lnTo>
                      <a:pt x="840" y="663"/>
                    </a:lnTo>
                    <a:lnTo>
                      <a:pt x="840" y="676"/>
                    </a:lnTo>
                    <a:lnTo>
                      <a:pt x="838" y="691"/>
                    </a:lnTo>
                    <a:lnTo>
                      <a:pt x="837" y="703"/>
                    </a:lnTo>
                    <a:lnTo>
                      <a:pt x="833" y="714"/>
                    </a:lnTo>
                    <a:lnTo>
                      <a:pt x="831" y="726"/>
                    </a:lnTo>
                    <a:lnTo>
                      <a:pt x="829" y="736"/>
                    </a:lnTo>
                    <a:lnTo>
                      <a:pt x="823" y="743"/>
                    </a:lnTo>
                    <a:lnTo>
                      <a:pt x="817" y="753"/>
                    </a:lnTo>
                    <a:lnTo>
                      <a:pt x="812" y="762"/>
                    </a:lnTo>
                    <a:lnTo>
                      <a:pt x="804" y="776"/>
                    </a:lnTo>
                    <a:lnTo>
                      <a:pt x="794" y="789"/>
                    </a:lnTo>
                    <a:lnTo>
                      <a:pt x="787" y="805"/>
                    </a:lnTo>
                    <a:lnTo>
                      <a:pt x="775" y="820"/>
                    </a:lnTo>
                    <a:lnTo>
                      <a:pt x="766" y="837"/>
                    </a:lnTo>
                    <a:lnTo>
                      <a:pt x="756" y="856"/>
                    </a:lnTo>
                    <a:lnTo>
                      <a:pt x="744" y="876"/>
                    </a:lnTo>
                    <a:lnTo>
                      <a:pt x="733" y="895"/>
                    </a:lnTo>
                    <a:lnTo>
                      <a:pt x="720" y="916"/>
                    </a:lnTo>
                    <a:lnTo>
                      <a:pt x="708" y="937"/>
                    </a:lnTo>
                    <a:lnTo>
                      <a:pt x="695" y="958"/>
                    </a:lnTo>
                    <a:lnTo>
                      <a:pt x="683" y="979"/>
                    </a:lnTo>
                    <a:lnTo>
                      <a:pt x="670" y="1002"/>
                    </a:lnTo>
                    <a:lnTo>
                      <a:pt x="656" y="1025"/>
                    </a:lnTo>
                    <a:lnTo>
                      <a:pt x="645" y="1047"/>
                    </a:lnTo>
                    <a:lnTo>
                      <a:pt x="631" y="1070"/>
                    </a:lnTo>
                    <a:lnTo>
                      <a:pt x="618" y="1093"/>
                    </a:lnTo>
                    <a:lnTo>
                      <a:pt x="604" y="1114"/>
                    </a:lnTo>
                    <a:lnTo>
                      <a:pt x="593" y="1135"/>
                    </a:lnTo>
                    <a:lnTo>
                      <a:pt x="579" y="1156"/>
                    </a:lnTo>
                    <a:lnTo>
                      <a:pt x="568" y="1177"/>
                    </a:lnTo>
                    <a:lnTo>
                      <a:pt x="556" y="1198"/>
                    </a:lnTo>
                    <a:lnTo>
                      <a:pt x="545" y="1217"/>
                    </a:lnTo>
                    <a:lnTo>
                      <a:pt x="533" y="1235"/>
                    </a:lnTo>
                    <a:lnTo>
                      <a:pt x="524" y="1254"/>
                    </a:lnTo>
                    <a:lnTo>
                      <a:pt x="512" y="1269"/>
                    </a:lnTo>
                    <a:lnTo>
                      <a:pt x="503" y="1285"/>
                    </a:lnTo>
                    <a:lnTo>
                      <a:pt x="503" y="2083"/>
                    </a:lnTo>
                    <a:close/>
                  </a:path>
                </a:pathLst>
              </a:custGeom>
              <a:solidFill>
                <a:srgbClr val="996600"/>
              </a:solidFill>
              <a:ln w="9525">
                <a:solidFill>
                  <a:srgbClr val="996600"/>
                </a:solidFill>
                <a:round/>
                <a:headEnd/>
                <a:tailEnd/>
              </a:ln>
            </p:spPr>
            <p:txBody>
              <a:bodyPr/>
              <a:lstStyle/>
              <a:p>
                <a:endParaRPr lang="es-MX"/>
              </a:p>
            </p:txBody>
          </p:sp>
        </p:grpSp>
      </p:grpSp>
      <p:pic>
        <p:nvPicPr>
          <p:cNvPr id="65" name="Picture 53" descr="ICI 200.png                                                    0009570BHD Omar                        C1E69C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2361" y="4805024"/>
            <a:ext cx="1503735" cy="35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54" descr="&#10;logo_iasa.jpg                                                  0009570BHD Omar                        C1E69C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9185" y="5445769"/>
            <a:ext cx="1390846" cy="50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55" descr="logo_3m.jpg                                                    0009570BHD Omar                        C1E69C32:"/>
          <p:cNvPicPr>
            <a:picLocks noChangeAspect="1" noChangeArrowheads="1"/>
          </p:cNvPicPr>
          <p:nvPr/>
        </p:nvPicPr>
        <p:blipFill>
          <a:blip r:embed="rId18" cstate="print">
            <a:extLst>
              <a:ext uri="{28A0092B-C50C-407E-A947-70E740481C1C}">
                <a14:useLocalDpi xmlns:a14="http://schemas.microsoft.com/office/drawing/2010/main" val="0"/>
              </a:ext>
            </a:extLst>
          </a:blip>
          <a:srcRect l="19125"/>
          <a:stretch>
            <a:fillRect/>
          </a:stretch>
        </p:blipFill>
        <p:spPr bwMode="auto">
          <a:xfrm>
            <a:off x="824880" y="6237312"/>
            <a:ext cx="2667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56" descr="logo_oleofinos.jpg                                             0009570BHD Omar                        C1E69C32:"/>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399928" y="5497885"/>
            <a:ext cx="15240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51920" y="6093296"/>
            <a:ext cx="1501775" cy="64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Imagen 71"/>
          <p:cNvPicPr>
            <a:picLocks noChangeAspect="1"/>
          </p:cNvPicPr>
          <p:nvPr/>
        </p:nvPicPr>
        <p:blipFill>
          <a:blip r:embed="rId21"/>
          <a:stretch>
            <a:fillRect/>
          </a:stretch>
        </p:blipFill>
        <p:spPr>
          <a:xfrm>
            <a:off x="5868144" y="6162649"/>
            <a:ext cx="1112682" cy="650727"/>
          </a:xfrm>
          <a:prstGeom prst="rect">
            <a:avLst/>
          </a:prstGeom>
        </p:spPr>
      </p:pic>
    </p:spTree>
    <p:extLst>
      <p:ext uri="{BB962C8B-B14F-4D97-AF65-F5344CB8AC3E}">
        <p14:creationId xmlns:p14="http://schemas.microsoft.com/office/powerpoint/2010/main" val="382682930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4"/>
          <p:cNvSpPr>
            <a:spLocks noGrp="1" noChangeArrowheads="1"/>
          </p:cNvSpPr>
          <p:nvPr>
            <p:ph type="title"/>
          </p:nvPr>
        </p:nvSpPr>
        <p:spPr>
          <a:xfrm>
            <a:off x="0" y="0"/>
            <a:ext cx="9144000" cy="1079500"/>
          </a:xfrm>
        </p:spPr>
        <p:txBody>
          <a:bodyPr lIns="540000" tIns="360000" rIns="0" bIns="0"/>
          <a:lstStyle/>
          <a:p>
            <a:r>
              <a:rPr lang="es-ES_tradnl" dirty="0" smtClean="0"/>
              <a:t>¿Por qué Sineti</a:t>
            </a:r>
            <a:r>
              <a:rPr lang="es-ES_tradnl" baseline="30000" dirty="0" smtClean="0"/>
              <a:t>®</a:t>
            </a:r>
            <a:r>
              <a:rPr lang="es-ES_tradnl" dirty="0" smtClean="0"/>
              <a:t>?</a:t>
            </a:r>
            <a:r>
              <a:rPr lang="es-MX" sz="1400" dirty="0" smtClean="0"/>
              <a:t>(3)</a:t>
            </a:r>
            <a:endParaRPr lang="es-ES_tradnl" sz="1400" dirty="0" smtClean="0"/>
          </a:p>
        </p:txBody>
      </p:sp>
      <p:pic>
        <p:nvPicPr>
          <p:cNvPr id="68" name="Picture 56" descr="logo_oleofinos.jpg                                             0009570BHD Omar                        C1E69C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5838" y="3501008"/>
            <a:ext cx="4426889"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725144"/>
            <a:ext cx="3351879"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Imagen 71"/>
          <p:cNvPicPr>
            <a:picLocks noChangeAspect="1"/>
          </p:cNvPicPr>
          <p:nvPr/>
        </p:nvPicPr>
        <p:blipFill>
          <a:blip r:embed="rId4"/>
          <a:stretch>
            <a:fillRect/>
          </a:stretch>
        </p:blipFill>
        <p:spPr>
          <a:xfrm>
            <a:off x="5508104" y="4691375"/>
            <a:ext cx="2520280" cy="1473929"/>
          </a:xfrm>
          <a:prstGeom prst="rect">
            <a:avLst/>
          </a:prstGeom>
        </p:spPr>
      </p:pic>
      <p:sp>
        <p:nvSpPr>
          <p:cNvPr id="7" name="Rectangle 3"/>
          <p:cNvSpPr>
            <a:spLocks noChangeArrowheads="1"/>
          </p:cNvSpPr>
          <p:nvPr/>
        </p:nvSpPr>
        <p:spPr bwMode="auto">
          <a:xfrm>
            <a:off x="539552" y="980728"/>
            <a:ext cx="7824400" cy="23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4475" indent="-244475" algn="just" eaLnBrk="0" hangingPunct="0">
              <a:spcBef>
                <a:spcPct val="20000"/>
              </a:spcBef>
              <a:buClr>
                <a:srgbClr val="8CC63F"/>
              </a:buClr>
              <a:buSzPct val="110000"/>
              <a:buFont typeface="Times" pitchFamily="18" charset="0"/>
              <a:buNone/>
            </a:pPr>
            <a:r>
              <a:rPr lang="es-MX" sz="1600" b="1" dirty="0" smtClean="0">
                <a:solidFill>
                  <a:srgbClr val="6FB43F"/>
                </a:solidFill>
                <a:latin typeface="Trebuchet MS" pitchFamily="34" charset="0"/>
              </a:rPr>
              <a:t>Referencias verificables cerca de usted:</a:t>
            </a:r>
            <a:endParaRPr lang="es-MX" sz="1600" dirty="0">
              <a:solidFill>
                <a:srgbClr val="6FB43F"/>
              </a:solidFill>
              <a:latin typeface="Trebuchet MS" pitchFamily="34" charset="0"/>
            </a:endParaRPr>
          </a:p>
          <a:p>
            <a:pPr marL="244475" indent="-244475" algn="just" eaLnBrk="0" hangingPunct="0">
              <a:spcBef>
                <a:spcPct val="20000"/>
              </a:spcBef>
              <a:buClr>
                <a:srgbClr val="8CC63F"/>
              </a:buClr>
              <a:buSzPct val="110000"/>
              <a:buFont typeface="Times" pitchFamily="18" charset="0"/>
              <a:buChar char="•"/>
            </a:pPr>
            <a:r>
              <a:rPr lang="es-MX" sz="1600" dirty="0" smtClean="0">
                <a:latin typeface="Trebuchet MS" pitchFamily="34" charset="0"/>
              </a:rPr>
              <a:t>Pregunte por nosotros. Nuestros clientes en la región avalan nuestro trabajo.</a:t>
            </a:r>
            <a:endParaRPr lang="es-MX" sz="1600" dirty="0">
              <a:latin typeface="Trebuchet MS" pitchFamily="34" charset="0"/>
            </a:endParaRPr>
          </a:p>
          <a:p>
            <a:pPr marL="244475" indent="-244475" algn="just" eaLnBrk="0" hangingPunct="0">
              <a:spcBef>
                <a:spcPct val="20000"/>
              </a:spcBef>
              <a:buClr>
                <a:srgbClr val="8CC63F"/>
              </a:buClr>
              <a:buSzPct val="110000"/>
              <a:buFont typeface="Times" pitchFamily="18" charset="0"/>
              <a:buNone/>
            </a:pPr>
            <a:r>
              <a:rPr lang="es-MX" sz="1600" b="1" dirty="0" smtClean="0">
                <a:solidFill>
                  <a:srgbClr val="6FB43F"/>
                </a:solidFill>
                <a:latin typeface="Trebuchet MS" pitchFamily="34" charset="0"/>
              </a:rPr>
              <a:t>Estructura esbelta y ágil:</a:t>
            </a:r>
            <a:endParaRPr lang="es-MX" sz="1600" dirty="0">
              <a:solidFill>
                <a:srgbClr val="6FB43F"/>
              </a:solidFill>
              <a:latin typeface="Trebuchet MS" pitchFamily="34" charset="0"/>
            </a:endParaRPr>
          </a:p>
          <a:p>
            <a:pPr marL="244475" indent="-244475" algn="just" eaLnBrk="0" hangingPunct="0">
              <a:spcBef>
                <a:spcPct val="20000"/>
              </a:spcBef>
              <a:buClr>
                <a:srgbClr val="8CC63F"/>
              </a:buClr>
              <a:buSzPct val="110000"/>
              <a:buFont typeface="Times" pitchFamily="18" charset="0"/>
              <a:buChar char="•"/>
            </a:pPr>
            <a:r>
              <a:rPr lang="es-MX" sz="1600" dirty="0" smtClean="0">
                <a:latin typeface="Trebuchet MS" pitchFamily="34" charset="0"/>
              </a:rPr>
              <a:t>Somos una empresa bien administrada, lo que nos permite enfocar nuestros recursos económicos en lo más importante: Nuestros profesionales en SAP</a:t>
            </a:r>
          </a:p>
          <a:p>
            <a:pPr algn="just" eaLnBrk="0" hangingPunct="0">
              <a:spcBef>
                <a:spcPct val="20000"/>
              </a:spcBef>
              <a:buClr>
                <a:srgbClr val="8CC63F"/>
              </a:buClr>
              <a:buSzPct val="110000"/>
            </a:pPr>
            <a:r>
              <a:rPr lang="es-MX" sz="1600" b="1" dirty="0" smtClean="0">
                <a:solidFill>
                  <a:srgbClr val="6FB43F"/>
                </a:solidFill>
                <a:latin typeface="Trebuchet MS" pitchFamily="34" charset="0"/>
              </a:rPr>
              <a:t>Somos honestos y transparentes</a:t>
            </a:r>
          </a:p>
          <a:p>
            <a:pPr marL="285750" indent="-285750" algn="just" eaLnBrk="0" hangingPunct="0">
              <a:spcBef>
                <a:spcPct val="20000"/>
              </a:spcBef>
              <a:buClr>
                <a:srgbClr val="8CC63F"/>
              </a:buClr>
              <a:buSzPct val="110000"/>
              <a:buFont typeface="Arial" pitchFamily="34" charset="0"/>
              <a:buChar char="•"/>
            </a:pPr>
            <a:r>
              <a:rPr lang="es-MX" sz="1600" dirty="0" smtClean="0">
                <a:latin typeface="Trebuchet MS" pitchFamily="34" charset="0"/>
              </a:rPr>
              <a:t>Nos enfocamos 100% a las necesidades de nuestros clientes</a:t>
            </a:r>
          </a:p>
          <a:p>
            <a:pPr marL="244475" indent="-244475" algn="just" eaLnBrk="0" hangingPunct="0">
              <a:spcBef>
                <a:spcPct val="20000"/>
              </a:spcBef>
              <a:buClr>
                <a:srgbClr val="8CC63F"/>
              </a:buClr>
              <a:buSzPct val="110000"/>
              <a:buFont typeface="Times" pitchFamily="18" charset="0"/>
              <a:buChar char="•"/>
            </a:pPr>
            <a:endParaRPr lang="es-MX" sz="1600" dirty="0">
              <a:latin typeface="Trebuchet MS" pitchFamily="34" charset="0"/>
            </a:endParaRPr>
          </a:p>
        </p:txBody>
      </p:sp>
    </p:spTree>
    <p:extLst>
      <p:ext uri="{BB962C8B-B14F-4D97-AF65-F5344CB8AC3E}">
        <p14:creationId xmlns:p14="http://schemas.microsoft.com/office/powerpoint/2010/main" val="28275793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Contenido</a:t>
            </a:r>
            <a:endParaRPr lang="es-MX" sz="2800" b="1" dirty="0">
              <a:solidFill>
                <a:srgbClr val="4C721D"/>
              </a:solidFill>
              <a:latin typeface="+mj-lt"/>
              <a:ea typeface="+mn-ea"/>
              <a:cs typeface="Calibri" pitchFamily="34" charset="0"/>
            </a:endParaRPr>
          </a:p>
        </p:txBody>
      </p:sp>
      <p:graphicFrame>
        <p:nvGraphicFramePr>
          <p:cNvPr id="10" name="Group 3"/>
          <p:cNvGraphicFramePr>
            <a:graphicFrameLocks noGrp="1"/>
          </p:cNvGraphicFramePr>
          <p:nvPr>
            <p:extLst>
              <p:ext uri="{D42A27DB-BD31-4B8C-83A1-F6EECF244321}">
                <p14:modId xmlns:p14="http://schemas.microsoft.com/office/powerpoint/2010/main" val="723276214"/>
              </p:ext>
            </p:extLst>
          </p:nvPr>
        </p:nvGraphicFramePr>
        <p:xfrm>
          <a:off x="1079426" y="1988840"/>
          <a:ext cx="6985148" cy="2774748"/>
        </p:xfrm>
        <a:graphic>
          <a:graphicData uri="http://schemas.openxmlformats.org/drawingml/2006/table">
            <a:tbl>
              <a:tblPr/>
              <a:tblGrid>
                <a:gridCol w="5040932"/>
                <a:gridCol w="1944216"/>
              </a:tblGrid>
              <a:tr h="45576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Introducción</a:t>
                      </a:r>
                    </a:p>
                  </a:txBody>
                  <a:tcPr marL="93604" marR="0" marT="18003" marB="18003" anchor="ctr" horzOverflow="overflow">
                    <a:lnL cap="flat">
                      <a:noFill/>
                    </a:lnL>
                    <a:lnR>
                      <a:noFill/>
                    </a:lnR>
                    <a:lnT cap="fla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11:00 – 11:15</a:t>
                      </a:r>
                    </a:p>
                  </a:txBody>
                  <a:tcPr marL="93604" marR="0" marT="18003" marB="18003" anchor="ctr" horzOverflow="overflow">
                    <a:lnL>
                      <a:noFill/>
                    </a:lnL>
                    <a:lnR cap="flat">
                      <a:noFill/>
                    </a:lnR>
                    <a:lnT cap="flat">
                      <a:noFill/>
                    </a:lnT>
                    <a:lnB>
                      <a:noFill/>
                    </a:lnB>
                    <a:lnTlToBr>
                      <a:noFill/>
                    </a:lnTlToBr>
                    <a:lnBlToTr>
                      <a:noFill/>
                    </a:lnBlToTr>
                    <a:solidFill>
                      <a:schemeClr val="bg1">
                        <a:lumMod val="95000"/>
                      </a:schemeClr>
                    </a:solidFill>
                  </a:tcPr>
                </a:tc>
              </a:tr>
              <a:tr h="579635">
                <a:tc>
                  <a:txBody>
                    <a:bodyPr/>
                    <a:lstStyle/>
                    <a:p>
                      <a:pPr marL="4763"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Evaluación de la </a:t>
                      </a:r>
                      <a:r>
                        <a:rPr kumimoji="0" lang="es-MX" sz="1600" b="0" i="0" u="none" strike="noStrike"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hlinkClick r:id="rId2"/>
                        </a:rPr>
                        <a:t>madurez</a:t>
                      </a:r>
                      <a:r>
                        <a:rPr kumimoji="0" lang="es-MX" sz="1600" b="0" i="0" u="none" strike="noStrike"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 de la organización</a:t>
                      </a:r>
                    </a:p>
                  </a:txBody>
                  <a:tcPr marL="93604" marR="0" marT="18003" marB="18003" anchor="ctr" horzOverflow="overflow">
                    <a:lnL cap="flat">
                      <a:noFill/>
                    </a:lnL>
                    <a:lnR>
                      <a:noFill/>
                    </a:lnR>
                    <a:lnT cap="flat">
                      <a:noFill/>
                    </a:lnT>
                    <a:lnB>
                      <a:noFill/>
                    </a:lnB>
                    <a:lnTlToBr>
                      <a:noFill/>
                    </a:lnTlToBr>
                    <a:lnBlToTr>
                      <a:noFill/>
                    </a:lnBlToTr>
                    <a:solidFill>
                      <a:schemeClr val="bg1"/>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11:15 – 11:45</a:t>
                      </a:r>
                    </a:p>
                  </a:txBody>
                  <a:tcPr marL="93604" marR="0" marT="18003" marB="18003" anchor="ctr" horzOverflow="overflow">
                    <a:lnL>
                      <a:noFill/>
                    </a:lnL>
                    <a:lnR cap="flat">
                      <a:noFill/>
                    </a:lnR>
                    <a:lnT cap="flat">
                      <a:noFill/>
                    </a:lnT>
                    <a:lnB>
                      <a:noFill/>
                    </a:lnB>
                    <a:lnTlToBr>
                      <a:noFill/>
                    </a:lnTlToBr>
                    <a:lnBlToTr>
                      <a:noFill/>
                    </a:lnBlToTr>
                    <a:solidFill>
                      <a:schemeClr val="bg1"/>
                    </a:solidFill>
                  </a:tcPr>
                </a:tc>
              </a:tr>
              <a:tr h="579635">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defRPr/>
                      </a:pPr>
                      <a:r>
                        <a:rPr kumimoji="0" lang="es-MX" sz="1600" b="0" i="0" u="none" strike="noStrike"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Inteligencia de negocios con SAP</a:t>
                      </a:r>
                    </a:p>
                  </a:txBody>
                  <a:tcPr marL="93604" marR="0" marT="18003" marB="18003" anchor="ctr" horzOverflow="overflow">
                    <a:lnL cap="flat">
                      <a:noFill/>
                    </a:lnL>
                    <a:lnR>
                      <a:noFill/>
                    </a:lnR>
                    <a:lnT cap="fla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11:45 – 12:15</a:t>
                      </a:r>
                    </a:p>
                  </a:txBody>
                  <a:tcPr marL="93604" marR="0" marT="18003" marB="18003" anchor="ctr" horzOverflow="overflow">
                    <a:lnL>
                      <a:noFill/>
                    </a:lnL>
                    <a:lnR cap="flat">
                      <a:noFill/>
                    </a:lnR>
                    <a:lnT cap="flat">
                      <a:noFill/>
                    </a:lnT>
                    <a:lnB>
                      <a:noFill/>
                    </a:lnB>
                    <a:lnTlToBr>
                      <a:noFill/>
                    </a:lnTlToBr>
                    <a:lnBlToTr>
                      <a:noFill/>
                    </a:lnBlToTr>
                    <a:solidFill>
                      <a:schemeClr val="bg1">
                        <a:lumMod val="95000"/>
                      </a:schemeClr>
                    </a:solidFill>
                  </a:tcPr>
                </a:tc>
              </a:tr>
              <a:tr h="57963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Sineti como socio de negocios</a:t>
                      </a:r>
                    </a:p>
                  </a:txBody>
                  <a:tcPr marL="93604" marR="0" marT="18003" marB="18003" anchor="ctr" horzOverflow="overflow">
                    <a:lnL cap="flat">
                      <a:noFill/>
                    </a:lnL>
                    <a:lnR>
                      <a:noFill/>
                    </a:lnR>
                    <a:lnT cap="flat">
                      <a:noFill/>
                    </a:lnT>
                    <a:lnB>
                      <a:noFill/>
                    </a:lnB>
                    <a:lnTlToBr>
                      <a:noFill/>
                    </a:lnTlToBr>
                    <a:lnBlToTr>
                      <a:noFill/>
                    </a:lnBlToTr>
                    <a:solidFill>
                      <a:schemeClr val="bg1"/>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12:15 – 12:30</a:t>
                      </a:r>
                    </a:p>
                  </a:txBody>
                  <a:tcPr marL="93604" marR="0" marT="18003" marB="18003" anchor="ctr" horzOverflow="overflow">
                    <a:lnL>
                      <a:noFill/>
                    </a:lnL>
                    <a:lnR cap="flat">
                      <a:noFill/>
                    </a:lnR>
                    <a:lnT cap="flat">
                      <a:noFill/>
                    </a:lnT>
                    <a:lnB>
                      <a:noFill/>
                    </a:lnB>
                    <a:lnTlToBr>
                      <a:noFill/>
                    </a:lnTlToBr>
                    <a:lnBlToTr>
                      <a:noFill/>
                    </a:lnBlToTr>
                    <a:solidFill>
                      <a:schemeClr val="bg1"/>
                    </a:solidFill>
                  </a:tcPr>
                </a:tc>
              </a:tr>
              <a:tr h="580078">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Demostración de SAP BI</a:t>
                      </a:r>
                    </a:p>
                  </a:txBody>
                  <a:tcPr marL="93604" marR="0" marT="18003" marB="18003" anchor="ctr" horzOverflow="overflow">
                    <a:lnL cap="flat">
                      <a:noFill/>
                    </a:lnL>
                    <a:lnR>
                      <a:noFill/>
                    </a:lnR>
                    <a:ln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tx1">
                              <a:lumMod val="75000"/>
                              <a:lumOff val="25000"/>
                            </a:schemeClr>
                          </a:solidFill>
                          <a:effectLst/>
                          <a:latin typeface="+mn-lt"/>
                          <a:ea typeface="Arial Unicode MS" pitchFamily="34" charset="-128"/>
                          <a:cs typeface="Arial Unicode MS" pitchFamily="34" charset="-128"/>
                        </a:rPr>
                        <a:t>12:30 – 14:00</a:t>
                      </a:r>
                    </a:p>
                  </a:txBody>
                  <a:tcPr marL="93604" marR="0" marT="18003" marB="18003" anchor="ctr" horzOverflow="overflow">
                    <a:lnL>
                      <a:noFill/>
                    </a:lnL>
                    <a:lnR cap="flat">
                      <a:noFill/>
                    </a:lnR>
                    <a:lnT>
                      <a:noFill/>
                    </a:lnT>
                    <a:lnB>
                      <a:noFill/>
                    </a:lnB>
                    <a:lnTlToBr>
                      <a:noFill/>
                    </a:lnTlToBr>
                    <a:lnBlToTr>
                      <a:noFill/>
                    </a:lnBlToTr>
                    <a:solidFill>
                      <a:schemeClr val="bg1">
                        <a:lumMod val="95000"/>
                      </a:schemeClr>
                    </a:solidFill>
                  </a:tcPr>
                </a:tc>
              </a:tr>
            </a:tbl>
          </a:graphicData>
        </a:graphic>
      </p:graphicFrame>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Agenda</a:t>
            </a:r>
            <a:endParaRPr lang="es-MX" sz="2800" b="1" dirty="0">
              <a:solidFill>
                <a:srgbClr val="4C721D"/>
              </a:solidFill>
              <a:latin typeface="+mj-lt"/>
              <a:ea typeface="+mn-ea"/>
              <a:cs typeface="Calibri" pitchFamily="34" charset="0"/>
            </a:endParaRPr>
          </a:p>
        </p:txBody>
      </p:sp>
      <p:graphicFrame>
        <p:nvGraphicFramePr>
          <p:cNvPr id="5" name="Group 3"/>
          <p:cNvGraphicFramePr>
            <a:graphicFrameLocks noGrp="1"/>
          </p:cNvGraphicFramePr>
          <p:nvPr>
            <p:extLst>
              <p:ext uri="{D42A27DB-BD31-4B8C-83A1-F6EECF244321}">
                <p14:modId xmlns:p14="http://schemas.microsoft.com/office/powerpoint/2010/main" val="1853423967"/>
              </p:ext>
            </p:extLst>
          </p:nvPr>
        </p:nvGraphicFramePr>
        <p:xfrm>
          <a:off x="1079426" y="1988840"/>
          <a:ext cx="6985148" cy="2774748"/>
        </p:xfrm>
        <a:graphic>
          <a:graphicData uri="http://schemas.openxmlformats.org/drawingml/2006/table">
            <a:tbl>
              <a:tblPr/>
              <a:tblGrid>
                <a:gridCol w="5040932"/>
                <a:gridCol w="1944216"/>
              </a:tblGrid>
              <a:tr h="45576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Introducción</a:t>
                      </a:r>
                    </a:p>
                  </a:txBody>
                  <a:tcPr marL="93604" marR="0" marT="18003" marB="18003" anchor="ctr" horzOverflow="overflow">
                    <a:lnL cap="flat">
                      <a:noFill/>
                    </a:lnL>
                    <a:lnR>
                      <a:noFill/>
                    </a:lnR>
                    <a:lnT cap="fla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11:00 – 11:15</a:t>
                      </a:r>
                    </a:p>
                  </a:txBody>
                  <a:tcPr marL="93604" marR="0" marT="18003" marB="18003" anchor="ctr" horzOverflow="overflow">
                    <a:lnL>
                      <a:noFill/>
                    </a:lnL>
                    <a:lnR cap="flat">
                      <a:noFill/>
                    </a:lnR>
                    <a:lnT cap="flat">
                      <a:noFill/>
                    </a:lnT>
                    <a:lnB>
                      <a:noFill/>
                    </a:lnB>
                    <a:lnTlToBr>
                      <a:noFill/>
                    </a:lnTlToBr>
                    <a:lnBlToTr>
                      <a:noFill/>
                    </a:lnBlToTr>
                    <a:solidFill>
                      <a:schemeClr val="bg1">
                        <a:lumMod val="95000"/>
                      </a:schemeClr>
                    </a:solidFill>
                  </a:tcPr>
                </a:tc>
              </a:tr>
              <a:tr h="579635">
                <a:tc>
                  <a:txBody>
                    <a:bodyPr/>
                    <a:lstStyle/>
                    <a:p>
                      <a:pPr marL="4763"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rPr>
                        <a:t>Evaluación de la </a:t>
                      </a: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hlinkClick r:id="rId2"/>
                        </a:rPr>
                        <a:t>madurez</a:t>
                      </a: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rPr>
                        <a:t> de la organización</a:t>
                      </a:r>
                    </a:p>
                  </a:txBody>
                  <a:tcPr marL="93604" marR="0" marT="18003" marB="18003" anchor="ctr" horzOverflow="overflow">
                    <a:lnL cap="flat">
                      <a:noFill/>
                    </a:lnL>
                    <a:lnR>
                      <a:noFill/>
                    </a:lnR>
                    <a:lnT cap="flat">
                      <a:noFill/>
                    </a:lnT>
                    <a:lnB>
                      <a:noFill/>
                    </a:lnB>
                    <a:lnTlToBr>
                      <a:noFill/>
                    </a:lnTlToBr>
                    <a:lnBlToTr>
                      <a:noFill/>
                    </a:lnBlToTr>
                    <a:no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rPr>
                        <a:t>11:15 – 11:45</a:t>
                      </a:r>
                    </a:p>
                  </a:txBody>
                  <a:tcPr marL="93604" marR="0" marT="18003" marB="18003" anchor="ctr" horzOverflow="overflow">
                    <a:lnL>
                      <a:noFill/>
                    </a:lnL>
                    <a:lnR cap="flat">
                      <a:noFill/>
                    </a:lnR>
                    <a:lnT cap="flat">
                      <a:noFill/>
                    </a:lnT>
                    <a:lnB>
                      <a:noFill/>
                    </a:lnB>
                    <a:lnTlToBr>
                      <a:noFill/>
                    </a:lnTlToBr>
                    <a:lnBlToTr>
                      <a:noFill/>
                    </a:lnBlToTr>
                    <a:noFill/>
                  </a:tcPr>
                </a:tc>
              </a:tr>
              <a:tr h="579635">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defRPr/>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Inteligencia de negocios con SAP</a:t>
                      </a:r>
                    </a:p>
                  </a:txBody>
                  <a:tcPr marL="93604" marR="0" marT="18003" marB="18003" anchor="ctr" horzOverflow="overflow">
                    <a:lnL cap="flat">
                      <a:noFill/>
                    </a:lnL>
                    <a:lnR>
                      <a:noFill/>
                    </a:lnR>
                    <a:lnT cap="fla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11:45 – 12:15</a:t>
                      </a:r>
                    </a:p>
                  </a:txBody>
                  <a:tcPr marL="93604" marR="0" marT="18003" marB="18003" anchor="ctr" horzOverflow="overflow">
                    <a:lnL>
                      <a:noFill/>
                    </a:lnL>
                    <a:lnR cap="flat">
                      <a:noFill/>
                    </a:lnR>
                    <a:lnT cap="flat">
                      <a:noFill/>
                    </a:lnT>
                    <a:lnB>
                      <a:noFill/>
                    </a:lnB>
                    <a:lnTlToBr>
                      <a:noFill/>
                    </a:lnTlToBr>
                    <a:lnBlToTr>
                      <a:noFill/>
                    </a:lnBlToTr>
                    <a:solidFill>
                      <a:schemeClr val="bg1">
                        <a:lumMod val="95000"/>
                      </a:schemeClr>
                    </a:solidFill>
                  </a:tcPr>
                </a:tc>
              </a:tr>
              <a:tr h="57963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Sineti como socio de negocios</a:t>
                      </a:r>
                    </a:p>
                  </a:txBody>
                  <a:tcPr marL="93604" marR="0" marT="18003" marB="18003" anchor="ctr" horzOverflow="overflow">
                    <a:lnL cap="flat">
                      <a:noFill/>
                    </a:lnL>
                    <a:lnR>
                      <a:noFill/>
                    </a:lnR>
                    <a:lnT cap="flat">
                      <a:noFill/>
                    </a:lnT>
                    <a:lnB>
                      <a:noFill/>
                    </a:lnB>
                    <a:lnTlToBr>
                      <a:noFill/>
                    </a:lnTlToBr>
                    <a:lnBlToTr>
                      <a:noFill/>
                    </a:lnBlToTr>
                    <a:solidFill>
                      <a:schemeClr val="bg1"/>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12:15 – 12:30</a:t>
                      </a:r>
                    </a:p>
                  </a:txBody>
                  <a:tcPr marL="93604" marR="0" marT="18003" marB="18003" anchor="ctr" horzOverflow="overflow">
                    <a:lnL>
                      <a:noFill/>
                    </a:lnL>
                    <a:lnR cap="flat">
                      <a:noFill/>
                    </a:lnR>
                    <a:lnT cap="flat">
                      <a:noFill/>
                    </a:lnT>
                    <a:lnB>
                      <a:noFill/>
                    </a:lnB>
                    <a:lnTlToBr>
                      <a:noFill/>
                    </a:lnTlToBr>
                    <a:lnBlToTr>
                      <a:noFill/>
                    </a:lnBlToTr>
                    <a:solidFill>
                      <a:schemeClr val="bg1"/>
                    </a:solidFill>
                  </a:tcPr>
                </a:tc>
              </a:tr>
              <a:tr h="580078">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Demostración de SAP BI</a:t>
                      </a:r>
                    </a:p>
                  </a:txBody>
                  <a:tcPr marL="93604" marR="0" marT="18003" marB="18003" anchor="ctr" horzOverflow="overflow">
                    <a:lnL cap="flat">
                      <a:noFill/>
                    </a:lnL>
                    <a:lnR>
                      <a:noFill/>
                    </a:lnR>
                    <a:lnT>
                      <a:noFill/>
                    </a:lnT>
                    <a:lnB>
                      <a:noFill/>
                    </a:lnB>
                    <a:lnTlToBr>
                      <a:noFill/>
                    </a:lnTlToBr>
                    <a:lnBlToTr>
                      <a:noFill/>
                    </a:lnBlToTr>
                    <a:solidFill>
                      <a:srgbClr val="92D050"/>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12:30 – 14:00</a:t>
                      </a:r>
                    </a:p>
                  </a:txBody>
                  <a:tcPr marL="93604" marR="0" marT="18003" marB="18003" anchor="ctr" horzOverflow="overflow">
                    <a:lnL>
                      <a:noFill/>
                    </a:lnL>
                    <a:lnR cap="flat">
                      <a:noFill/>
                    </a:lnR>
                    <a:lnT>
                      <a:noFill/>
                    </a:lnT>
                    <a:lnB>
                      <a:noFill/>
                    </a:lnB>
                    <a:lnTlToBr>
                      <a:noFill/>
                    </a:lnTlToBr>
                    <a:lnBlToTr>
                      <a:noFill/>
                    </a:lnBlToTr>
                    <a:solidFill>
                      <a:srgbClr val="92D050"/>
                    </a:solidFill>
                  </a:tcPr>
                </a:tc>
              </a:tr>
            </a:tbl>
          </a:graphicData>
        </a:graphic>
      </p:graphicFrame>
    </p:spTree>
    <p:extLst>
      <p:ext uri="{BB962C8B-B14F-4D97-AF65-F5344CB8AC3E}">
        <p14:creationId xmlns:p14="http://schemas.microsoft.com/office/powerpoint/2010/main" val="529830042"/>
      </p:ext>
    </p:extLst>
  </p:cSld>
  <p:clrMapOvr>
    <a:masterClrMapping/>
  </p:clrMapOvr>
  <p:transition>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4"/>
          <p:cNvSpPr>
            <a:spLocks noGrp="1" noChangeArrowheads="1"/>
          </p:cNvSpPr>
          <p:nvPr>
            <p:ph type="title"/>
          </p:nvPr>
        </p:nvSpPr>
        <p:spPr>
          <a:xfrm>
            <a:off x="0" y="0"/>
            <a:ext cx="9144000" cy="1079500"/>
          </a:xfrm>
        </p:spPr>
        <p:txBody>
          <a:bodyPr lIns="540000" tIns="360000" rIns="0" bIns="0"/>
          <a:lstStyle/>
          <a:p>
            <a:r>
              <a:rPr lang="es-MX" dirty="0" smtClean="0"/>
              <a:t>Productos a demostrar</a:t>
            </a:r>
            <a:endParaRPr lang="es-ES_tradnl" sz="1400" dirty="0" smtClean="0"/>
          </a:p>
        </p:txBody>
      </p:sp>
      <p:sp>
        <p:nvSpPr>
          <p:cNvPr id="7" name="Rectangle 3"/>
          <p:cNvSpPr>
            <a:spLocks noChangeArrowheads="1"/>
          </p:cNvSpPr>
          <p:nvPr/>
        </p:nvSpPr>
        <p:spPr bwMode="auto">
          <a:xfrm>
            <a:off x="539552" y="1268761"/>
            <a:ext cx="7824400" cy="23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hangingPunct="0">
              <a:spcBef>
                <a:spcPct val="20000"/>
              </a:spcBef>
              <a:buClr>
                <a:srgbClr val="8CC63F"/>
              </a:buClr>
              <a:buSzPct val="110000"/>
              <a:buFont typeface="+mj-lt"/>
              <a:buAutoNum type="arabicPeriod"/>
            </a:pPr>
            <a:r>
              <a:rPr lang="es-MX" sz="1600" dirty="0" err="1" smtClean="0">
                <a:latin typeface="Trebuchet MS" pitchFamily="34" charset="0"/>
              </a:rPr>
              <a:t>Analysis</a:t>
            </a:r>
            <a:r>
              <a:rPr lang="es-MX" sz="1600" dirty="0" smtClean="0">
                <a:latin typeface="Trebuchet MS" pitchFamily="34" charset="0"/>
              </a:rPr>
              <a:t> para Ms PowerPoint</a:t>
            </a:r>
          </a:p>
          <a:p>
            <a:pPr marL="342900" indent="-342900" algn="just" eaLnBrk="0" hangingPunct="0">
              <a:spcBef>
                <a:spcPct val="20000"/>
              </a:spcBef>
              <a:buClr>
                <a:srgbClr val="8CC63F"/>
              </a:buClr>
              <a:buSzPct val="110000"/>
              <a:buFont typeface="+mj-lt"/>
              <a:buAutoNum type="arabicPeriod"/>
            </a:pPr>
            <a:r>
              <a:rPr lang="es-MX" sz="1600" dirty="0" smtClean="0">
                <a:latin typeface="Trebuchet MS" pitchFamily="34" charset="0"/>
              </a:rPr>
              <a:t>Dashboard Design</a:t>
            </a:r>
          </a:p>
          <a:p>
            <a:pPr marL="342900" indent="-342900" algn="just" eaLnBrk="0" hangingPunct="0">
              <a:spcBef>
                <a:spcPct val="20000"/>
              </a:spcBef>
              <a:buClr>
                <a:srgbClr val="8CC63F"/>
              </a:buClr>
              <a:buSzPct val="110000"/>
              <a:buFont typeface="+mj-lt"/>
              <a:buAutoNum type="arabicPeriod"/>
            </a:pPr>
            <a:r>
              <a:rPr lang="es-MX" sz="1600" dirty="0" smtClean="0">
                <a:latin typeface="Trebuchet MS" pitchFamily="34" charset="0"/>
              </a:rPr>
              <a:t>Web Intelligence</a:t>
            </a:r>
          </a:p>
          <a:p>
            <a:pPr marL="342900" indent="-342900" algn="just" eaLnBrk="0" hangingPunct="0">
              <a:spcBef>
                <a:spcPct val="20000"/>
              </a:spcBef>
              <a:buClr>
                <a:srgbClr val="8CC63F"/>
              </a:buClr>
              <a:buSzPct val="110000"/>
              <a:buFont typeface="+mj-lt"/>
              <a:buAutoNum type="arabicPeriod"/>
            </a:pPr>
            <a:r>
              <a:rPr lang="es-MX" sz="1600" dirty="0" smtClean="0">
                <a:latin typeface="Trebuchet MS" pitchFamily="34" charset="0"/>
              </a:rPr>
              <a:t>Bex Analyzer</a:t>
            </a:r>
          </a:p>
          <a:p>
            <a:pPr marL="342900" indent="-342900" algn="just" eaLnBrk="0" hangingPunct="0">
              <a:spcBef>
                <a:spcPct val="20000"/>
              </a:spcBef>
              <a:buClr>
                <a:srgbClr val="8CC63F"/>
              </a:buClr>
              <a:buSzPct val="110000"/>
              <a:buFont typeface="+mj-lt"/>
              <a:buAutoNum type="arabicPeriod"/>
            </a:pPr>
            <a:r>
              <a:rPr lang="es-MX" sz="1600" dirty="0" smtClean="0">
                <a:latin typeface="Trebuchet MS" pitchFamily="34" charset="0"/>
              </a:rPr>
              <a:t>BI </a:t>
            </a:r>
            <a:r>
              <a:rPr lang="es-MX" sz="1600" dirty="0" err="1" smtClean="0">
                <a:latin typeface="Trebuchet MS" pitchFamily="34" charset="0"/>
              </a:rPr>
              <a:t>mobile</a:t>
            </a:r>
            <a:endParaRPr lang="es-MX" sz="1600" dirty="0">
              <a:latin typeface="Trebuchet MS" pitchFamily="34" charset="0"/>
            </a:endParaRPr>
          </a:p>
        </p:txBody>
      </p:sp>
    </p:spTree>
    <p:extLst>
      <p:ext uri="{BB962C8B-B14F-4D97-AF65-F5344CB8AC3E}">
        <p14:creationId xmlns:p14="http://schemas.microsoft.com/office/powerpoint/2010/main" val="264319261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7" descr="sineti_pptCVb.jpg                                              0009570BHD Omar                        C1E69C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extBox 4"/>
          <p:cNvSpPr txBox="1">
            <a:spLocks noChangeArrowheads="1"/>
          </p:cNvSpPr>
          <p:nvPr/>
        </p:nvSpPr>
        <p:spPr bwMode="auto">
          <a:xfrm>
            <a:off x="3789363" y="5867400"/>
            <a:ext cx="465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itchFamily="18" charset="0"/>
                <a:ea typeface="MS PGothic" pitchFamily="34" charset="-128"/>
              </a:defRPr>
            </a:lvl1pPr>
            <a:lvl2pPr marL="742950" indent="-285750" eaLnBrk="0" hangingPunct="0">
              <a:defRPr sz="2400">
                <a:solidFill>
                  <a:schemeClr val="tx1"/>
                </a:solidFill>
                <a:latin typeface="Times" pitchFamily="18" charset="0"/>
                <a:ea typeface="MS PGothic" pitchFamily="34" charset="-128"/>
              </a:defRPr>
            </a:lvl2pPr>
            <a:lvl3pPr marL="1143000" indent="-228600" eaLnBrk="0" hangingPunct="0">
              <a:defRPr sz="2400">
                <a:solidFill>
                  <a:schemeClr val="tx1"/>
                </a:solidFill>
                <a:latin typeface="Times" pitchFamily="18" charset="0"/>
                <a:ea typeface="MS PGothic" pitchFamily="34" charset="-128"/>
              </a:defRPr>
            </a:lvl3pPr>
            <a:lvl4pPr marL="1600200" indent="-228600" eaLnBrk="0" hangingPunct="0">
              <a:defRPr sz="2400">
                <a:solidFill>
                  <a:schemeClr val="tx1"/>
                </a:solidFill>
                <a:latin typeface="Times" pitchFamily="18" charset="0"/>
                <a:ea typeface="MS PGothic" pitchFamily="34" charset="-128"/>
              </a:defRPr>
            </a:lvl4pPr>
            <a:lvl5pPr marL="2057400" indent="-228600" eaLnBrk="0" hangingPunct="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r"/>
            <a:r>
              <a:rPr lang="es-MX" sz="1000">
                <a:latin typeface="Trebuchet MS" pitchFamily="34" charset="0"/>
              </a:rPr>
              <a:t>2011. Sineti es una Marca Registrada.</a:t>
            </a:r>
          </a:p>
          <a:p>
            <a:pPr algn="r"/>
            <a:r>
              <a:rPr lang="en-US" sz="1000">
                <a:latin typeface="Trebuchet MS" pitchFamily="34" charset="0"/>
              </a:rPr>
              <a:t>SAP es una marca registrada de SAP AG en Alemania y en muchos otros países.</a:t>
            </a:r>
            <a:endParaRPr lang="es-MX" sz="1000">
              <a:latin typeface="Trebuchet MS" pitchFamily="34" charset="0"/>
            </a:endParaRPr>
          </a:p>
        </p:txBody>
      </p:sp>
      <p:sp>
        <p:nvSpPr>
          <p:cNvPr id="19459" name="TextBox 4"/>
          <p:cNvSpPr txBox="1">
            <a:spLocks noChangeArrowheads="1"/>
          </p:cNvSpPr>
          <p:nvPr/>
        </p:nvSpPr>
        <p:spPr bwMode="auto">
          <a:xfrm>
            <a:off x="6422110" y="3124200"/>
            <a:ext cx="202497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itchFamily="18" charset="0"/>
                <a:ea typeface="MS PGothic" pitchFamily="34" charset="-128"/>
              </a:defRPr>
            </a:lvl1pPr>
            <a:lvl2pPr marL="742950" indent="-285750" eaLnBrk="0" hangingPunct="0">
              <a:defRPr sz="2400">
                <a:solidFill>
                  <a:schemeClr val="tx1"/>
                </a:solidFill>
                <a:latin typeface="Times" pitchFamily="18" charset="0"/>
                <a:ea typeface="MS PGothic" pitchFamily="34" charset="-128"/>
              </a:defRPr>
            </a:lvl2pPr>
            <a:lvl3pPr marL="1143000" indent="-228600" eaLnBrk="0" hangingPunct="0">
              <a:defRPr sz="2400">
                <a:solidFill>
                  <a:schemeClr val="tx1"/>
                </a:solidFill>
                <a:latin typeface="Times" pitchFamily="18" charset="0"/>
                <a:ea typeface="MS PGothic" pitchFamily="34" charset="-128"/>
              </a:defRPr>
            </a:lvl3pPr>
            <a:lvl4pPr marL="1600200" indent="-228600" eaLnBrk="0" hangingPunct="0">
              <a:defRPr sz="2400">
                <a:solidFill>
                  <a:schemeClr val="tx1"/>
                </a:solidFill>
                <a:latin typeface="Times" pitchFamily="18" charset="0"/>
                <a:ea typeface="MS PGothic" pitchFamily="34" charset="-128"/>
              </a:defRPr>
            </a:lvl4pPr>
            <a:lvl5pPr marL="2057400" indent="-228600" eaLnBrk="0" hangingPunct="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r"/>
            <a:r>
              <a:rPr lang="es-MX" sz="1200" dirty="0">
                <a:latin typeface="Trebuchet MS" pitchFamily="34" charset="0"/>
              </a:rPr>
              <a:t>+52 (55) </a:t>
            </a:r>
            <a:r>
              <a:rPr lang="en-US" sz="1200" dirty="0">
                <a:latin typeface="Trebuchet MS" pitchFamily="34" charset="0"/>
              </a:rPr>
              <a:t>5557 5660</a:t>
            </a:r>
            <a:endParaRPr lang="es-MX" sz="1200" dirty="0">
              <a:latin typeface="Trebuchet MS" pitchFamily="34" charset="0"/>
            </a:endParaRPr>
          </a:p>
          <a:p>
            <a:pPr algn="r"/>
            <a:r>
              <a:rPr lang="es-MX" sz="1200" dirty="0" smtClean="0">
                <a:solidFill>
                  <a:srgbClr val="7E8082"/>
                </a:solidFill>
                <a:latin typeface="Trebuchet MS" pitchFamily="34" charset="0"/>
              </a:rPr>
              <a:t>Azael.garduno@sineti.com</a:t>
            </a:r>
            <a:endParaRPr lang="es-MX" sz="1200" dirty="0">
              <a:solidFill>
                <a:srgbClr val="7E8082"/>
              </a:solidFill>
              <a:latin typeface="Trebuchet MS" pitchFamily="34" charset="0"/>
            </a:endParaRPr>
          </a:p>
          <a:p>
            <a:pPr algn="r"/>
            <a:endParaRPr lang="es-MX" sz="1200" dirty="0">
              <a:latin typeface="Trebuchet MS" pitchFamily="34" charset="0"/>
            </a:endParaRPr>
          </a:p>
          <a:p>
            <a:pPr algn="r"/>
            <a:endParaRPr lang="es-MX" sz="1200" dirty="0">
              <a:latin typeface="Trebuchet MS" pitchFamily="34" charset="0"/>
            </a:endParaRPr>
          </a:p>
          <a:p>
            <a:pPr algn="r"/>
            <a:r>
              <a:rPr lang="en-US" sz="1000" dirty="0">
                <a:solidFill>
                  <a:schemeClr val="bg2"/>
                </a:solidFill>
                <a:latin typeface="Trebuchet MS" pitchFamily="34" charset="0"/>
              </a:rPr>
              <a:t>Miguel </a:t>
            </a:r>
            <a:r>
              <a:rPr lang="en-US" sz="1000" dirty="0" err="1">
                <a:solidFill>
                  <a:schemeClr val="bg2"/>
                </a:solidFill>
                <a:latin typeface="Trebuchet MS" pitchFamily="34" charset="0"/>
              </a:rPr>
              <a:t>Lanz</a:t>
            </a:r>
            <a:r>
              <a:rPr lang="en-US" sz="1000" dirty="0">
                <a:solidFill>
                  <a:schemeClr val="bg2"/>
                </a:solidFill>
                <a:latin typeface="Trebuchet MS" pitchFamily="34" charset="0"/>
              </a:rPr>
              <a:t> </a:t>
            </a:r>
            <a:r>
              <a:rPr lang="en-US" sz="1000" dirty="0" err="1">
                <a:solidFill>
                  <a:schemeClr val="bg2"/>
                </a:solidFill>
                <a:latin typeface="Trebuchet MS" pitchFamily="34" charset="0"/>
              </a:rPr>
              <a:t>Duret</a:t>
            </a:r>
            <a:r>
              <a:rPr lang="en-US" sz="1000" dirty="0">
                <a:solidFill>
                  <a:schemeClr val="bg2"/>
                </a:solidFill>
                <a:latin typeface="Trebuchet MS" pitchFamily="34" charset="0"/>
              </a:rPr>
              <a:t> 28 – 2° </a:t>
            </a:r>
            <a:r>
              <a:rPr lang="en-US" sz="1000" dirty="0" err="1">
                <a:solidFill>
                  <a:schemeClr val="bg2"/>
                </a:solidFill>
                <a:latin typeface="Trebuchet MS" pitchFamily="34" charset="0"/>
              </a:rPr>
              <a:t>piso</a:t>
            </a:r>
            <a:r>
              <a:rPr lang="en-US" sz="1000" dirty="0">
                <a:solidFill>
                  <a:schemeClr val="bg2"/>
                </a:solidFill>
                <a:latin typeface="Trebuchet MS" pitchFamily="34" charset="0"/>
              </a:rPr>
              <a:t>,</a:t>
            </a:r>
          </a:p>
          <a:p>
            <a:pPr algn="r"/>
            <a:r>
              <a:rPr lang="en-US" sz="1000" dirty="0">
                <a:solidFill>
                  <a:schemeClr val="bg2"/>
                </a:solidFill>
                <a:latin typeface="Trebuchet MS" pitchFamily="34" charset="0"/>
              </a:rPr>
              <a:t>Col. </a:t>
            </a:r>
            <a:r>
              <a:rPr lang="en-US" sz="1000" dirty="0" err="1">
                <a:solidFill>
                  <a:schemeClr val="bg2"/>
                </a:solidFill>
                <a:latin typeface="Trebuchet MS" pitchFamily="34" charset="0"/>
              </a:rPr>
              <a:t>Periodista</a:t>
            </a:r>
            <a:r>
              <a:rPr lang="en-US" sz="1000" dirty="0">
                <a:solidFill>
                  <a:schemeClr val="bg2"/>
                </a:solidFill>
                <a:latin typeface="Trebuchet MS" pitchFamily="34" charset="0"/>
              </a:rPr>
              <a:t>, Miguel Hidalgo,</a:t>
            </a:r>
          </a:p>
          <a:p>
            <a:pPr algn="r"/>
            <a:r>
              <a:rPr lang="en-US" sz="1000" dirty="0">
                <a:solidFill>
                  <a:schemeClr val="bg2"/>
                </a:solidFill>
                <a:latin typeface="Trebuchet MS" pitchFamily="34" charset="0"/>
              </a:rPr>
              <a:t>México, D.F. C.P.: 11220</a:t>
            </a:r>
          </a:p>
          <a:p>
            <a:pPr algn="r"/>
            <a:r>
              <a:rPr lang="es-MX" sz="1400" dirty="0">
                <a:solidFill>
                  <a:srgbClr val="6FB43F"/>
                </a:solidFill>
                <a:latin typeface="Trebuchet MS" pitchFamily="34" charset="0"/>
              </a:rPr>
              <a:t>www.sineti.com</a:t>
            </a:r>
          </a:p>
        </p:txBody>
      </p:sp>
    </p:spTree>
  </p:cSld>
  <p:clrMapOvr>
    <a:masterClrMapping/>
  </p:clrMapOvr>
  <p:transition>
    <p:strip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¿Que es Inteligencia de Negocios?</a:t>
            </a:r>
            <a:endParaRPr lang="es-MX" sz="2800" b="1" dirty="0">
              <a:solidFill>
                <a:srgbClr val="4C721D"/>
              </a:solidFill>
              <a:latin typeface="+mj-lt"/>
              <a:ea typeface="+mn-ea"/>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444" y="951768"/>
            <a:ext cx="24098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Llamada ovalada"/>
          <p:cNvSpPr/>
          <p:nvPr/>
        </p:nvSpPr>
        <p:spPr>
          <a:xfrm>
            <a:off x="166373" y="873732"/>
            <a:ext cx="3240360" cy="1559496"/>
          </a:xfrm>
          <a:prstGeom prst="wedgeEllipseCallout">
            <a:avLst>
              <a:gd name="adj1" fmla="val 141881"/>
              <a:gd name="adj2" fmla="val -307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dirty="0" smtClean="0"/>
              <a:t>Quería hacer algo </a:t>
            </a:r>
            <a:r>
              <a:rPr lang="es-MX" dirty="0" err="1" smtClean="0"/>
              <a:t>com</a:t>
            </a:r>
            <a:r>
              <a:rPr lang="es-MX" dirty="0" smtClean="0"/>
              <a:t> esto</a:t>
            </a:r>
            <a:endParaRPr lang="es-MX" dirty="0"/>
          </a:p>
        </p:txBody>
      </p:sp>
      <p:sp>
        <p:nvSpPr>
          <p:cNvPr id="5" name="4 CuadroTexto"/>
          <p:cNvSpPr txBox="1"/>
          <p:nvPr/>
        </p:nvSpPr>
        <p:spPr>
          <a:xfrm>
            <a:off x="878621" y="995497"/>
            <a:ext cx="4773499" cy="4893647"/>
          </a:xfrm>
          <a:prstGeom prst="rect">
            <a:avLst/>
          </a:prstGeom>
          <a:noFill/>
        </p:spPr>
        <p:txBody>
          <a:bodyPr wrap="square" rtlCol="0">
            <a:spAutoFit/>
          </a:bodyPr>
          <a:lstStyle/>
          <a:p>
            <a:pPr marL="342900" indent="-342900">
              <a:buFont typeface="Arial" pitchFamily="34" charset="0"/>
              <a:buChar char="•"/>
            </a:pPr>
            <a:r>
              <a:rPr lang="es-MX" dirty="0" smtClean="0"/>
              <a:t>Data Warehouse</a:t>
            </a:r>
          </a:p>
          <a:p>
            <a:pPr marL="342900" indent="-342900">
              <a:buFont typeface="Arial" pitchFamily="34" charset="0"/>
              <a:buChar char="•"/>
            </a:pPr>
            <a:r>
              <a:rPr lang="es-MX" dirty="0" smtClean="0"/>
              <a:t>Analytics</a:t>
            </a:r>
          </a:p>
          <a:p>
            <a:pPr marL="342900" indent="-342900">
              <a:buFont typeface="Arial" pitchFamily="34" charset="0"/>
              <a:buChar char="•"/>
            </a:pPr>
            <a:r>
              <a:rPr lang="es-MX" dirty="0" smtClean="0"/>
              <a:t>OLAP </a:t>
            </a:r>
            <a:r>
              <a:rPr lang="es-MX" dirty="0" err="1" smtClean="0"/>
              <a:t>Analysis</a:t>
            </a:r>
            <a:endParaRPr lang="es-MX" dirty="0" smtClean="0"/>
          </a:p>
          <a:p>
            <a:pPr marL="342900" indent="-342900">
              <a:buFont typeface="Arial" pitchFamily="34" charset="0"/>
              <a:buChar char="•"/>
            </a:pPr>
            <a:r>
              <a:rPr lang="es-MX" dirty="0" smtClean="0"/>
              <a:t>Agile BI</a:t>
            </a:r>
          </a:p>
          <a:p>
            <a:pPr marL="342900" indent="-342900">
              <a:buFont typeface="Arial" pitchFamily="34" charset="0"/>
              <a:buChar char="•"/>
            </a:pPr>
            <a:r>
              <a:rPr lang="es-MX" dirty="0" smtClean="0"/>
              <a:t>BI in </a:t>
            </a:r>
            <a:r>
              <a:rPr lang="es-MX" dirty="0" err="1" smtClean="0"/>
              <a:t>the</a:t>
            </a:r>
            <a:r>
              <a:rPr lang="es-MX" dirty="0" smtClean="0"/>
              <a:t> </a:t>
            </a:r>
            <a:r>
              <a:rPr lang="es-MX" dirty="0" err="1" smtClean="0"/>
              <a:t>cloud</a:t>
            </a:r>
            <a:endParaRPr lang="es-MX" dirty="0" smtClean="0"/>
          </a:p>
          <a:p>
            <a:pPr marL="342900" indent="-342900">
              <a:buFont typeface="Arial" pitchFamily="34" charset="0"/>
              <a:buChar char="•"/>
            </a:pPr>
            <a:r>
              <a:rPr lang="es-MX" dirty="0" smtClean="0"/>
              <a:t>BI </a:t>
            </a:r>
            <a:r>
              <a:rPr lang="es-MX" dirty="0" err="1" smtClean="0"/>
              <a:t>mobile</a:t>
            </a:r>
            <a:endParaRPr lang="es-MX" dirty="0" smtClean="0"/>
          </a:p>
          <a:p>
            <a:pPr marL="342900" indent="-342900">
              <a:buFont typeface="Arial" pitchFamily="34" charset="0"/>
              <a:buChar char="•"/>
            </a:pPr>
            <a:r>
              <a:rPr lang="es-MX" dirty="0" smtClean="0"/>
              <a:t>In </a:t>
            </a:r>
            <a:r>
              <a:rPr lang="es-MX" dirty="0" err="1" smtClean="0"/>
              <a:t>memory</a:t>
            </a:r>
            <a:r>
              <a:rPr lang="es-MX" dirty="0" smtClean="0"/>
              <a:t> Analytics</a:t>
            </a:r>
          </a:p>
          <a:p>
            <a:pPr marL="342900" indent="-342900">
              <a:buFont typeface="Arial" pitchFamily="34" charset="0"/>
              <a:buChar char="•"/>
            </a:pPr>
            <a:r>
              <a:rPr lang="es-MX" dirty="0" smtClean="0"/>
              <a:t>Enterprise Performance Management </a:t>
            </a:r>
          </a:p>
          <a:p>
            <a:pPr marL="342900" indent="-342900">
              <a:buFont typeface="Arial" pitchFamily="34" charset="0"/>
              <a:buChar char="•"/>
            </a:pPr>
            <a:r>
              <a:rPr lang="es-MX" dirty="0" smtClean="0"/>
              <a:t>Data </a:t>
            </a:r>
            <a:r>
              <a:rPr lang="es-MX" dirty="0" err="1" smtClean="0"/>
              <a:t>Minining</a:t>
            </a:r>
            <a:r>
              <a:rPr lang="es-MX" dirty="0" smtClean="0"/>
              <a:t> </a:t>
            </a:r>
          </a:p>
          <a:p>
            <a:pPr marL="342900" indent="-342900">
              <a:buFont typeface="Arial" pitchFamily="34" charset="0"/>
              <a:buChar char="•"/>
            </a:pPr>
            <a:r>
              <a:rPr lang="es-MX" dirty="0" err="1" smtClean="0"/>
              <a:t>KPI’s</a:t>
            </a:r>
            <a:endParaRPr lang="es-MX" dirty="0" smtClean="0"/>
          </a:p>
          <a:p>
            <a:pPr marL="342900" indent="-342900">
              <a:buFont typeface="Arial" pitchFamily="34" charset="0"/>
              <a:buChar char="•"/>
            </a:pPr>
            <a:r>
              <a:rPr lang="es-MX" dirty="0" smtClean="0"/>
              <a:t>Tableros de control</a:t>
            </a:r>
          </a:p>
          <a:p>
            <a:pPr marL="342900" indent="-342900">
              <a:buFont typeface="Arial" pitchFamily="34" charset="0"/>
              <a:buChar char="•"/>
            </a:pPr>
            <a:r>
              <a:rPr lang="es-MX" dirty="0" smtClean="0"/>
              <a:t>Balance </a:t>
            </a:r>
            <a:r>
              <a:rPr lang="es-MX" dirty="0" err="1" smtClean="0"/>
              <a:t>ScoredCard</a:t>
            </a:r>
            <a:endParaRPr lang="es-MX" dirty="0"/>
          </a:p>
        </p:txBody>
      </p:sp>
    </p:spTree>
    <p:extLst>
      <p:ext uri="{BB962C8B-B14F-4D97-AF65-F5344CB8AC3E}">
        <p14:creationId xmlns:p14="http://schemas.microsoft.com/office/powerpoint/2010/main" val="3310558665"/>
      </p:ext>
    </p:extLst>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¿Que es Inteligencia de Negocios?</a:t>
            </a:r>
            <a:endParaRPr lang="es-MX" sz="2800" b="1" dirty="0">
              <a:solidFill>
                <a:srgbClr val="4C721D"/>
              </a:solidFill>
              <a:latin typeface="+mj-lt"/>
              <a:ea typeface="+mn-ea"/>
              <a:cs typeface="Calibri" pitchFamily="34" charset="0"/>
            </a:endParaRPr>
          </a:p>
        </p:txBody>
      </p:sp>
      <p:sp>
        <p:nvSpPr>
          <p:cNvPr id="19" name="Rectangle 5"/>
          <p:cNvSpPr>
            <a:spLocks noChangeArrowheads="1"/>
          </p:cNvSpPr>
          <p:nvPr/>
        </p:nvSpPr>
        <p:spPr bwMode="auto">
          <a:xfrm>
            <a:off x="387350" y="1340768"/>
            <a:ext cx="6848946" cy="1080170"/>
          </a:xfrm>
          <a:prstGeom prst="rect">
            <a:avLst/>
          </a:prstGeom>
          <a:solidFill>
            <a:schemeClr val="bg1">
              <a:lumMod val="85000"/>
              <a:alpha val="50195"/>
            </a:schemeClr>
          </a:solidFill>
          <a:ln w="9525">
            <a:noFill/>
            <a:miter lim="800000"/>
            <a:headEnd/>
            <a:tailEnd/>
          </a:ln>
        </p:spPr>
        <p:txBody>
          <a:bodyPr wrap="none" lIns="72000" tIns="36000" rIns="72000" bIns="36000" anchor="ctr"/>
          <a:lstStyle/>
          <a:p>
            <a:pPr>
              <a:defRPr/>
            </a:pPr>
            <a:endParaRPr lang="es-MX" dirty="0">
              <a:solidFill>
                <a:srgbClr val="000000"/>
              </a:solidFill>
              <a:latin typeface="+mj-lt"/>
              <a:ea typeface="+mn-ea"/>
              <a:cs typeface="Arial" charset="0"/>
            </a:endParaRPr>
          </a:p>
        </p:txBody>
      </p:sp>
      <p:sp>
        <p:nvSpPr>
          <p:cNvPr id="21" name="Text Box 7"/>
          <p:cNvSpPr txBox="1">
            <a:spLocks noChangeArrowheads="1"/>
          </p:cNvSpPr>
          <p:nvPr/>
        </p:nvSpPr>
        <p:spPr bwMode="auto">
          <a:xfrm>
            <a:off x="411162" y="1484784"/>
            <a:ext cx="71199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eaLnBrk="0" hangingPunct="0">
              <a:defRPr sz="2400">
                <a:solidFill>
                  <a:schemeClr val="tx1"/>
                </a:solidFill>
                <a:latin typeface="Times" pitchFamily="18" charset="0"/>
                <a:ea typeface="MS PGothic" pitchFamily="34" charset="-128"/>
              </a:defRPr>
            </a:lvl1pPr>
            <a:lvl2pPr marL="742950" indent="-285750" eaLnBrk="0" hangingPunct="0">
              <a:defRPr sz="2400">
                <a:solidFill>
                  <a:schemeClr val="tx1"/>
                </a:solidFill>
                <a:latin typeface="Times" pitchFamily="18" charset="0"/>
                <a:ea typeface="MS PGothic" pitchFamily="34" charset="-128"/>
              </a:defRPr>
            </a:lvl2pPr>
            <a:lvl3pPr marL="1143000" indent="-228600" eaLnBrk="0" hangingPunct="0">
              <a:defRPr sz="2400">
                <a:solidFill>
                  <a:schemeClr val="tx1"/>
                </a:solidFill>
                <a:latin typeface="Times" pitchFamily="18" charset="0"/>
                <a:ea typeface="MS PGothic" pitchFamily="34" charset="-128"/>
              </a:defRPr>
            </a:lvl3pPr>
            <a:lvl4pPr marL="1600200" indent="-228600" eaLnBrk="0" hangingPunct="0">
              <a:defRPr sz="2400">
                <a:solidFill>
                  <a:schemeClr val="tx1"/>
                </a:solidFill>
                <a:latin typeface="Times" pitchFamily="18" charset="0"/>
                <a:ea typeface="MS PGothic" pitchFamily="34" charset="-128"/>
              </a:defRPr>
            </a:lvl4pPr>
            <a:lvl5pPr marL="2057400" indent="-228600" eaLnBrk="0" hangingPunct="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marL="0" indent="0" eaLnBrk="1" fontAlgn="t" hangingPunct="1"/>
            <a:r>
              <a:rPr lang="es-MX" sz="1600" dirty="0">
                <a:solidFill>
                  <a:srgbClr val="000000"/>
                </a:solidFill>
                <a:latin typeface="Trebuchet MS" pitchFamily="34" charset="0"/>
              </a:rPr>
              <a:t>Se denomina inteligencia de negocios o BI al conjunto de estrategias y herramientas enfocadas a la administración y creación de conocimiento mediante el análisis de datos existentes en una organización o empresa</a:t>
            </a:r>
          </a:p>
          <a:p>
            <a:pPr marL="0" indent="0" eaLnBrk="1" fontAlgn="t" hangingPunct="1"/>
            <a:endParaRPr lang="es-ES_tradnl" sz="1600" dirty="0" smtClean="0">
              <a:solidFill>
                <a:srgbClr val="000000"/>
              </a:solidFill>
              <a:latin typeface="Trebuchet MS" pitchFamily="34" charset="0"/>
            </a:endParaRPr>
          </a:p>
        </p:txBody>
      </p:sp>
      <p:sp>
        <p:nvSpPr>
          <p:cNvPr id="22" name="Rectangle 11"/>
          <p:cNvSpPr>
            <a:spLocks noChangeArrowheads="1"/>
          </p:cNvSpPr>
          <p:nvPr/>
        </p:nvSpPr>
        <p:spPr bwMode="auto">
          <a:xfrm>
            <a:off x="2979638" y="2890927"/>
            <a:ext cx="5912842" cy="1114137"/>
          </a:xfrm>
          <a:prstGeom prst="rect">
            <a:avLst/>
          </a:prstGeom>
          <a:solidFill>
            <a:schemeClr val="hlink">
              <a:alpha val="70195"/>
            </a:schemeClr>
          </a:solidFill>
          <a:ln w="9525">
            <a:noFill/>
            <a:miter lim="800000"/>
            <a:headEnd/>
            <a:tailEnd/>
          </a:ln>
        </p:spPr>
        <p:txBody>
          <a:bodyPr wrap="none" lIns="72000" tIns="36000" rIns="72000" bIns="36000" anchor="ctr"/>
          <a:lstStyle/>
          <a:p>
            <a:pPr>
              <a:defRPr/>
            </a:pPr>
            <a:endParaRPr lang="es-MX" dirty="0">
              <a:solidFill>
                <a:srgbClr val="000000"/>
              </a:solidFill>
              <a:latin typeface="+mj-lt"/>
              <a:ea typeface="+mn-ea"/>
              <a:cs typeface="Arial" charset="0"/>
            </a:endParaRPr>
          </a:p>
        </p:txBody>
      </p:sp>
      <p:sp>
        <p:nvSpPr>
          <p:cNvPr id="24" name="Text Box 13"/>
          <p:cNvSpPr txBox="1">
            <a:spLocks noChangeArrowheads="1"/>
          </p:cNvSpPr>
          <p:nvPr/>
        </p:nvSpPr>
        <p:spPr bwMode="auto">
          <a:xfrm>
            <a:off x="3051645" y="2927846"/>
            <a:ext cx="591284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eaLnBrk="0" hangingPunct="0">
              <a:defRPr sz="2400">
                <a:solidFill>
                  <a:schemeClr val="tx1"/>
                </a:solidFill>
                <a:latin typeface="Times" pitchFamily="18" charset="0"/>
                <a:ea typeface="MS PGothic" pitchFamily="34" charset="-128"/>
              </a:defRPr>
            </a:lvl1pPr>
            <a:lvl2pPr marL="742950" indent="-285750" eaLnBrk="0" hangingPunct="0">
              <a:defRPr sz="2400">
                <a:solidFill>
                  <a:schemeClr val="tx1"/>
                </a:solidFill>
                <a:latin typeface="Times" pitchFamily="18" charset="0"/>
                <a:ea typeface="MS PGothic" pitchFamily="34" charset="-128"/>
              </a:defRPr>
            </a:lvl2pPr>
            <a:lvl3pPr marL="1143000" indent="-228600" eaLnBrk="0" hangingPunct="0">
              <a:defRPr sz="2400">
                <a:solidFill>
                  <a:schemeClr val="tx1"/>
                </a:solidFill>
                <a:latin typeface="Times" pitchFamily="18" charset="0"/>
                <a:ea typeface="MS PGothic" pitchFamily="34" charset="-128"/>
              </a:defRPr>
            </a:lvl3pPr>
            <a:lvl4pPr marL="1600200" indent="-228600" eaLnBrk="0" hangingPunct="0">
              <a:defRPr sz="2400">
                <a:solidFill>
                  <a:schemeClr val="tx1"/>
                </a:solidFill>
                <a:latin typeface="Times" pitchFamily="18" charset="0"/>
                <a:ea typeface="MS PGothic" pitchFamily="34" charset="-128"/>
              </a:defRPr>
            </a:lvl4pPr>
            <a:lvl5pPr marL="2057400" indent="-228600" eaLnBrk="0" hangingPunct="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marL="0" indent="0" eaLnBrk="1" fontAlgn="t" hangingPunct="1"/>
            <a:r>
              <a:rPr lang="es-MX" sz="1600" dirty="0">
                <a:solidFill>
                  <a:srgbClr val="000000"/>
                </a:solidFill>
                <a:latin typeface="Trebuchet MS" pitchFamily="34" charset="0"/>
              </a:rPr>
              <a:t>Conjunto de técnicas basadas en computación utilizadas para identificar, extraer y analizar información de negocio como por ejemplo ventas por producto y departamento y sus costos asociados</a:t>
            </a:r>
            <a:r>
              <a:rPr lang="es-MX" sz="1600" dirty="0" smtClean="0">
                <a:solidFill>
                  <a:srgbClr val="000000"/>
                </a:solidFill>
                <a:latin typeface="Trebuchet MS" pitchFamily="34" charset="0"/>
              </a:rPr>
              <a:t>.</a:t>
            </a:r>
            <a:endParaRPr lang="es-MX" sz="1600" dirty="0">
              <a:solidFill>
                <a:srgbClr val="000000"/>
              </a:solidFill>
              <a:latin typeface="Trebuchet MS" pitchFamily="34" charset="0"/>
            </a:endParaRPr>
          </a:p>
        </p:txBody>
      </p:sp>
      <p:sp>
        <p:nvSpPr>
          <p:cNvPr id="25" name="Rectangle 15"/>
          <p:cNvSpPr>
            <a:spLocks noChangeArrowheads="1"/>
          </p:cNvSpPr>
          <p:nvPr/>
        </p:nvSpPr>
        <p:spPr bwMode="auto">
          <a:xfrm>
            <a:off x="179512" y="4401685"/>
            <a:ext cx="5760640" cy="611491"/>
          </a:xfrm>
          <a:prstGeom prst="rect">
            <a:avLst/>
          </a:prstGeom>
          <a:solidFill>
            <a:srgbClr val="6FB43F"/>
          </a:solidFill>
          <a:ln w="9525">
            <a:noFill/>
            <a:miter lim="800000"/>
            <a:headEnd/>
            <a:tailEnd/>
          </a:ln>
        </p:spPr>
        <p:txBody>
          <a:bodyPr wrap="none" lIns="72000" tIns="36000" rIns="72000" bIns="36000" anchor="ctr"/>
          <a:lstStyle/>
          <a:p>
            <a:pPr>
              <a:defRPr/>
            </a:pPr>
            <a:endParaRPr lang="es-MX" dirty="0">
              <a:solidFill>
                <a:srgbClr val="000000"/>
              </a:solidFill>
              <a:latin typeface="+mj-lt"/>
              <a:ea typeface="+mn-ea"/>
              <a:cs typeface="Arial" charset="0"/>
            </a:endParaRPr>
          </a:p>
        </p:txBody>
      </p:sp>
      <p:sp>
        <p:nvSpPr>
          <p:cNvPr id="27" name="Text Box 17"/>
          <p:cNvSpPr txBox="1">
            <a:spLocks noChangeArrowheads="1"/>
          </p:cNvSpPr>
          <p:nvPr/>
        </p:nvSpPr>
        <p:spPr bwMode="auto">
          <a:xfrm>
            <a:off x="323528" y="4398203"/>
            <a:ext cx="57606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eaLnBrk="0" hangingPunct="0">
              <a:defRPr sz="2400">
                <a:solidFill>
                  <a:schemeClr val="tx1"/>
                </a:solidFill>
                <a:latin typeface="Times" pitchFamily="18" charset="0"/>
                <a:ea typeface="MS PGothic" pitchFamily="34" charset="-128"/>
              </a:defRPr>
            </a:lvl1pPr>
            <a:lvl2pPr marL="742950" indent="-285750" eaLnBrk="0" hangingPunct="0">
              <a:defRPr sz="2400">
                <a:solidFill>
                  <a:schemeClr val="tx1"/>
                </a:solidFill>
                <a:latin typeface="Times" pitchFamily="18" charset="0"/>
                <a:ea typeface="MS PGothic" pitchFamily="34" charset="-128"/>
              </a:defRPr>
            </a:lvl2pPr>
            <a:lvl3pPr marL="1143000" indent="-228600" eaLnBrk="0" hangingPunct="0">
              <a:defRPr sz="2400">
                <a:solidFill>
                  <a:schemeClr val="tx1"/>
                </a:solidFill>
                <a:latin typeface="Times" pitchFamily="18" charset="0"/>
                <a:ea typeface="MS PGothic" pitchFamily="34" charset="-128"/>
              </a:defRPr>
            </a:lvl3pPr>
            <a:lvl4pPr marL="1600200" indent="-228600" eaLnBrk="0" hangingPunct="0">
              <a:defRPr sz="2400">
                <a:solidFill>
                  <a:schemeClr val="tx1"/>
                </a:solidFill>
                <a:latin typeface="Times" pitchFamily="18" charset="0"/>
                <a:ea typeface="MS PGothic" pitchFamily="34" charset="-128"/>
              </a:defRPr>
            </a:lvl4pPr>
            <a:lvl5pPr marL="2057400" indent="-228600" eaLnBrk="0" hangingPunct="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marL="0" indent="0" eaLnBrk="1" fontAlgn="t" hangingPunct="1"/>
            <a:r>
              <a:rPr lang="es-MX" sz="1600" dirty="0">
                <a:solidFill>
                  <a:srgbClr val="FFFFFF"/>
                </a:solidFill>
                <a:latin typeface="Trebuchet MS" pitchFamily="34" charset="0"/>
              </a:rPr>
              <a:t>Las técnicas utilizadas en BI proporcionan vistas históricas, actuales y predictivas de las operaciones de negocio</a:t>
            </a:r>
          </a:p>
          <a:p>
            <a:pPr marL="0" indent="0" eaLnBrk="1" fontAlgn="t" hangingPunct="1"/>
            <a:endParaRPr lang="es-ES_tradnl" sz="1600" dirty="0">
              <a:solidFill>
                <a:srgbClr val="FFFFFF"/>
              </a:solidFill>
              <a:latin typeface="Trebuchet MS" pitchFamily="34" charset="0"/>
            </a:endParaRPr>
          </a:p>
        </p:txBody>
      </p:sp>
    </p:spTree>
    <p:extLst>
      <p:ext uri="{BB962C8B-B14F-4D97-AF65-F5344CB8AC3E}">
        <p14:creationId xmlns:p14="http://schemas.microsoft.com/office/powerpoint/2010/main" val="3010835779"/>
      </p:ext>
    </p:extLst>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¿Que es Inteligencia de Negocios?</a:t>
            </a:r>
            <a:endParaRPr lang="es-MX" sz="2800" b="1" dirty="0">
              <a:solidFill>
                <a:srgbClr val="4C721D"/>
              </a:solidFill>
              <a:latin typeface="+mj-lt"/>
              <a:ea typeface="+mn-ea"/>
              <a:cs typeface="Calibri"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625600"/>
            <a:ext cx="8126413"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4377305"/>
      </p:ext>
    </p:extLst>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¿Que es Inteligencia de Negocios?</a:t>
            </a:r>
            <a:endParaRPr lang="es-MX" sz="2800" b="1" dirty="0">
              <a:solidFill>
                <a:srgbClr val="4C721D"/>
              </a:solidFill>
              <a:latin typeface="+mj-lt"/>
              <a:ea typeface="+mn-ea"/>
              <a:cs typeface="Calibri"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42422"/>
            <a:ext cx="7344816" cy="419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6"/>
          <p:cNvSpPr txBox="1">
            <a:spLocks noChangeArrowheads="1"/>
          </p:cNvSpPr>
          <p:nvPr/>
        </p:nvSpPr>
        <p:spPr bwMode="auto">
          <a:xfrm>
            <a:off x="540234" y="1079500"/>
            <a:ext cx="6119998" cy="124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8CC63F"/>
              </a:buClr>
              <a:buSzPct val="110000"/>
              <a:buFont typeface="Times" pitchFamily="18" charset="0"/>
              <a:buNone/>
              <a:defRPr sz="2000">
                <a:solidFill>
                  <a:schemeClr val="tx1"/>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Clr>
                <a:srgbClr val="4C721D"/>
              </a:buClr>
              <a:buNone/>
              <a:defRPr sz="1600">
                <a:solidFill>
                  <a:srgbClr val="455560"/>
                </a:solidFill>
                <a:latin typeface="+mn-lt"/>
                <a:ea typeface="MS PGothic" pitchFamily="34" charset="-128"/>
              </a:defRPr>
            </a:lvl2pPr>
            <a:lvl3pPr marL="914400" indent="0" algn="ctr" rtl="0" eaLnBrk="0" fontAlgn="base" hangingPunct="0">
              <a:spcBef>
                <a:spcPct val="20000"/>
              </a:spcBef>
              <a:spcAft>
                <a:spcPct val="0"/>
              </a:spcAft>
              <a:buNone/>
              <a:defRPr sz="1600">
                <a:solidFill>
                  <a:srgbClr val="455560"/>
                </a:solidFill>
                <a:latin typeface="+mn-lt"/>
                <a:ea typeface="MS PGothic" pitchFamily="34" charset="-128"/>
              </a:defRPr>
            </a:lvl3pPr>
            <a:lvl4pPr marL="1371600" indent="0" algn="ctr" rtl="0" eaLnBrk="0" fontAlgn="base" hangingPunct="0">
              <a:spcBef>
                <a:spcPct val="20000"/>
              </a:spcBef>
              <a:spcAft>
                <a:spcPct val="0"/>
              </a:spcAft>
              <a:buNone/>
              <a:defRPr sz="1600">
                <a:solidFill>
                  <a:srgbClr val="455560"/>
                </a:solidFill>
                <a:latin typeface="+mn-lt"/>
                <a:ea typeface="MS PGothic" pitchFamily="34" charset="-128"/>
              </a:defRPr>
            </a:lvl4pPr>
            <a:lvl5pPr marL="1828800" indent="0" algn="ctr" rtl="0" eaLnBrk="0" fontAlgn="base" hangingPunct="0">
              <a:spcBef>
                <a:spcPct val="20000"/>
              </a:spcBef>
              <a:spcAft>
                <a:spcPct val="0"/>
              </a:spcAft>
              <a:buNone/>
              <a:defRPr sz="1600">
                <a:solidFill>
                  <a:srgbClr val="455560"/>
                </a:solidFill>
                <a:latin typeface="+mn-lt"/>
                <a:ea typeface="MS PGothic" pitchFamily="34" charset="-128"/>
              </a:defRPr>
            </a:lvl5pPr>
            <a:lvl6pPr marL="2286000" indent="0" algn="ctr" rtl="0" eaLnBrk="0" fontAlgn="base" hangingPunct="0">
              <a:spcBef>
                <a:spcPct val="20000"/>
              </a:spcBef>
              <a:spcAft>
                <a:spcPct val="0"/>
              </a:spcAft>
              <a:buNone/>
              <a:defRPr sz="1600">
                <a:solidFill>
                  <a:srgbClr val="455560"/>
                </a:solidFill>
                <a:latin typeface="+mn-lt"/>
                <a:ea typeface="+mn-ea"/>
              </a:defRPr>
            </a:lvl6pPr>
            <a:lvl7pPr marL="2743200" indent="0" algn="ctr" rtl="0" eaLnBrk="0" fontAlgn="base" hangingPunct="0">
              <a:spcBef>
                <a:spcPct val="20000"/>
              </a:spcBef>
              <a:spcAft>
                <a:spcPct val="0"/>
              </a:spcAft>
              <a:buNone/>
              <a:defRPr sz="1600">
                <a:solidFill>
                  <a:srgbClr val="455560"/>
                </a:solidFill>
                <a:latin typeface="+mn-lt"/>
                <a:ea typeface="+mn-ea"/>
              </a:defRPr>
            </a:lvl7pPr>
            <a:lvl8pPr marL="3200400" indent="0" algn="ctr" rtl="0" eaLnBrk="0" fontAlgn="base" hangingPunct="0">
              <a:spcBef>
                <a:spcPct val="20000"/>
              </a:spcBef>
              <a:spcAft>
                <a:spcPct val="0"/>
              </a:spcAft>
              <a:buNone/>
              <a:defRPr sz="1600">
                <a:solidFill>
                  <a:srgbClr val="455560"/>
                </a:solidFill>
                <a:latin typeface="+mn-lt"/>
                <a:ea typeface="+mn-ea"/>
              </a:defRPr>
            </a:lvl8pPr>
            <a:lvl9pPr marL="3657600" indent="0" algn="ctr" rtl="0" eaLnBrk="0" fontAlgn="base" hangingPunct="0">
              <a:spcBef>
                <a:spcPct val="20000"/>
              </a:spcBef>
              <a:spcAft>
                <a:spcPct val="0"/>
              </a:spcAft>
              <a:buNone/>
              <a:defRPr sz="1600">
                <a:solidFill>
                  <a:srgbClr val="455560"/>
                </a:solidFill>
                <a:latin typeface="+mn-lt"/>
                <a:ea typeface="+mn-ea"/>
              </a:defRPr>
            </a:lvl9pPr>
          </a:lstStyle>
          <a:p>
            <a:pPr algn="l">
              <a:lnSpc>
                <a:spcPct val="90000"/>
              </a:lnSpc>
            </a:pPr>
            <a:r>
              <a:rPr lang="en-US" dirty="0" smtClean="0"/>
              <a:t>¿</a:t>
            </a:r>
            <a:r>
              <a:rPr lang="en-US" dirty="0" err="1" smtClean="0"/>
              <a:t>Qué</a:t>
            </a:r>
            <a:r>
              <a:rPr lang="en-US" dirty="0" smtClean="0"/>
              <a:t> </a:t>
            </a:r>
            <a:r>
              <a:rPr lang="en-US" dirty="0" err="1" smtClean="0"/>
              <a:t>camino</a:t>
            </a:r>
            <a:r>
              <a:rPr lang="en-US" dirty="0" smtClean="0"/>
              <a:t> </a:t>
            </a:r>
            <a:r>
              <a:rPr lang="en-US" dirty="0" err="1" smtClean="0"/>
              <a:t>seguir</a:t>
            </a:r>
            <a:r>
              <a:rPr lang="en-US" dirty="0" smtClean="0"/>
              <a:t>?</a:t>
            </a:r>
          </a:p>
          <a:p>
            <a:pPr marL="742950" lvl="1" indent="-285750" algn="l">
              <a:lnSpc>
                <a:spcPct val="90000"/>
              </a:lnSpc>
              <a:buFont typeface="Arial" pitchFamily="34" charset="0"/>
              <a:buChar char="•"/>
            </a:pPr>
            <a:r>
              <a:rPr lang="en-US" sz="1800" dirty="0" err="1" smtClean="0"/>
              <a:t>Herramienta</a:t>
            </a:r>
            <a:r>
              <a:rPr lang="en-US" sz="1800" dirty="0" smtClean="0"/>
              <a:t> Individual</a:t>
            </a:r>
            <a:endParaRPr lang="en-US" sz="1800" b="1" dirty="0" smtClean="0"/>
          </a:p>
          <a:p>
            <a:pPr marL="742950" lvl="1" indent="-285750" algn="l">
              <a:lnSpc>
                <a:spcPct val="90000"/>
              </a:lnSpc>
              <a:buFont typeface="Arial" pitchFamily="34" charset="0"/>
              <a:buChar char="•"/>
            </a:pPr>
            <a:r>
              <a:rPr lang="en-US" sz="1800" dirty="0" smtClean="0"/>
              <a:t>Suite (</a:t>
            </a:r>
            <a:r>
              <a:rPr lang="en-US" sz="1800" dirty="0" err="1" smtClean="0"/>
              <a:t>conjunto</a:t>
            </a:r>
            <a:r>
              <a:rPr lang="en-US" sz="1800" dirty="0" smtClean="0"/>
              <a:t> de </a:t>
            </a:r>
            <a:r>
              <a:rPr lang="en-US" sz="1800" dirty="0" err="1" smtClean="0"/>
              <a:t>Herramientas</a:t>
            </a:r>
            <a:r>
              <a:rPr lang="en-US" sz="1800" dirty="0" smtClean="0"/>
              <a:t>)</a:t>
            </a:r>
          </a:p>
          <a:p>
            <a:pPr marL="742950" lvl="1" indent="-285750" algn="l">
              <a:lnSpc>
                <a:spcPct val="90000"/>
              </a:lnSpc>
              <a:buFont typeface="Arial" pitchFamily="34" charset="0"/>
              <a:buChar char="•"/>
            </a:pPr>
            <a:r>
              <a:rPr lang="en-US" sz="1800" dirty="0" err="1" smtClean="0"/>
              <a:t>Plataforma</a:t>
            </a:r>
            <a:r>
              <a:rPr lang="en-US" sz="1800" dirty="0" smtClean="0"/>
              <a:t> o </a:t>
            </a:r>
            <a:r>
              <a:rPr lang="en-US" sz="1800" dirty="0" err="1" smtClean="0"/>
              <a:t>solución</a:t>
            </a:r>
            <a:r>
              <a:rPr lang="en-US" sz="1800" dirty="0" smtClean="0"/>
              <a:t> BI</a:t>
            </a:r>
          </a:p>
        </p:txBody>
      </p:sp>
    </p:spTree>
    <p:extLst>
      <p:ext uri="{BB962C8B-B14F-4D97-AF65-F5344CB8AC3E}">
        <p14:creationId xmlns:p14="http://schemas.microsoft.com/office/powerpoint/2010/main" val="3812897074"/>
      </p:ext>
    </p:extLst>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¿Que es Inteligencia de Negocios?</a:t>
            </a:r>
            <a:endParaRPr lang="es-MX" sz="2800" b="1" dirty="0">
              <a:solidFill>
                <a:srgbClr val="4C721D"/>
              </a:solidFill>
              <a:latin typeface="+mj-lt"/>
              <a:ea typeface="+mn-ea"/>
              <a:cs typeface="Calibri" pitchFamily="34" charset="0"/>
            </a:endParaRPr>
          </a:p>
        </p:txBody>
      </p:sp>
      <p:grpSp>
        <p:nvGrpSpPr>
          <p:cNvPr id="7" name="6 Grupo"/>
          <p:cNvGrpSpPr/>
          <p:nvPr/>
        </p:nvGrpSpPr>
        <p:grpSpPr>
          <a:xfrm>
            <a:off x="1763688" y="1932311"/>
            <a:ext cx="5336696" cy="3552800"/>
            <a:chOff x="1763688" y="1932311"/>
            <a:chExt cx="5336696" cy="3552800"/>
          </a:xfrm>
        </p:grpSpPr>
        <p:grpSp>
          <p:nvGrpSpPr>
            <p:cNvPr id="8" name="Group 8"/>
            <p:cNvGrpSpPr>
              <a:grpSpLocks/>
            </p:cNvGrpSpPr>
            <p:nvPr/>
          </p:nvGrpSpPr>
          <p:grpSpPr bwMode="auto">
            <a:xfrm>
              <a:off x="1763688" y="1932311"/>
              <a:ext cx="5336696" cy="3552800"/>
              <a:chOff x="3347" y="1272"/>
              <a:chExt cx="2314" cy="1422"/>
            </a:xfrm>
          </p:grpSpPr>
          <p:sp>
            <p:nvSpPr>
              <p:cNvPr id="15" name="Freeform 10"/>
              <p:cNvSpPr>
                <a:spLocks/>
              </p:cNvSpPr>
              <p:nvPr/>
            </p:nvSpPr>
            <p:spPr bwMode="auto">
              <a:xfrm>
                <a:off x="4118" y="1272"/>
                <a:ext cx="980" cy="706"/>
              </a:xfrm>
              <a:custGeom>
                <a:avLst/>
                <a:gdLst>
                  <a:gd name="T0" fmla="*/ 0 w 2312"/>
                  <a:gd name="T1" fmla="*/ 0 h 1823"/>
                  <a:gd name="T2" fmla="*/ 25 w 2312"/>
                  <a:gd name="T3" fmla="*/ 0 h 1823"/>
                  <a:gd name="T4" fmla="*/ 25 w 2312"/>
                  <a:gd name="T5" fmla="*/ 6 h 1823"/>
                  <a:gd name="T6" fmla="*/ 28 w 2312"/>
                  <a:gd name="T7" fmla="*/ 5 h 1823"/>
                  <a:gd name="T8" fmla="*/ 32 w 2312"/>
                  <a:gd name="T9" fmla="*/ 8 h 1823"/>
                  <a:gd name="T10" fmla="*/ 28 w 2312"/>
                  <a:gd name="T11" fmla="*/ 10 h 1823"/>
                  <a:gd name="T12" fmla="*/ 25 w 2312"/>
                  <a:gd name="T13" fmla="*/ 10 h 1823"/>
                  <a:gd name="T14" fmla="*/ 25 w 2312"/>
                  <a:gd name="T15" fmla="*/ 16 h 1823"/>
                  <a:gd name="T16" fmla="*/ 16 w 2312"/>
                  <a:gd name="T17" fmla="*/ 16 h 1823"/>
                  <a:gd name="T18" fmla="*/ 17 w 2312"/>
                  <a:gd name="T19" fmla="*/ 14 h 1823"/>
                  <a:gd name="T20" fmla="*/ 13 w 2312"/>
                  <a:gd name="T21" fmla="*/ 12 h 1823"/>
                  <a:gd name="T22" fmla="*/ 8 w 2312"/>
                  <a:gd name="T23" fmla="*/ 14 h 1823"/>
                  <a:gd name="T24" fmla="*/ 9 w 2312"/>
                  <a:gd name="T25" fmla="*/ 16 h 1823"/>
                  <a:gd name="T26" fmla="*/ 0 w 2312"/>
                  <a:gd name="T27" fmla="*/ 16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gradFill>
                <a:gsLst>
                  <a:gs pos="0">
                    <a:srgbClr val="F68934"/>
                  </a:gs>
                  <a:gs pos="80000">
                    <a:srgbClr val="F68934"/>
                  </a:gs>
                </a:gsLst>
              </a:gradFill>
              <a:ln>
                <a:headEnd/>
                <a:tailEnd/>
              </a:ln>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GB" dirty="0"/>
              </a:p>
            </p:txBody>
          </p:sp>
          <p:sp>
            <p:nvSpPr>
              <p:cNvPr id="16" name="Freeform 11"/>
              <p:cNvSpPr>
                <a:spLocks/>
              </p:cNvSpPr>
              <p:nvPr/>
            </p:nvSpPr>
            <p:spPr bwMode="auto">
              <a:xfrm>
                <a:off x="3347" y="1272"/>
                <a:ext cx="980" cy="706"/>
              </a:xfrm>
              <a:custGeom>
                <a:avLst/>
                <a:gdLst>
                  <a:gd name="T0" fmla="*/ 0 w 2312"/>
                  <a:gd name="T1" fmla="*/ 0 h 1823"/>
                  <a:gd name="T2" fmla="*/ 25 w 2312"/>
                  <a:gd name="T3" fmla="*/ 0 h 1823"/>
                  <a:gd name="T4" fmla="*/ 25 w 2312"/>
                  <a:gd name="T5" fmla="*/ 6 h 1823"/>
                  <a:gd name="T6" fmla="*/ 28 w 2312"/>
                  <a:gd name="T7" fmla="*/ 5 h 1823"/>
                  <a:gd name="T8" fmla="*/ 32 w 2312"/>
                  <a:gd name="T9" fmla="*/ 8 h 1823"/>
                  <a:gd name="T10" fmla="*/ 28 w 2312"/>
                  <a:gd name="T11" fmla="*/ 10 h 1823"/>
                  <a:gd name="T12" fmla="*/ 25 w 2312"/>
                  <a:gd name="T13" fmla="*/ 10 h 1823"/>
                  <a:gd name="T14" fmla="*/ 25 w 2312"/>
                  <a:gd name="T15" fmla="*/ 16 h 1823"/>
                  <a:gd name="T16" fmla="*/ 16 w 2312"/>
                  <a:gd name="T17" fmla="*/ 16 h 1823"/>
                  <a:gd name="T18" fmla="*/ 17 w 2312"/>
                  <a:gd name="T19" fmla="*/ 14 h 1823"/>
                  <a:gd name="T20" fmla="*/ 13 w 2312"/>
                  <a:gd name="T21" fmla="*/ 12 h 1823"/>
                  <a:gd name="T22" fmla="*/ 8 w 2312"/>
                  <a:gd name="T23" fmla="*/ 14 h 1823"/>
                  <a:gd name="T24" fmla="*/ 9 w 2312"/>
                  <a:gd name="T25" fmla="*/ 16 h 1823"/>
                  <a:gd name="T26" fmla="*/ 0 w 2312"/>
                  <a:gd name="T27" fmla="*/ 16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gradFill>
                <a:gsLst>
                  <a:gs pos="0">
                    <a:srgbClr val="002060"/>
                  </a:gs>
                  <a:gs pos="80000">
                    <a:srgbClr val="002060"/>
                  </a:gs>
                  <a:gs pos="100000">
                    <a:schemeClr val="accent6">
                      <a:shade val="94000"/>
                      <a:satMod val="135000"/>
                    </a:schemeClr>
                  </a:gs>
                </a:gsLst>
              </a:gradFill>
              <a:ln>
                <a:headEnd/>
                <a:tailEnd/>
              </a:ln>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GB" dirty="0"/>
              </a:p>
            </p:txBody>
          </p:sp>
          <p:sp>
            <p:nvSpPr>
              <p:cNvPr id="17" name="Freeform 13"/>
              <p:cNvSpPr>
                <a:spLocks/>
              </p:cNvSpPr>
              <p:nvPr/>
            </p:nvSpPr>
            <p:spPr bwMode="auto">
              <a:xfrm>
                <a:off x="3347" y="1788"/>
                <a:ext cx="771" cy="901"/>
              </a:xfrm>
              <a:custGeom>
                <a:avLst/>
                <a:gdLst>
                  <a:gd name="T0" fmla="*/ 0 w 673"/>
                  <a:gd name="T1" fmla="*/ 1045 h 857"/>
                  <a:gd name="T2" fmla="*/ 1 w 673"/>
                  <a:gd name="T3" fmla="*/ 221 h 857"/>
                  <a:gd name="T4" fmla="*/ 430 w 673"/>
                  <a:gd name="T5" fmla="*/ 221 h 857"/>
                  <a:gd name="T6" fmla="*/ 386 w 673"/>
                  <a:gd name="T7" fmla="*/ 132 h 857"/>
                  <a:gd name="T8" fmla="*/ 588 w 673"/>
                  <a:gd name="T9" fmla="*/ 1 h 857"/>
                  <a:gd name="T10" fmla="*/ 765 w 673"/>
                  <a:gd name="T11" fmla="*/ 115 h 857"/>
                  <a:gd name="T12" fmla="*/ 737 w 673"/>
                  <a:gd name="T13" fmla="*/ 221 h 857"/>
                  <a:gd name="T14" fmla="*/ 1159 w 673"/>
                  <a:gd name="T15" fmla="*/ 221 h 857"/>
                  <a:gd name="T16" fmla="*/ 1159 w 673"/>
                  <a:gd name="T17" fmla="*/ 524 h 857"/>
                  <a:gd name="T18" fmla="*/ 1159 w 673"/>
                  <a:gd name="T19" fmla="*/ 740 h 857"/>
                  <a:gd name="T20" fmla="*/ 1159 w 673"/>
                  <a:gd name="T21" fmla="*/ 1047 h 857"/>
                  <a:gd name="T22" fmla="*/ 0 w 673"/>
                  <a:gd name="T23" fmla="*/ 1045 h 8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3"/>
                  <a:gd name="T37" fmla="*/ 0 h 857"/>
                  <a:gd name="T38" fmla="*/ 673 w 673"/>
                  <a:gd name="T39" fmla="*/ 857 h 8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3" h="857">
                    <a:moveTo>
                      <a:pt x="0" y="855"/>
                    </a:moveTo>
                    <a:lnTo>
                      <a:pt x="1" y="181"/>
                    </a:lnTo>
                    <a:lnTo>
                      <a:pt x="249" y="181"/>
                    </a:lnTo>
                    <a:cubicBezTo>
                      <a:pt x="286" y="169"/>
                      <a:pt x="227" y="159"/>
                      <a:pt x="224" y="108"/>
                    </a:cubicBezTo>
                    <a:cubicBezTo>
                      <a:pt x="222" y="57"/>
                      <a:pt x="273" y="0"/>
                      <a:pt x="341" y="1"/>
                    </a:cubicBezTo>
                    <a:cubicBezTo>
                      <a:pt x="408" y="3"/>
                      <a:pt x="442" y="44"/>
                      <a:pt x="444" y="94"/>
                    </a:cubicBezTo>
                    <a:cubicBezTo>
                      <a:pt x="447" y="144"/>
                      <a:pt x="389" y="165"/>
                      <a:pt x="428" y="181"/>
                    </a:cubicBezTo>
                    <a:lnTo>
                      <a:pt x="673" y="181"/>
                    </a:lnTo>
                    <a:lnTo>
                      <a:pt x="673" y="429"/>
                    </a:lnTo>
                    <a:cubicBezTo>
                      <a:pt x="673" y="500"/>
                      <a:pt x="673" y="535"/>
                      <a:pt x="673" y="606"/>
                    </a:cubicBezTo>
                    <a:lnTo>
                      <a:pt x="673" y="857"/>
                    </a:lnTo>
                    <a:lnTo>
                      <a:pt x="0" y="855"/>
                    </a:lnTo>
                    <a:close/>
                  </a:path>
                </a:pathLst>
              </a:custGeom>
              <a:gradFill>
                <a:gsLst>
                  <a:gs pos="0">
                    <a:schemeClr val="bg2">
                      <a:lumMod val="75000"/>
                    </a:schemeClr>
                  </a:gs>
                  <a:gs pos="100000">
                    <a:schemeClr val="bg1">
                      <a:lumMod val="6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lIns="0" tIns="0" rIns="0" bIns="0" anchor="ctr"/>
              <a:lstStyle/>
              <a:p>
                <a:pPr>
                  <a:defRPr/>
                </a:pPr>
                <a:endParaRPr lang="en-GB" dirty="0"/>
              </a:p>
            </p:txBody>
          </p:sp>
          <p:sp>
            <p:nvSpPr>
              <p:cNvPr id="18" name="Freeform 14"/>
              <p:cNvSpPr>
                <a:spLocks/>
              </p:cNvSpPr>
              <p:nvPr/>
            </p:nvSpPr>
            <p:spPr bwMode="auto">
              <a:xfrm>
                <a:off x="3905" y="1791"/>
                <a:ext cx="983" cy="898"/>
              </a:xfrm>
              <a:custGeom>
                <a:avLst/>
                <a:gdLst>
                  <a:gd name="T0" fmla="*/ 983 w 857"/>
                  <a:gd name="T1" fmla="*/ 898 h 853"/>
                  <a:gd name="T2" fmla="*/ 983 w 857"/>
                  <a:gd name="T3" fmla="*/ 191 h 853"/>
                  <a:gd name="T4" fmla="*/ 699 w 857"/>
                  <a:gd name="T5" fmla="*/ 191 h 853"/>
                  <a:gd name="T6" fmla="*/ 726 w 857"/>
                  <a:gd name="T7" fmla="*/ 114 h 853"/>
                  <a:gd name="T8" fmla="*/ 593 w 857"/>
                  <a:gd name="T9" fmla="*/ 1 h 853"/>
                  <a:gd name="T10" fmla="*/ 474 w 857"/>
                  <a:gd name="T11" fmla="*/ 99 h 853"/>
                  <a:gd name="T12" fmla="*/ 492 w 857"/>
                  <a:gd name="T13" fmla="*/ 191 h 853"/>
                  <a:gd name="T14" fmla="*/ 211 w 857"/>
                  <a:gd name="T15" fmla="*/ 191 h 853"/>
                  <a:gd name="T16" fmla="*/ 211 w 857"/>
                  <a:gd name="T17" fmla="*/ 451 h 853"/>
                  <a:gd name="T18" fmla="*/ 154 w 857"/>
                  <a:gd name="T19" fmla="*/ 439 h 853"/>
                  <a:gd name="T20" fmla="*/ 68 w 857"/>
                  <a:gd name="T21" fmla="*/ 436 h 853"/>
                  <a:gd name="T22" fmla="*/ 18 w 857"/>
                  <a:gd name="T23" fmla="*/ 480 h 853"/>
                  <a:gd name="T24" fmla="*/ 5 w 857"/>
                  <a:gd name="T25" fmla="*/ 558 h 853"/>
                  <a:gd name="T26" fmla="*/ 49 w 857"/>
                  <a:gd name="T27" fmla="*/ 635 h 853"/>
                  <a:gd name="T28" fmla="*/ 123 w 857"/>
                  <a:gd name="T29" fmla="*/ 650 h 853"/>
                  <a:gd name="T30" fmla="*/ 209 w 857"/>
                  <a:gd name="T31" fmla="*/ 632 h 853"/>
                  <a:gd name="T32" fmla="*/ 209 w 857"/>
                  <a:gd name="T33" fmla="*/ 897 h 853"/>
                  <a:gd name="T34" fmla="*/ 983 w 857"/>
                  <a:gd name="T35" fmla="*/ 898 h 8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7"/>
                  <a:gd name="T55" fmla="*/ 0 h 853"/>
                  <a:gd name="T56" fmla="*/ 857 w 857"/>
                  <a:gd name="T57" fmla="*/ 853 h 8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7" h="853">
                    <a:moveTo>
                      <a:pt x="857" y="853"/>
                    </a:moveTo>
                    <a:lnTo>
                      <a:pt x="857" y="181"/>
                    </a:lnTo>
                    <a:lnTo>
                      <a:pt x="609" y="181"/>
                    </a:lnTo>
                    <a:cubicBezTo>
                      <a:pt x="572" y="169"/>
                      <a:pt x="631" y="159"/>
                      <a:pt x="633" y="108"/>
                    </a:cubicBezTo>
                    <a:cubicBezTo>
                      <a:pt x="635" y="57"/>
                      <a:pt x="585" y="0"/>
                      <a:pt x="517" y="1"/>
                    </a:cubicBezTo>
                    <a:cubicBezTo>
                      <a:pt x="449" y="3"/>
                      <a:pt x="416" y="44"/>
                      <a:pt x="413" y="94"/>
                    </a:cubicBezTo>
                    <a:cubicBezTo>
                      <a:pt x="410" y="144"/>
                      <a:pt x="468" y="165"/>
                      <a:pt x="429" y="181"/>
                    </a:cubicBezTo>
                    <a:lnTo>
                      <a:pt x="184" y="181"/>
                    </a:lnTo>
                    <a:lnTo>
                      <a:pt x="184" y="428"/>
                    </a:lnTo>
                    <a:cubicBezTo>
                      <a:pt x="176" y="467"/>
                      <a:pt x="152" y="424"/>
                      <a:pt x="134" y="417"/>
                    </a:cubicBezTo>
                    <a:cubicBezTo>
                      <a:pt x="116" y="410"/>
                      <a:pt x="83" y="404"/>
                      <a:pt x="59" y="414"/>
                    </a:cubicBezTo>
                    <a:cubicBezTo>
                      <a:pt x="40" y="421"/>
                      <a:pt x="26" y="440"/>
                      <a:pt x="16" y="456"/>
                    </a:cubicBezTo>
                    <a:cubicBezTo>
                      <a:pt x="7" y="475"/>
                      <a:pt x="0" y="506"/>
                      <a:pt x="4" y="530"/>
                    </a:cubicBezTo>
                    <a:cubicBezTo>
                      <a:pt x="8" y="554"/>
                      <a:pt x="26" y="589"/>
                      <a:pt x="43" y="603"/>
                    </a:cubicBezTo>
                    <a:cubicBezTo>
                      <a:pt x="60" y="617"/>
                      <a:pt x="84" y="617"/>
                      <a:pt x="107" y="617"/>
                    </a:cubicBezTo>
                    <a:cubicBezTo>
                      <a:pt x="130" y="617"/>
                      <a:pt x="170" y="561"/>
                      <a:pt x="182" y="600"/>
                    </a:cubicBezTo>
                    <a:lnTo>
                      <a:pt x="182" y="852"/>
                    </a:lnTo>
                    <a:lnTo>
                      <a:pt x="857" y="853"/>
                    </a:lnTo>
                    <a:close/>
                  </a:path>
                </a:pathLst>
              </a:custGeom>
              <a:gradFill>
                <a:gsLst>
                  <a:gs pos="31000">
                    <a:srgbClr val="C00000"/>
                  </a:gs>
                  <a:gs pos="100000">
                    <a:schemeClr val="accent5">
                      <a:shade val="93000"/>
                      <a:satMod val="130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lIns="0" tIns="0" rIns="0" bIns="0" anchor="ctr"/>
              <a:lstStyle/>
              <a:p>
                <a:pPr>
                  <a:defRPr/>
                </a:pPr>
                <a:endParaRPr lang="en-GB" dirty="0"/>
              </a:p>
            </p:txBody>
          </p:sp>
          <p:sp>
            <p:nvSpPr>
              <p:cNvPr id="19" name="Freeform 16"/>
              <p:cNvSpPr>
                <a:spLocks/>
              </p:cNvSpPr>
              <p:nvPr/>
            </p:nvSpPr>
            <p:spPr bwMode="auto">
              <a:xfrm rot="5400000">
                <a:off x="4824" y="1338"/>
                <a:ext cx="898" cy="770"/>
              </a:xfrm>
              <a:custGeom>
                <a:avLst/>
                <a:gdLst>
                  <a:gd name="T0" fmla="*/ 0 w 2312"/>
                  <a:gd name="T1" fmla="*/ 0 h 1823"/>
                  <a:gd name="T2" fmla="*/ 708 w 2312"/>
                  <a:gd name="T3" fmla="*/ 0 h 1823"/>
                  <a:gd name="T4" fmla="*/ 708 w 2312"/>
                  <a:gd name="T5" fmla="*/ 284 h 1823"/>
                  <a:gd name="T6" fmla="*/ 785 w 2312"/>
                  <a:gd name="T7" fmla="*/ 256 h 1823"/>
                  <a:gd name="T8" fmla="*/ 896 w 2312"/>
                  <a:gd name="T9" fmla="*/ 390 h 1823"/>
                  <a:gd name="T10" fmla="*/ 799 w 2312"/>
                  <a:gd name="T11" fmla="*/ 509 h 1823"/>
                  <a:gd name="T12" fmla="*/ 708 w 2312"/>
                  <a:gd name="T13" fmla="*/ 490 h 1823"/>
                  <a:gd name="T14" fmla="*/ 708 w 2312"/>
                  <a:gd name="T15" fmla="*/ 771 h 1823"/>
                  <a:gd name="T16" fmla="*/ 447 w 2312"/>
                  <a:gd name="T17" fmla="*/ 771 h 1823"/>
                  <a:gd name="T18" fmla="*/ 466 w 2312"/>
                  <a:gd name="T19" fmla="*/ 670 h 1823"/>
                  <a:gd name="T20" fmla="*/ 356 w 2312"/>
                  <a:gd name="T21" fmla="*/ 568 h 1823"/>
                  <a:gd name="T22" fmla="*/ 236 w 2312"/>
                  <a:gd name="T23" fmla="*/ 685 h 1823"/>
                  <a:gd name="T24" fmla="*/ 261 w 2312"/>
                  <a:gd name="T25" fmla="*/ 771 h 1823"/>
                  <a:gd name="T26" fmla="*/ 0 w 2312"/>
                  <a:gd name="T27" fmla="*/ 771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gradFill>
                <a:gsLst>
                  <a:gs pos="95424">
                    <a:srgbClr val="8CC63F"/>
                  </a:gs>
                  <a:gs pos="0">
                    <a:srgbClr val="92D050"/>
                  </a:gs>
                  <a:gs pos="74000">
                    <a:srgbClr val="8CC63F"/>
                  </a:gs>
                  <a:gs pos="100000">
                    <a:srgbClr val="8CC63F"/>
                  </a:gs>
                </a:gsLst>
              </a:gradFill>
              <a:ln>
                <a:headEnd/>
                <a:tailEnd/>
              </a:ln>
            </p:spPr>
            <p:style>
              <a:lnRef idx="0">
                <a:schemeClr val="accent5"/>
              </a:lnRef>
              <a:fillRef idx="3">
                <a:schemeClr val="accent5"/>
              </a:fillRef>
              <a:effectRef idx="3">
                <a:schemeClr val="accent5"/>
              </a:effectRef>
              <a:fontRef idx="minor">
                <a:schemeClr val="lt1"/>
              </a:fontRef>
            </p:style>
            <p:txBody>
              <a:bodyPr vert="vert270" wrap="none" lIns="0" tIns="0" rIns="0" bIns="0" anchor="ctr">
                <a:noAutofit/>
              </a:bodyPr>
              <a:lstStyle/>
              <a:p>
                <a:pPr>
                  <a:defRPr/>
                </a:pPr>
                <a:endParaRPr lang="en-GB" dirty="0"/>
              </a:p>
            </p:txBody>
          </p:sp>
          <p:sp>
            <p:nvSpPr>
              <p:cNvPr id="20" name="Freeform 17"/>
              <p:cNvSpPr>
                <a:spLocks/>
              </p:cNvSpPr>
              <p:nvPr/>
            </p:nvSpPr>
            <p:spPr bwMode="auto">
              <a:xfrm flipH="1" flipV="1">
                <a:off x="4684" y="1985"/>
                <a:ext cx="977" cy="709"/>
              </a:xfrm>
              <a:custGeom>
                <a:avLst/>
                <a:gdLst>
                  <a:gd name="T0" fmla="*/ 0 w 2312"/>
                  <a:gd name="T1" fmla="*/ 0 h 1823"/>
                  <a:gd name="T2" fmla="*/ 770 w 2312"/>
                  <a:gd name="T3" fmla="*/ 0 h 1823"/>
                  <a:gd name="T4" fmla="*/ 770 w 2312"/>
                  <a:gd name="T5" fmla="*/ 261 h 1823"/>
                  <a:gd name="T6" fmla="*/ 854 w 2312"/>
                  <a:gd name="T7" fmla="*/ 236 h 1823"/>
                  <a:gd name="T8" fmla="*/ 975 w 2312"/>
                  <a:gd name="T9" fmla="*/ 358 h 1823"/>
                  <a:gd name="T10" fmla="*/ 870 w 2312"/>
                  <a:gd name="T11" fmla="*/ 468 h 1823"/>
                  <a:gd name="T12" fmla="*/ 770 w 2312"/>
                  <a:gd name="T13" fmla="*/ 451 h 1823"/>
                  <a:gd name="T14" fmla="*/ 770 w 2312"/>
                  <a:gd name="T15" fmla="*/ 709 h 1823"/>
                  <a:gd name="T16" fmla="*/ 486 w 2312"/>
                  <a:gd name="T17" fmla="*/ 709 h 1823"/>
                  <a:gd name="T18" fmla="*/ 507 w 2312"/>
                  <a:gd name="T19" fmla="*/ 616 h 1823"/>
                  <a:gd name="T20" fmla="*/ 387 w 2312"/>
                  <a:gd name="T21" fmla="*/ 523 h 1823"/>
                  <a:gd name="T22" fmla="*/ 257 w 2312"/>
                  <a:gd name="T23" fmla="*/ 630 h 1823"/>
                  <a:gd name="T24" fmla="*/ 284 w 2312"/>
                  <a:gd name="T25" fmla="*/ 709 h 1823"/>
                  <a:gd name="T26" fmla="*/ 0 w 2312"/>
                  <a:gd name="T27" fmla="*/ 709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gradFill>
                <a:gsLst>
                  <a:gs pos="0">
                    <a:srgbClr val="72C7E7"/>
                  </a:gs>
                  <a:gs pos="100000">
                    <a:srgbClr val="4CC1B6"/>
                  </a:gs>
                </a:gsLst>
              </a:gradFill>
              <a:ln>
                <a:headEnd/>
                <a:tailEnd/>
              </a:ln>
            </p:spPr>
            <p:style>
              <a:lnRef idx="0">
                <a:schemeClr val="accent5"/>
              </a:lnRef>
              <a:fillRef idx="3">
                <a:schemeClr val="accent5"/>
              </a:fillRef>
              <a:effectRef idx="3">
                <a:schemeClr val="accent5"/>
              </a:effectRef>
              <a:fontRef idx="minor">
                <a:schemeClr val="lt1"/>
              </a:fontRef>
            </p:style>
            <p:txBody>
              <a:bodyPr wrap="none" lIns="0" tIns="0" rIns="0" bIns="0" anchor="ctr"/>
              <a:lstStyle/>
              <a:p>
                <a:pPr>
                  <a:defRPr/>
                </a:pPr>
                <a:endParaRPr lang="en-GB" dirty="0"/>
              </a:p>
            </p:txBody>
          </p:sp>
        </p:grpSp>
        <p:sp>
          <p:nvSpPr>
            <p:cNvPr id="9" name="8 CuadroTexto"/>
            <p:cNvSpPr txBox="1"/>
            <p:nvPr/>
          </p:nvSpPr>
          <p:spPr>
            <a:xfrm>
              <a:off x="1885631" y="2337417"/>
              <a:ext cx="1534243" cy="707886"/>
            </a:xfrm>
            <a:prstGeom prst="rect">
              <a:avLst/>
            </a:prstGeom>
            <a:noFill/>
          </p:spPr>
          <p:txBody>
            <a:bodyPr wrap="square" rtlCol="0">
              <a:spAutoFit/>
            </a:bodyPr>
            <a:lstStyle>
              <a:defPPr>
                <a:defRPr lang="en-US"/>
              </a:defPPr>
              <a:lvl1pPr>
                <a:defRPr sz="2000">
                  <a:solidFill>
                    <a:schemeClr val="bg1"/>
                  </a:solidFill>
                </a:defRPr>
              </a:lvl1pPr>
            </a:lstStyle>
            <a:p>
              <a:pPr algn="ctr"/>
              <a:r>
                <a:rPr lang="es-MX" dirty="0">
                  <a:latin typeface="Arial" pitchFamily="34" charset="0"/>
                  <a:cs typeface="Arial" pitchFamily="34" charset="0"/>
                </a:rPr>
                <a:t>SAP </a:t>
              </a:r>
              <a:r>
                <a:rPr lang="es-MX" dirty="0" smtClean="0">
                  <a:latin typeface="Arial" pitchFamily="34" charset="0"/>
                  <a:cs typeface="Arial" pitchFamily="34" charset="0"/>
                </a:rPr>
                <a:t>NetWeaver</a:t>
              </a:r>
              <a:endParaRPr lang="es-MX" dirty="0">
                <a:latin typeface="Arial" pitchFamily="34" charset="0"/>
                <a:cs typeface="Arial" pitchFamily="34" charset="0"/>
              </a:endParaRPr>
            </a:p>
          </p:txBody>
        </p:sp>
        <p:sp>
          <p:nvSpPr>
            <p:cNvPr id="10" name="9 CuadroTexto"/>
            <p:cNvSpPr txBox="1"/>
            <p:nvPr/>
          </p:nvSpPr>
          <p:spPr>
            <a:xfrm>
              <a:off x="5724143" y="2614210"/>
              <a:ext cx="1286896" cy="400110"/>
            </a:xfrm>
            <a:prstGeom prst="rect">
              <a:avLst/>
            </a:prstGeom>
            <a:noFill/>
          </p:spPr>
          <p:txBody>
            <a:bodyPr wrap="square" rtlCol="0">
              <a:spAutoFit/>
            </a:bodyPr>
            <a:lstStyle>
              <a:defPPr>
                <a:defRPr lang="en-US"/>
              </a:defPPr>
              <a:lvl1pPr algn="ctr">
                <a:defRPr sz="2000">
                  <a:solidFill>
                    <a:schemeClr val="bg1"/>
                  </a:solidFill>
                  <a:latin typeface="Arial" pitchFamily="34" charset="0"/>
                  <a:cs typeface="Arial" pitchFamily="34" charset="0"/>
                </a:defRPr>
              </a:lvl1pPr>
            </a:lstStyle>
            <a:p>
              <a:r>
                <a:rPr lang="es-MX" dirty="0" err="1" smtClean="0">
                  <a:solidFill>
                    <a:schemeClr val="tx1"/>
                  </a:solidFill>
                </a:rPr>
                <a:t>QlikTech</a:t>
              </a:r>
              <a:endParaRPr lang="es-MX" dirty="0">
                <a:solidFill>
                  <a:schemeClr val="tx1"/>
                </a:solidFill>
              </a:endParaRPr>
            </a:p>
          </p:txBody>
        </p:sp>
        <p:sp>
          <p:nvSpPr>
            <p:cNvPr id="11" name="10 CuadroTexto"/>
            <p:cNvSpPr txBox="1"/>
            <p:nvPr/>
          </p:nvSpPr>
          <p:spPr>
            <a:xfrm>
              <a:off x="4049327" y="2460322"/>
              <a:ext cx="1265643" cy="707886"/>
            </a:xfrm>
            <a:prstGeom prst="rect">
              <a:avLst/>
            </a:prstGeom>
            <a:noFill/>
          </p:spPr>
          <p:txBody>
            <a:bodyPr wrap="square" rtlCol="0">
              <a:spAutoFit/>
            </a:bodyPr>
            <a:lstStyle>
              <a:defPPr>
                <a:defRPr lang="en-US"/>
              </a:defPPr>
              <a:lvl1pPr algn="ctr">
                <a:defRPr sz="2000">
                  <a:solidFill>
                    <a:schemeClr val="bg1"/>
                  </a:solidFill>
                  <a:latin typeface="Arial" pitchFamily="34" charset="0"/>
                  <a:cs typeface="Arial" pitchFamily="34" charset="0"/>
                </a:defRPr>
              </a:lvl1pPr>
            </a:lstStyle>
            <a:p>
              <a:pPr algn="l"/>
              <a:r>
                <a:rPr lang="es-MX" dirty="0"/>
                <a:t>Business</a:t>
              </a:r>
            </a:p>
            <a:p>
              <a:pPr algn="l"/>
              <a:r>
                <a:rPr lang="es-MX" dirty="0" err="1"/>
                <a:t>Objects</a:t>
              </a:r>
              <a:endParaRPr lang="es-MX" dirty="0"/>
            </a:p>
          </p:txBody>
        </p:sp>
        <p:sp>
          <p:nvSpPr>
            <p:cNvPr id="12" name="11 CuadroTexto"/>
            <p:cNvSpPr txBox="1"/>
            <p:nvPr/>
          </p:nvSpPr>
          <p:spPr>
            <a:xfrm>
              <a:off x="5315337" y="4399354"/>
              <a:ext cx="1778129" cy="400110"/>
            </a:xfrm>
            <a:prstGeom prst="rect">
              <a:avLst/>
            </a:prstGeom>
            <a:noFill/>
          </p:spPr>
          <p:txBody>
            <a:bodyPr wrap="square" rtlCol="0">
              <a:spAutoFit/>
            </a:bodyPr>
            <a:lstStyle>
              <a:defPPr>
                <a:defRPr lang="en-US"/>
              </a:defPPr>
              <a:lvl1pPr algn="ctr">
                <a:defRPr sz="2000">
                  <a:solidFill>
                    <a:schemeClr val="bg1"/>
                  </a:solidFill>
                  <a:latin typeface="Arial" pitchFamily="34" charset="0"/>
                  <a:cs typeface="Arial" pitchFamily="34" charset="0"/>
                </a:defRPr>
              </a:lvl1pPr>
            </a:lstStyle>
            <a:p>
              <a:r>
                <a:rPr lang="es-MX" dirty="0" smtClean="0"/>
                <a:t>Microsoft</a:t>
              </a:r>
              <a:endParaRPr lang="es-MX" dirty="0"/>
            </a:p>
          </p:txBody>
        </p:sp>
        <p:sp>
          <p:nvSpPr>
            <p:cNvPr id="13" name="12 CuadroTexto"/>
            <p:cNvSpPr txBox="1"/>
            <p:nvPr/>
          </p:nvSpPr>
          <p:spPr>
            <a:xfrm>
              <a:off x="1813622" y="4237513"/>
              <a:ext cx="1246210" cy="707886"/>
            </a:xfrm>
            <a:prstGeom prst="rect">
              <a:avLst/>
            </a:prstGeom>
            <a:noFill/>
          </p:spPr>
          <p:txBody>
            <a:bodyPr wrap="square" rtlCol="0">
              <a:spAutoFit/>
            </a:bodyPr>
            <a:lstStyle>
              <a:defPPr>
                <a:defRPr lang="en-US"/>
              </a:defPPr>
              <a:lvl1pPr algn="ctr">
                <a:defRPr sz="2000">
                  <a:solidFill>
                    <a:schemeClr val="bg1"/>
                  </a:solidFill>
                  <a:latin typeface="Arial" pitchFamily="34" charset="0"/>
                  <a:cs typeface="Arial" pitchFamily="34" charset="0"/>
                </a:defRPr>
              </a:lvl1pPr>
            </a:lstStyle>
            <a:p>
              <a:r>
                <a:rPr lang="es-MX" dirty="0" smtClean="0"/>
                <a:t>Micro-</a:t>
              </a:r>
              <a:r>
                <a:rPr lang="es-MX" dirty="0" err="1" smtClean="0"/>
                <a:t>Strategy</a:t>
              </a:r>
              <a:endParaRPr lang="es-MX" dirty="0"/>
            </a:p>
          </p:txBody>
        </p:sp>
        <p:sp>
          <p:nvSpPr>
            <p:cNvPr id="14" name="13 CuadroTexto"/>
            <p:cNvSpPr txBox="1"/>
            <p:nvPr/>
          </p:nvSpPr>
          <p:spPr>
            <a:xfrm>
              <a:off x="3581521" y="4391401"/>
              <a:ext cx="1265643" cy="400110"/>
            </a:xfrm>
            <a:prstGeom prst="rect">
              <a:avLst/>
            </a:prstGeom>
            <a:noFill/>
          </p:spPr>
          <p:txBody>
            <a:bodyPr wrap="square" rtlCol="0">
              <a:spAutoFit/>
            </a:bodyPr>
            <a:lstStyle>
              <a:defPPr>
                <a:defRPr lang="en-US"/>
              </a:defPPr>
              <a:lvl1pPr algn="ctr">
                <a:defRPr sz="2000">
                  <a:solidFill>
                    <a:schemeClr val="bg1"/>
                  </a:solidFill>
                  <a:latin typeface="Arial" pitchFamily="34" charset="0"/>
                  <a:cs typeface="Arial" pitchFamily="34" charset="0"/>
                </a:defRPr>
              </a:lvl1pPr>
            </a:lstStyle>
            <a:p>
              <a:r>
                <a:rPr lang="es-MX" dirty="0" smtClean="0"/>
                <a:t>Oracle</a:t>
              </a:r>
              <a:endParaRPr lang="es-MX" dirty="0"/>
            </a:p>
          </p:txBody>
        </p:sp>
      </p:grpSp>
      <p:sp>
        <p:nvSpPr>
          <p:cNvPr id="21" name="20 CuadroTexto"/>
          <p:cNvSpPr txBox="1"/>
          <p:nvPr/>
        </p:nvSpPr>
        <p:spPr>
          <a:xfrm>
            <a:off x="107504" y="1517883"/>
            <a:ext cx="1800200" cy="830997"/>
          </a:xfrm>
          <a:prstGeom prst="rect">
            <a:avLst/>
          </a:prstGeom>
          <a:noFill/>
        </p:spPr>
        <p:txBody>
          <a:bodyPr wrap="square" rtlCol="0">
            <a:spAutoFit/>
          </a:bodyPr>
          <a:lstStyle/>
          <a:p>
            <a:pPr marL="95250" indent="-95250">
              <a:buFont typeface="Arial" pitchFamily="34" charset="0"/>
              <a:buChar char="•"/>
            </a:pPr>
            <a:r>
              <a:rPr lang="es-MX" sz="1200" dirty="0" smtClean="0">
                <a:solidFill>
                  <a:schemeClr val="bg2">
                    <a:lumMod val="50000"/>
                  </a:schemeClr>
                </a:solidFill>
              </a:rPr>
              <a:t>Análisis OLAP</a:t>
            </a:r>
          </a:p>
          <a:p>
            <a:pPr marL="95250" indent="-95250">
              <a:buFont typeface="Arial" pitchFamily="34" charset="0"/>
              <a:buChar char="•"/>
            </a:pPr>
            <a:r>
              <a:rPr lang="es-MX" sz="1200" dirty="0" smtClean="0">
                <a:solidFill>
                  <a:schemeClr val="bg2">
                    <a:lumMod val="50000"/>
                  </a:schemeClr>
                </a:solidFill>
              </a:rPr>
              <a:t>Tableros interactivos</a:t>
            </a:r>
          </a:p>
          <a:p>
            <a:pPr marL="95250" indent="-95250">
              <a:buFont typeface="Arial" pitchFamily="34" charset="0"/>
              <a:buChar char="•"/>
            </a:pPr>
            <a:r>
              <a:rPr lang="es-MX" sz="1200" dirty="0" smtClean="0">
                <a:solidFill>
                  <a:schemeClr val="bg2">
                    <a:lumMod val="50000"/>
                  </a:schemeClr>
                </a:solidFill>
              </a:rPr>
              <a:t>Reportes ejecutivos</a:t>
            </a:r>
          </a:p>
          <a:p>
            <a:pPr marL="95250" indent="-95250">
              <a:buFont typeface="Arial" pitchFamily="34" charset="0"/>
              <a:buChar char="•"/>
            </a:pPr>
            <a:r>
              <a:rPr lang="es-MX" sz="1200" dirty="0" smtClean="0">
                <a:solidFill>
                  <a:schemeClr val="bg2">
                    <a:lumMod val="50000"/>
                  </a:schemeClr>
                </a:solidFill>
              </a:rPr>
              <a:t>Reportes operativos</a:t>
            </a:r>
          </a:p>
        </p:txBody>
      </p:sp>
      <p:sp>
        <p:nvSpPr>
          <p:cNvPr id="22" name="21 CuadroTexto"/>
          <p:cNvSpPr txBox="1"/>
          <p:nvPr/>
        </p:nvSpPr>
        <p:spPr>
          <a:xfrm>
            <a:off x="107504" y="4941168"/>
            <a:ext cx="1800200" cy="830997"/>
          </a:xfrm>
          <a:prstGeom prst="rect">
            <a:avLst/>
          </a:prstGeom>
          <a:noFill/>
        </p:spPr>
        <p:txBody>
          <a:bodyPr wrap="square" rtlCol="0">
            <a:spAutoFit/>
          </a:bodyPr>
          <a:lstStyle/>
          <a:p>
            <a:pPr marL="95250" indent="-95250">
              <a:buFont typeface="Arial" pitchFamily="34" charset="0"/>
              <a:buChar char="•"/>
            </a:pPr>
            <a:r>
              <a:rPr lang="es-MX" sz="1200" dirty="0" smtClean="0">
                <a:solidFill>
                  <a:schemeClr val="bg2">
                    <a:lumMod val="50000"/>
                  </a:schemeClr>
                </a:solidFill>
              </a:rPr>
              <a:t>Análisis OLAP</a:t>
            </a:r>
          </a:p>
          <a:p>
            <a:pPr marL="95250" indent="-95250">
              <a:buFont typeface="Arial" pitchFamily="34" charset="0"/>
              <a:buChar char="•"/>
            </a:pPr>
            <a:r>
              <a:rPr lang="es-MX" sz="1200" dirty="0" smtClean="0">
                <a:solidFill>
                  <a:schemeClr val="bg2">
                    <a:lumMod val="50000"/>
                  </a:schemeClr>
                </a:solidFill>
              </a:rPr>
              <a:t>Tableros interactivos</a:t>
            </a:r>
          </a:p>
          <a:p>
            <a:pPr marL="95250" indent="-95250">
              <a:buFont typeface="Arial" pitchFamily="34" charset="0"/>
              <a:buChar char="•"/>
            </a:pPr>
            <a:r>
              <a:rPr lang="es-MX" sz="1200" dirty="0" smtClean="0">
                <a:solidFill>
                  <a:schemeClr val="bg2">
                    <a:lumMod val="50000"/>
                  </a:schemeClr>
                </a:solidFill>
              </a:rPr>
              <a:t>Reportes ejecutivos</a:t>
            </a:r>
          </a:p>
          <a:p>
            <a:pPr marL="95250" indent="-95250">
              <a:buFont typeface="Arial" pitchFamily="34" charset="0"/>
              <a:buChar char="•"/>
            </a:pPr>
            <a:r>
              <a:rPr lang="es-MX" sz="1200" dirty="0" smtClean="0">
                <a:solidFill>
                  <a:schemeClr val="bg2">
                    <a:lumMod val="50000"/>
                  </a:schemeClr>
                </a:solidFill>
              </a:rPr>
              <a:t>Reportes operativos</a:t>
            </a:r>
          </a:p>
        </p:txBody>
      </p:sp>
      <p:sp>
        <p:nvSpPr>
          <p:cNvPr id="23" name="22 CuadroTexto"/>
          <p:cNvSpPr txBox="1"/>
          <p:nvPr/>
        </p:nvSpPr>
        <p:spPr>
          <a:xfrm>
            <a:off x="7196781" y="1521808"/>
            <a:ext cx="1800200" cy="830997"/>
          </a:xfrm>
          <a:prstGeom prst="rect">
            <a:avLst/>
          </a:prstGeom>
          <a:noFill/>
        </p:spPr>
        <p:txBody>
          <a:bodyPr wrap="square" rtlCol="0">
            <a:spAutoFit/>
          </a:bodyPr>
          <a:lstStyle/>
          <a:p>
            <a:pPr marL="95250" indent="-95250">
              <a:buFont typeface="Arial" pitchFamily="34" charset="0"/>
              <a:buChar char="•"/>
            </a:pPr>
            <a:r>
              <a:rPr lang="es-MX" sz="1200" dirty="0" smtClean="0">
                <a:solidFill>
                  <a:schemeClr val="bg2">
                    <a:lumMod val="50000"/>
                  </a:schemeClr>
                </a:solidFill>
              </a:rPr>
              <a:t>Análisis OLAP</a:t>
            </a:r>
          </a:p>
          <a:p>
            <a:pPr marL="95250" indent="-95250">
              <a:buFont typeface="Arial" pitchFamily="34" charset="0"/>
              <a:buChar char="•"/>
            </a:pPr>
            <a:r>
              <a:rPr lang="es-MX" sz="1200" dirty="0" smtClean="0">
                <a:solidFill>
                  <a:schemeClr val="bg2">
                    <a:lumMod val="50000"/>
                  </a:schemeClr>
                </a:solidFill>
              </a:rPr>
              <a:t>Tableros interactivos</a:t>
            </a:r>
          </a:p>
          <a:p>
            <a:pPr marL="95250" indent="-95250">
              <a:buFont typeface="Arial" pitchFamily="34" charset="0"/>
              <a:buChar char="•"/>
            </a:pPr>
            <a:r>
              <a:rPr lang="es-MX" sz="1200" dirty="0" smtClean="0">
                <a:solidFill>
                  <a:schemeClr val="bg2">
                    <a:lumMod val="50000"/>
                  </a:schemeClr>
                </a:solidFill>
              </a:rPr>
              <a:t>Reportes ejecutivos</a:t>
            </a:r>
          </a:p>
          <a:p>
            <a:pPr marL="95250" indent="-95250">
              <a:buFont typeface="Arial" pitchFamily="34" charset="0"/>
              <a:buChar char="•"/>
            </a:pPr>
            <a:r>
              <a:rPr lang="es-MX" sz="1200" dirty="0" smtClean="0">
                <a:solidFill>
                  <a:schemeClr val="bg2">
                    <a:lumMod val="50000"/>
                  </a:schemeClr>
                </a:solidFill>
              </a:rPr>
              <a:t>Reportes operativos</a:t>
            </a:r>
          </a:p>
        </p:txBody>
      </p:sp>
      <p:sp>
        <p:nvSpPr>
          <p:cNvPr id="24" name="23 CuadroTexto"/>
          <p:cNvSpPr txBox="1"/>
          <p:nvPr/>
        </p:nvSpPr>
        <p:spPr>
          <a:xfrm>
            <a:off x="3581521" y="1048732"/>
            <a:ext cx="1800200" cy="830997"/>
          </a:xfrm>
          <a:prstGeom prst="rect">
            <a:avLst/>
          </a:prstGeom>
          <a:noFill/>
        </p:spPr>
        <p:txBody>
          <a:bodyPr wrap="square" rtlCol="0">
            <a:spAutoFit/>
          </a:bodyPr>
          <a:lstStyle/>
          <a:p>
            <a:pPr marL="95250" indent="-95250">
              <a:buFont typeface="Arial" pitchFamily="34" charset="0"/>
              <a:buChar char="•"/>
            </a:pPr>
            <a:r>
              <a:rPr lang="es-MX" sz="1200" dirty="0" smtClean="0">
                <a:solidFill>
                  <a:schemeClr val="bg2">
                    <a:lumMod val="50000"/>
                  </a:schemeClr>
                </a:solidFill>
              </a:rPr>
              <a:t>Análisis OLAP</a:t>
            </a:r>
          </a:p>
          <a:p>
            <a:pPr marL="95250" indent="-95250">
              <a:buFont typeface="Arial" pitchFamily="34" charset="0"/>
              <a:buChar char="•"/>
            </a:pPr>
            <a:r>
              <a:rPr lang="es-MX" sz="1200" dirty="0" smtClean="0">
                <a:solidFill>
                  <a:schemeClr val="bg2">
                    <a:lumMod val="50000"/>
                  </a:schemeClr>
                </a:solidFill>
              </a:rPr>
              <a:t>Tableros interactivos</a:t>
            </a:r>
          </a:p>
          <a:p>
            <a:pPr marL="95250" indent="-95250">
              <a:buFont typeface="Arial" pitchFamily="34" charset="0"/>
              <a:buChar char="•"/>
            </a:pPr>
            <a:r>
              <a:rPr lang="es-MX" sz="1200" dirty="0" smtClean="0">
                <a:solidFill>
                  <a:schemeClr val="bg2">
                    <a:lumMod val="50000"/>
                  </a:schemeClr>
                </a:solidFill>
              </a:rPr>
              <a:t>Reportes ejecutivos</a:t>
            </a:r>
          </a:p>
          <a:p>
            <a:pPr marL="95250" indent="-95250">
              <a:buFont typeface="Arial" pitchFamily="34" charset="0"/>
              <a:buChar char="•"/>
            </a:pPr>
            <a:r>
              <a:rPr lang="es-MX" sz="1200" dirty="0" smtClean="0">
                <a:solidFill>
                  <a:schemeClr val="bg2">
                    <a:lumMod val="50000"/>
                  </a:schemeClr>
                </a:solidFill>
              </a:rPr>
              <a:t>Reportes operativos</a:t>
            </a:r>
          </a:p>
        </p:txBody>
      </p:sp>
      <p:sp>
        <p:nvSpPr>
          <p:cNvPr id="25" name="24 CuadroTexto"/>
          <p:cNvSpPr txBox="1"/>
          <p:nvPr/>
        </p:nvSpPr>
        <p:spPr>
          <a:xfrm>
            <a:off x="7231884" y="5069612"/>
            <a:ext cx="1800200" cy="830997"/>
          </a:xfrm>
          <a:prstGeom prst="rect">
            <a:avLst/>
          </a:prstGeom>
          <a:noFill/>
        </p:spPr>
        <p:txBody>
          <a:bodyPr wrap="square" rtlCol="0">
            <a:spAutoFit/>
          </a:bodyPr>
          <a:lstStyle/>
          <a:p>
            <a:pPr marL="95250" indent="-95250">
              <a:buFont typeface="Arial" pitchFamily="34" charset="0"/>
              <a:buChar char="•"/>
            </a:pPr>
            <a:r>
              <a:rPr lang="es-MX" sz="1200" dirty="0" smtClean="0">
                <a:solidFill>
                  <a:schemeClr val="bg2">
                    <a:lumMod val="50000"/>
                  </a:schemeClr>
                </a:solidFill>
              </a:rPr>
              <a:t>Análisis OLAP</a:t>
            </a:r>
          </a:p>
          <a:p>
            <a:pPr marL="95250" indent="-95250">
              <a:buFont typeface="Arial" pitchFamily="34" charset="0"/>
              <a:buChar char="•"/>
            </a:pPr>
            <a:r>
              <a:rPr lang="es-MX" sz="1200" dirty="0" smtClean="0">
                <a:solidFill>
                  <a:schemeClr val="bg2">
                    <a:lumMod val="50000"/>
                  </a:schemeClr>
                </a:solidFill>
              </a:rPr>
              <a:t>Tableros interactivos</a:t>
            </a:r>
          </a:p>
          <a:p>
            <a:pPr marL="95250" indent="-95250">
              <a:buFont typeface="Arial" pitchFamily="34" charset="0"/>
              <a:buChar char="•"/>
            </a:pPr>
            <a:r>
              <a:rPr lang="es-MX" sz="1200" dirty="0" smtClean="0">
                <a:solidFill>
                  <a:schemeClr val="bg2">
                    <a:lumMod val="50000"/>
                  </a:schemeClr>
                </a:solidFill>
              </a:rPr>
              <a:t>Reportes ejecutivos</a:t>
            </a:r>
          </a:p>
          <a:p>
            <a:pPr marL="95250" indent="-95250">
              <a:buFont typeface="Arial" pitchFamily="34" charset="0"/>
              <a:buChar char="•"/>
            </a:pPr>
            <a:r>
              <a:rPr lang="es-MX" sz="1200" dirty="0" smtClean="0">
                <a:solidFill>
                  <a:schemeClr val="bg2">
                    <a:lumMod val="50000"/>
                  </a:schemeClr>
                </a:solidFill>
              </a:rPr>
              <a:t>Reportes operativos</a:t>
            </a:r>
          </a:p>
        </p:txBody>
      </p:sp>
      <p:sp>
        <p:nvSpPr>
          <p:cNvPr id="26" name="25 CuadroTexto"/>
          <p:cNvSpPr txBox="1"/>
          <p:nvPr/>
        </p:nvSpPr>
        <p:spPr>
          <a:xfrm>
            <a:off x="3547659" y="5695287"/>
            <a:ext cx="1800200" cy="830997"/>
          </a:xfrm>
          <a:prstGeom prst="rect">
            <a:avLst/>
          </a:prstGeom>
          <a:noFill/>
        </p:spPr>
        <p:txBody>
          <a:bodyPr wrap="square" rtlCol="0">
            <a:spAutoFit/>
          </a:bodyPr>
          <a:lstStyle/>
          <a:p>
            <a:pPr marL="95250" indent="-95250">
              <a:buFont typeface="Arial" pitchFamily="34" charset="0"/>
              <a:buChar char="•"/>
            </a:pPr>
            <a:r>
              <a:rPr lang="es-MX" sz="1200" dirty="0" smtClean="0">
                <a:solidFill>
                  <a:schemeClr val="bg2">
                    <a:lumMod val="50000"/>
                  </a:schemeClr>
                </a:solidFill>
              </a:rPr>
              <a:t>Análisis OLAP</a:t>
            </a:r>
          </a:p>
          <a:p>
            <a:pPr marL="95250" indent="-95250">
              <a:buFont typeface="Arial" pitchFamily="34" charset="0"/>
              <a:buChar char="•"/>
            </a:pPr>
            <a:r>
              <a:rPr lang="es-MX" sz="1200" dirty="0" smtClean="0">
                <a:solidFill>
                  <a:schemeClr val="bg2">
                    <a:lumMod val="50000"/>
                  </a:schemeClr>
                </a:solidFill>
              </a:rPr>
              <a:t>Tableros interactivos</a:t>
            </a:r>
          </a:p>
          <a:p>
            <a:pPr marL="95250" indent="-95250">
              <a:buFont typeface="Arial" pitchFamily="34" charset="0"/>
              <a:buChar char="•"/>
            </a:pPr>
            <a:r>
              <a:rPr lang="es-MX" sz="1200" dirty="0" smtClean="0">
                <a:solidFill>
                  <a:schemeClr val="bg2">
                    <a:lumMod val="50000"/>
                  </a:schemeClr>
                </a:solidFill>
              </a:rPr>
              <a:t>Reportes ejecutivos</a:t>
            </a:r>
          </a:p>
          <a:p>
            <a:pPr marL="95250" indent="-95250">
              <a:buFont typeface="Arial" pitchFamily="34" charset="0"/>
              <a:buChar char="•"/>
            </a:pPr>
            <a:r>
              <a:rPr lang="es-MX" sz="1200" dirty="0" smtClean="0">
                <a:solidFill>
                  <a:schemeClr val="bg2">
                    <a:lumMod val="50000"/>
                  </a:schemeClr>
                </a:solidFill>
              </a:rPr>
              <a:t>Reportes operativos</a:t>
            </a:r>
          </a:p>
        </p:txBody>
      </p:sp>
      <p:sp>
        <p:nvSpPr>
          <p:cNvPr id="27" name="26 CuadroTexto"/>
          <p:cNvSpPr txBox="1"/>
          <p:nvPr/>
        </p:nvSpPr>
        <p:spPr>
          <a:xfrm>
            <a:off x="0" y="1048732"/>
            <a:ext cx="9143999" cy="5620628"/>
          </a:xfrm>
          <a:prstGeom prst="rect">
            <a:avLst/>
          </a:prstGeom>
          <a:solidFill>
            <a:schemeClr val="bg1"/>
          </a:solidFill>
        </p:spPr>
        <p:txBody>
          <a:bodyPr wrap="square" rtlCol="0" anchor="ctr" anchorCtr="0">
            <a:noAutofit/>
          </a:bodyPr>
          <a:lstStyle/>
          <a:p>
            <a:pPr algn="ctr"/>
            <a:r>
              <a:rPr lang="es-MX" sz="6000" b="1" u="sng" dirty="0" smtClean="0">
                <a:solidFill>
                  <a:srgbClr val="8CC63F"/>
                </a:solidFill>
                <a:effectLst>
                  <a:outerShdw blurRad="38100" dist="38100" dir="2700000" algn="tl">
                    <a:srgbClr val="000000">
                      <a:alpha val="43137"/>
                    </a:srgbClr>
                  </a:outerShdw>
                </a:effectLst>
              </a:rPr>
              <a:t>INTEGRACIÓN</a:t>
            </a:r>
            <a:endParaRPr lang="es-MX" sz="6000" b="1" u="sng" dirty="0">
              <a:solidFill>
                <a:srgbClr val="8CC63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9025236"/>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Cuestionario</a:t>
            </a:r>
            <a:endParaRPr lang="es-MX" sz="2800" b="1" dirty="0">
              <a:solidFill>
                <a:srgbClr val="4C721D"/>
              </a:solidFill>
              <a:latin typeface="+mj-lt"/>
              <a:ea typeface="+mn-ea"/>
              <a:cs typeface="Calibri" pitchFamily="34" charset="0"/>
            </a:endParaRPr>
          </a:p>
        </p:txBody>
      </p:sp>
      <p:graphicFrame>
        <p:nvGraphicFramePr>
          <p:cNvPr id="7" name="Group 3"/>
          <p:cNvGraphicFramePr>
            <a:graphicFrameLocks noGrp="1"/>
          </p:cNvGraphicFramePr>
          <p:nvPr>
            <p:extLst>
              <p:ext uri="{D42A27DB-BD31-4B8C-83A1-F6EECF244321}">
                <p14:modId xmlns:p14="http://schemas.microsoft.com/office/powerpoint/2010/main" val="639792762"/>
              </p:ext>
            </p:extLst>
          </p:nvPr>
        </p:nvGraphicFramePr>
        <p:xfrm>
          <a:off x="1079426" y="1988840"/>
          <a:ext cx="6985148" cy="2774748"/>
        </p:xfrm>
        <a:graphic>
          <a:graphicData uri="http://schemas.openxmlformats.org/drawingml/2006/table">
            <a:tbl>
              <a:tblPr/>
              <a:tblGrid>
                <a:gridCol w="5040932"/>
                <a:gridCol w="1944216"/>
              </a:tblGrid>
              <a:tr h="45576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Introducción</a:t>
                      </a:r>
                    </a:p>
                  </a:txBody>
                  <a:tcPr marL="93604" marR="0" marT="18003" marB="18003" anchor="ctr" horzOverflow="overflow">
                    <a:lnL cap="flat">
                      <a:noFill/>
                    </a:lnL>
                    <a:lnR>
                      <a:noFill/>
                    </a:lnR>
                    <a:lnT cap="fla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11:00 – 11:15</a:t>
                      </a:r>
                    </a:p>
                  </a:txBody>
                  <a:tcPr marL="93604" marR="0" marT="18003" marB="18003" anchor="ctr" horzOverflow="overflow">
                    <a:lnL>
                      <a:noFill/>
                    </a:lnL>
                    <a:lnR cap="flat">
                      <a:noFill/>
                    </a:lnR>
                    <a:lnT cap="flat">
                      <a:noFill/>
                    </a:lnT>
                    <a:lnB>
                      <a:noFill/>
                    </a:lnB>
                    <a:lnTlToBr>
                      <a:noFill/>
                    </a:lnTlToBr>
                    <a:lnBlToTr>
                      <a:noFill/>
                    </a:lnBlToTr>
                    <a:solidFill>
                      <a:schemeClr val="bg1">
                        <a:lumMod val="95000"/>
                      </a:schemeClr>
                    </a:solidFill>
                  </a:tcPr>
                </a:tc>
              </a:tr>
              <a:tr h="579635">
                <a:tc>
                  <a:txBody>
                    <a:bodyPr/>
                    <a:lstStyle/>
                    <a:p>
                      <a:pPr marL="4763"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Evaluación de la </a:t>
                      </a:r>
                      <a:r>
                        <a:rPr kumimoji="0" lang="es-MX" sz="1600" b="0" i="0" u="none" strike="noStrike" cap="none" normalizeH="0" baseline="0" noProof="0" dirty="0" smtClean="0">
                          <a:ln>
                            <a:noFill/>
                          </a:ln>
                          <a:solidFill>
                            <a:schemeClr val="tx1"/>
                          </a:solidFill>
                          <a:effectLst/>
                          <a:latin typeface="+mn-lt"/>
                          <a:ea typeface="Arial Unicode MS" pitchFamily="34" charset="-128"/>
                          <a:cs typeface="Arial Unicode MS" pitchFamily="34" charset="-128"/>
                          <a:hlinkClick r:id="rId2"/>
                        </a:rPr>
                        <a:t>madurez</a:t>
                      </a:r>
                      <a:r>
                        <a:rPr kumimoji="0" lang="es-MX" sz="1600" b="0"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 de la organización</a:t>
                      </a:r>
                    </a:p>
                  </a:txBody>
                  <a:tcPr marL="93604" marR="0" marT="18003" marB="18003" anchor="ctr" horzOverflow="overflow">
                    <a:lnL cap="flat">
                      <a:noFill/>
                    </a:lnL>
                    <a:lnR>
                      <a:noFill/>
                    </a:lnR>
                    <a:lnT cap="flat">
                      <a:noFill/>
                    </a:lnT>
                    <a:lnB>
                      <a:noFill/>
                    </a:lnB>
                    <a:lnTlToBr>
                      <a:noFill/>
                    </a:lnTlToBr>
                    <a:lnBlToTr>
                      <a:noFill/>
                    </a:lnBlToTr>
                    <a:solidFill>
                      <a:srgbClr val="92D050"/>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11:15 – 11:45</a:t>
                      </a:r>
                    </a:p>
                  </a:txBody>
                  <a:tcPr marL="93604" marR="0" marT="18003" marB="18003" anchor="ctr" horzOverflow="overflow">
                    <a:lnL>
                      <a:noFill/>
                    </a:lnL>
                    <a:lnR cap="flat">
                      <a:noFill/>
                    </a:lnR>
                    <a:lnT cap="flat">
                      <a:noFill/>
                    </a:lnT>
                    <a:lnB>
                      <a:noFill/>
                    </a:lnB>
                    <a:lnTlToBr>
                      <a:noFill/>
                    </a:lnTlToBr>
                    <a:lnBlToTr>
                      <a:noFill/>
                    </a:lnBlToTr>
                    <a:solidFill>
                      <a:srgbClr val="92D050"/>
                    </a:solidFill>
                  </a:tcPr>
                </a:tc>
              </a:tr>
              <a:tr h="579635">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defRPr/>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Inteligencia de negocios con SAP</a:t>
                      </a:r>
                    </a:p>
                  </a:txBody>
                  <a:tcPr marL="93604" marR="0" marT="18003" marB="18003" anchor="ctr" horzOverflow="overflow">
                    <a:lnL cap="flat">
                      <a:noFill/>
                    </a:lnL>
                    <a:lnR>
                      <a:noFill/>
                    </a:lnR>
                    <a:lnT cap="fla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11:45 – 12:15</a:t>
                      </a:r>
                    </a:p>
                  </a:txBody>
                  <a:tcPr marL="93604" marR="0" marT="18003" marB="18003" anchor="ctr" horzOverflow="overflow">
                    <a:lnL>
                      <a:noFill/>
                    </a:lnL>
                    <a:lnR cap="flat">
                      <a:noFill/>
                    </a:lnR>
                    <a:lnT cap="flat">
                      <a:noFill/>
                    </a:lnT>
                    <a:lnB>
                      <a:noFill/>
                    </a:lnB>
                    <a:lnTlToBr>
                      <a:noFill/>
                    </a:lnTlToBr>
                    <a:lnBlToTr>
                      <a:noFill/>
                    </a:lnBlToTr>
                    <a:solidFill>
                      <a:schemeClr val="bg1">
                        <a:lumMod val="95000"/>
                      </a:schemeClr>
                    </a:solidFill>
                  </a:tcPr>
                </a:tc>
              </a:tr>
              <a:tr h="57963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Sineti como socio de negocios</a:t>
                      </a:r>
                    </a:p>
                  </a:txBody>
                  <a:tcPr marL="93604" marR="0" marT="18003" marB="18003" anchor="ctr" horzOverflow="overflow">
                    <a:lnL cap="flat">
                      <a:noFill/>
                    </a:lnL>
                    <a:lnR>
                      <a:noFill/>
                    </a:lnR>
                    <a:lnT cap="flat">
                      <a:noFill/>
                    </a:lnT>
                    <a:lnB>
                      <a:noFill/>
                    </a:lnB>
                    <a:lnTlToBr>
                      <a:noFill/>
                    </a:lnTlToBr>
                    <a:lnBlToTr>
                      <a:noFill/>
                    </a:lnBlToTr>
                    <a:solidFill>
                      <a:schemeClr val="bg1"/>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12:15 – 12:30</a:t>
                      </a:r>
                    </a:p>
                  </a:txBody>
                  <a:tcPr marL="93604" marR="0" marT="18003" marB="18003" anchor="ctr" horzOverflow="overflow">
                    <a:lnL>
                      <a:noFill/>
                    </a:lnL>
                    <a:lnR cap="flat">
                      <a:noFill/>
                    </a:lnR>
                    <a:lnT cap="flat">
                      <a:noFill/>
                    </a:lnT>
                    <a:lnB>
                      <a:noFill/>
                    </a:lnB>
                    <a:lnTlToBr>
                      <a:noFill/>
                    </a:lnTlToBr>
                    <a:lnBlToTr>
                      <a:noFill/>
                    </a:lnBlToTr>
                    <a:solidFill>
                      <a:schemeClr val="bg1"/>
                    </a:solidFill>
                  </a:tcPr>
                </a:tc>
              </a:tr>
              <a:tr h="580078">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Demostración de SAP BI</a:t>
                      </a:r>
                    </a:p>
                  </a:txBody>
                  <a:tcPr marL="93604" marR="0" marT="18003" marB="18003" anchor="ctr" horzOverflow="overflow">
                    <a:lnL cap="flat">
                      <a:noFill/>
                    </a:lnL>
                    <a:lnR>
                      <a:noFill/>
                    </a:lnR>
                    <a:ln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12:30 – 14:00</a:t>
                      </a:r>
                    </a:p>
                  </a:txBody>
                  <a:tcPr marL="93604" marR="0" marT="18003" marB="18003" anchor="ctr" horzOverflow="overflow">
                    <a:lnL>
                      <a:noFill/>
                    </a:lnL>
                    <a:lnR cap="flat">
                      <a:noFill/>
                    </a:lnR>
                    <a:lnT>
                      <a:noFill/>
                    </a:lnT>
                    <a:lnB>
                      <a:noFill/>
                    </a:lnB>
                    <a:lnTlToBr>
                      <a:noFill/>
                    </a:lnTlToBr>
                    <a:lnBlToTr>
                      <a:noFill/>
                    </a:lnBlToTr>
                    <a:solidFill>
                      <a:schemeClr val="bg1">
                        <a:lumMod val="95000"/>
                      </a:schemeClr>
                    </a:solidFill>
                  </a:tcPr>
                </a:tc>
              </a:tr>
            </a:tbl>
          </a:graphicData>
        </a:graphic>
      </p:graphicFrame>
    </p:spTree>
    <p:extLst>
      <p:ext uri="{BB962C8B-B14F-4D97-AF65-F5344CB8AC3E}">
        <p14:creationId xmlns:p14="http://schemas.microsoft.com/office/powerpoint/2010/main" val="1444228782"/>
      </p:ext>
    </p:extLst>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bwMode="auto">
          <a:xfrm>
            <a:off x="0" y="0"/>
            <a:ext cx="9144000" cy="1079500"/>
          </a:xfrm>
          <a:prstGeom prst="rect">
            <a:avLst/>
          </a:prstGeom>
          <a:noFill/>
          <a:ln w="9525">
            <a:noFill/>
            <a:miter lim="800000"/>
            <a:headEnd/>
            <a:tailEnd/>
          </a:ln>
        </p:spPr>
        <p:txBody>
          <a:bodyPr lIns="540000" tIns="360000" rIns="0" bIns="0"/>
          <a:lstStyle/>
          <a:p>
            <a:pPr>
              <a:defRPr/>
            </a:pPr>
            <a:r>
              <a:rPr lang="es-MX" sz="2800" b="1" dirty="0" smtClean="0">
                <a:solidFill>
                  <a:srgbClr val="4C721D"/>
                </a:solidFill>
                <a:latin typeface="+mj-lt"/>
                <a:ea typeface="+mn-ea"/>
                <a:cs typeface="Calibri" pitchFamily="34" charset="0"/>
              </a:rPr>
              <a:t>Cuestionario</a:t>
            </a:r>
            <a:endParaRPr lang="es-MX" sz="2800" b="1" dirty="0">
              <a:solidFill>
                <a:srgbClr val="4C721D"/>
              </a:solidFill>
              <a:latin typeface="+mj-lt"/>
              <a:ea typeface="+mn-ea"/>
              <a:cs typeface="Calibri" pitchFamily="34" charset="0"/>
            </a:endParaRPr>
          </a:p>
        </p:txBody>
      </p:sp>
      <p:graphicFrame>
        <p:nvGraphicFramePr>
          <p:cNvPr id="7" name="Group 3"/>
          <p:cNvGraphicFramePr>
            <a:graphicFrameLocks noGrp="1"/>
          </p:cNvGraphicFramePr>
          <p:nvPr>
            <p:extLst>
              <p:ext uri="{D42A27DB-BD31-4B8C-83A1-F6EECF244321}">
                <p14:modId xmlns:p14="http://schemas.microsoft.com/office/powerpoint/2010/main" val="3135418890"/>
              </p:ext>
            </p:extLst>
          </p:nvPr>
        </p:nvGraphicFramePr>
        <p:xfrm>
          <a:off x="1079426" y="1988840"/>
          <a:ext cx="6985148" cy="2774748"/>
        </p:xfrm>
        <a:graphic>
          <a:graphicData uri="http://schemas.openxmlformats.org/drawingml/2006/table">
            <a:tbl>
              <a:tblPr/>
              <a:tblGrid>
                <a:gridCol w="5040932"/>
                <a:gridCol w="1944216"/>
              </a:tblGrid>
              <a:tr h="45576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Introducción</a:t>
                      </a:r>
                    </a:p>
                  </a:txBody>
                  <a:tcPr marL="93604" marR="0" marT="18003" marB="18003" anchor="ctr" horzOverflow="overflow">
                    <a:lnL cap="flat">
                      <a:noFill/>
                    </a:lnL>
                    <a:lnR>
                      <a:noFill/>
                    </a:lnR>
                    <a:lnT cap="fla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11:00 – 11:15</a:t>
                      </a:r>
                    </a:p>
                  </a:txBody>
                  <a:tcPr marL="93604" marR="0" marT="18003" marB="18003" anchor="ctr" horzOverflow="overflow">
                    <a:lnL>
                      <a:noFill/>
                    </a:lnL>
                    <a:lnR cap="flat">
                      <a:noFill/>
                    </a:lnR>
                    <a:lnT cap="flat">
                      <a:noFill/>
                    </a:lnT>
                    <a:lnB>
                      <a:noFill/>
                    </a:lnB>
                    <a:lnTlToBr>
                      <a:noFill/>
                    </a:lnTlToBr>
                    <a:lnBlToTr>
                      <a:noFill/>
                    </a:lnBlToTr>
                    <a:solidFill>
                      <a:schemeClr val="bg1">
                        <a:lumMod val="95000"/>
                      </a:schemeClr>
                    </a:solidFill>
                  </a:tcPr>
                </a:tc>
              </a:tr>
              <a:tr h="579635">
                <a:tc>
                  <a:txBody>
                    <a:bodyPr/>
                    <a:lstStyle/>
                    <a:p>
                      <a:pPr marL="4763"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rPr>
                        <a:t>Evaluación de la </a:t>
                      </a: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hlinkClick r:id="rId2"/>
                        </a:rPr>
                        <a:t>madurez</a:t>
                      </a: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rPr>
                        <a:t> de la organización</a:t>
                      </a:r>
                    </a:p>
                  </a:txBody>
                  <a:tcPr marL="93604" marR="0" marT="18003" marB="18003" anchor="ctr" horzOverflow="overflow">
                    <a:lnL cap="flat">
                      <a:noFill/>
                    </a:lnL>
                    <a:lnR>
                      <a:noFill/>
                    </a:lnR>
                    <a:lnT cap="flat">
                      <a:noFill/>
                    </a:lnT>
                    <a:lnB>
                      <a:noFill/>
                    </a:lnB>
                    <a:lnTlToBr>
                      <a:noFill/>
                    </a:lnTlToBr>
                    <a:lnBlToTr>
                      <a:noFill/>
                    </a:lnBlToTr>
                    <a:no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75000"/>
                            </a:schemeClr>
                          </a:solidFill>
                          <a:effectLst/>
                          <a:latin typeface="+mn-lt"/>
                          <a:ea typeface="Arial Unicode MS" pitchFamily="34" charset="-128"/>
                          <a:cs typeface="Arial Unicode MS" pitchFamily="34" charset="-128"/>
                        </a:rPr>
                        <a:t>11:15 – 11:45</a:t>
                      </a:r>
                    </a:p>
                  </a:txBody>
                  <a:tcPr marL="93604" marR="0" marT="18003" marB="18003" anchor="ctr" horzOverflow="overflow">
                    <a:lnL>
                      <a:noFill/>
                    </a:lnL>
                    <a:lnR cap="flat">
                      <a:noFill/>
                    </a:lnR>
                    <a:lnT cap="flat">
                      <a:noFill/>
                    </a:lnT>
                    <a:lnB>
                      <a:noFill/>
                    </a:lnB>
                    <a:lnTlToBr>
                      <a:noFill/>
                    </a:lnTlToBr>
                    <a:lnBlToTr>
                      <a:noFill/>
                    </a:lnBlToTr>
                    <a:noFill/>
                  </a:tcPr>
                </a:tc>
              </a:tr>
              <a:tr h="579635">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defRPr/>
                      </a:pPr>
                      <a:r>
                        <a:rPr kumimoji="0" lang="es-MX" sz="1600" b="0"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Inteligencia de negocios con SAP</a:t>
                      </a:r>
                    </a:p>
                  </a:txBody>
                  <a:tcPr marL="93604" marR="0" marT="18003" marB="18003" anchor="ctr" horzOverflow="overflow">
                    <a:lnL cap="flat">
                      <a:noFill/>
                    </a:lnL>
                    <a:lnR>
                      <a:noFill/>
                    </a:lnR>
                    <a:lnT cap="flat">
                      <a:noFill/>
                    </a:lnT>
                    <a:lnB>
                      <a:noFill/>
                    </a:lnB>
                    <a:lnTlToBr>
                      <a:noFill/>
                    </a:lnTlToBr>
                    <a:lnBlToTr>
                      <a:noFill/>
                    </a:lnBlToTr>
                    <a:solidFill>
                      <a:srgbClr val="92D050"/>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11:45 – 12:15</a:t>
                      </a:r>
                    </a:p>
                  </a:txBody>
                  <a:tcPr marL="93604" marR="0" marT="18003" marB="18003" anchor="ctr" horzOverflow="overflow">
                    <a:lnL>
                      <a:noFill/>
                    </a:lnL>
                    <a:lnR cap="flat">
                      <a:noFill/>
                    </a:lnR>
                    <a:lnT cap="flat">
                      <a:noFill/>
                    </a:lnT>
                    <a:lnB>
                      <a:noFill/>
                    </a:lnB>
                    <a:lnTlToBr>
                      <a:noFill/>
                    </a:lnTlToBr>
                    <a:lnBlToTr>
                      <a:noFill/>
                    </a:lnBlToTr>
                    <a:solidFill>
                      <a:srgbClr val="92D050"/>
                    </a:solidFill>
                  </a:tcPr>
                </a:tc>
              </a:tr>
              <a:tr h="579635">
                <a:tc>
                  <a:txBody>
                    <a:bodyPr/>
                    <a:lstStyle/>
                    <a:p>
                      <a:pPr marL="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Sineti como socio de negocios</a:t>
                      </a:r>
                    </a:p>
                  </a:txBody>
                  <a:tcPr marL="93604" marR="0" marT="18003" marB="18003" anchor="ctr" horzOverflow="overflow">
                    <a:lnL cap="flat">
                      <a:noFill/>
                    </a:lnL>
                    <a:lnR>
                      <a:noFill/>
                    </a:lnR>
                    <a:lnT cap="flat">
                      <a:noFill/>
                    </a:lnT>
                    <a:lnB>
                      <a:noFill/>
                    </a:lnB>
                    <a:lnTlToBr>
                      <a:noFill/>
                    </a:lnTlToBr>
                    <a:lnBlToTr>
                      <a:noFill/>
                    </a:lnBlToTr>
                    <a:solidFill>
                      <a:schemeClr val="bg1"/>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kern="1200"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12:15 – 12:30</a:t>
                      </a:r>
                    </a:p>
                  </a:txBody>
                  <a:tcPr marL="93604" marR="0" marT="18003" marB="18003" anchor="ctr" horzOverflow="overflow">
                    <a:lnL>
                      <a:noFill/>
                    </a:lnL>
                    <a:lnR cap="flat">
                      <a:noFill/>
                    </a:lnR>
                    <a:lnT cap="flat">
                      <a:noFill/>
                    </a:lnT>
                    <a:lnB>
                      <a:noFill/>
                    </a:lnB>
                    <a:lnTlToBr>
                      <a:noFill/>
                    </a:lnTlToBr>
                    <a:lnBlToTr>
                      <a:noFill/>
                    </a:lnBlToTr>
                    <a:solidFill>
                      <a:schemeClr val="bg1"/>
                    </a:solidFill>
                  </a:tcPr>
                </a:tc>
              </a:tr>
              <a:tr h="580078">
                <a:tc>
                  <a:txBody>
                    <a:bodyPr/>
                    <a:lstStyle/>
                    <a:p>
                      <a:pPr marL="36000" marR="0" lvl="0" indent="0" algn="l" defTabSz="914400" rtl="0" eaLnBrk="1" fontAlgn="base" latinLnBrk="0" hangingPunct="1">
                        <a:lnSpc>
                          <a:spcPct val="100000"/>
                        </a:lnSpc>
                        <a:spcBef>
                          <a:spcPts val="600"/>
                        </a:spcBef>
                        <a:spcAft>
                          <a:spcPct val="0"/>
                        </a:spcAft>
                        <a:buClr>
                          <a:schemeClr val="tx2"/>
                        </a:buClr>
                        <a:buSzPct val="10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Demostración de SAP BI</a:t>
                      </a:r>
                    </a:p>
                  </a:txBody>
                  <a:tcPr marL="93604" marR="0" marT="18003" marB="18003" anchor="ctr" horzOverflow="overflow">
                    <a:lnL cap="flat">
                      <a:noFill/>
                    </a:lnL>
                    <a:lnR>
                      <a:noFill/>
                    </a:lnR>
                    <a:lnT>
                      <a:noFill/>
                    </a:lnT>
                    <a:lnB>
                      <a:noFill/>
                    </a:lnB>
                    <a:lnTlToBr>
                      <a:noFill/>
                    </a:lnTlToBr>
                    <a:lnBlToTr>
                      <a:noFill/>
                    </a:lnBlToTr>
                    <a:solidFill>
                      <a:schemeClr val="bg1">
                        <a:lumMod val="95000"/>
                      </a:schemeClr>
                    </a:solidFill>
                  </a:tcPr>
                </a:tc>
                <a:tc>
                  <a:txBody>
                    <a:bodyPr/>
                    <a:lstStyle/>
                    <a:p>
                      <a:pPr marL="144000" marR="0" lvl="0" indent="0" algn="l" defTabSz="914400" rtl="0" eaLnBrk="1" fontAlgn="base" latinLnBrk="0" hangingPunct="1">
                        <a:lnSpc>
                          <a:spcPct val="100000"/>
                        </a:lnSpc>
                        <a:spcBef>
                          <a:spcPts val="600"/>
                        </a:spcBef>
                        <a:spcAft>
                          <a:spcPct val="0"/>
                        </a:spcAft>
                        <a:buClr>
                          <a:schemeClr val="tx1"/>
                        </a:buClr>
                        <a:buSzPct val="80000"/>
                        <a:buFont typeface="Wingdings" pitchFamily="2" charset="2"/>
                        <a:buNone/>
                        <a:tabLst/>
                      </a:pPr>
                      <a:r>
                        <a:rPr kumimoji="0" lang="es-MX" sz="1600" b="0" i="0" u="none" strike="noStrike" cap="none" normalizeH="0" baseline="0" noProof="0" dirty="0" smtClean="0">
                          <a:ln>
                            <a:noFill/>
                          </a:ln>
                          <a:solidFill>
                            <a:schemeClr val="bg1">
                              <a:lumMod val="85000"/>
                            </a:schemeClr>
                          </a:solidFill>
                          <a:effectLst/>
                          <a:latin typeface="+mn-lt"/>
                          <a:ea typeface="Arial Unicode MS" pitchFamily="34" charset="-128"/>
                          <a:cs typeface="Arial Unicode MS" pitchFamily="34" charset="-128"/>
                        </a:rPr>
                        <a:t>12:30 – 14:00</a:t>
                      </a:r>
                    </a:p>
                  </a:txBody>
                  <a:tcPr marL="93604" marR="0" marT="18003" marB="18003" anchor="ctr" horzOverflow="overflow">
                    <a:lnL>
                      <a:noFill/>
                    </a:lnL>
                    <a:lnR cap="flat">
                      <a:noFill/>
                    </a:lnR>
                    <a:lnT>
                      <a:noFill/>
                    </a:lnT>
                    <a:lnB>
                      <a:noFill/>
                    </a:lnB>
                    <a:lnTlToBr>
                      <a:noFill/>
                    </a:lnTlToBr>
                    <a:lnBlToTr>
                      <a:noFill/>
                    </a:lnBlToTr>
                    <a:solidFill>
                      <a:schemeClr val="bg1">
                        <a:lumMod val="95000"/>
                      </a:schemeClr>
                    </a:solidFill>
                  </a:tcPr>
                </a:tc>
              </a:tr>
            </a:tbl>
          </a:graphicData>
        </a:graphic>
      </p:graphicFrame>
    </p:spTree>
    <p:extLst>
      <p:ext uri="{BB962C8B-B14F-4D97-AF65-F5344CB8AC3E}">
        <p14:creationId xmlns:p14="http://schemas.microsoft.com/office/powerpoint/2010/main" val="3181924853"/>
      </p:ext>
    </p:extLst>
  </p:cSld>
  <p:clrMapOvr>
    <a:masterClrMapping/>
  </p:clrMapOvr>
  <p:transition>
    <p:pull dir="r"/>
  </p:transition>
  <p:timing>
    <p:tnLst>
      <p:par>
        <p:cTn id="1" dur="indefinite" restart="never" nodeType="tmRoot"/>
      </p:par>
    </p:tnLst>
  </p:timing>
</p:sld>
</file>

<file path=ppt/theme/theme1.xml><?xml version="1.0" encoding="utf-8"?>
<a:theme xmlns:a="http://schemas.openxmlformats.org/drawingml/2006/main" name="sineti template">
  <a:themeElements>
    <a:clrScheme name="">
      <a:dk1>
        <a:srgbClr val="000000"/>
      </a:dk1>
      <a:lt1>
        <a:srgbClr val="FFFFFF"/>
      </a:lt1>
      <a:dk2>
        <a:srgbClr val="4C721D"/>
      </a:dk2>
      <a:lt2>
        <a:srgbClr val="808080"/>
      </a:lt2>
      <a:accent1>
        <a:srgbClr val="F599AE"/>
      </a:accent1>
      <a:accent2>
        <a:srgbClr val="607481"/>
      </a:accent2>
      <a:accent3>
        <a:srgbClr val="FFFFFF"/>
      </a:accent3>
      <a:accent4>
        <a:srgbClr val="000000"/>
      </a:accent4>
      <a:accent5>
        <a:srgbClr val="F9CAD3"/>
      </a:accent5>
      <a:accent6>
        <a:srgbClr val="566874"/>
      </a:accent6>
      <a:hlink>
        <a:srgbClr val="8CC63F"/>
      </a:hlink>
      <a:folHlink>
        <a:srgbClr val="4C721D"/>
      </a:folHlink>
    </a:clrScheme>
    <a:fontScheme name="sineti templat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sineti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ineti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ineti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ineti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ineti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ineti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ineti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ineti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ineti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ineti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ineti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ineti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HD Omar:Users:omarhmty:Desktop:Docs Sineti:sineti template.pot</Template>
  <TotalTime>4059</TotalTime>
  <Words>1169</Words>
  <Application>Microsoft Office PowerPoint</Application>
  <PresentationFormat>Presentación en pantalla (4:3)</PresentationFormat>
  <Paragraphs>179</Paragraphs>
  <Slides>22</Slides>
  <Notes>4</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sineti template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¿Por qué Sineti®?(2)</vt:lpstr>
      <vt:lpstr>¿Por qué Sineti®?(3)</vt:lpstr>
      <vt:lpstr>Presentación de PowerPoint</vt:lpstr>
      <vt:lpstr>Productos a demostrar</vt:lpstr>
      <vt:lpstr>Presentación de PowerPoint</vt:lpstr>
    </vt:vector>
  </TitlesOfParts>
  <Company>Acer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Emprendamos tu Solución</dc:title>
  <dc:creator>Valued Acer Customer</dc:creator>
  <cp:lastModifiedBy>azaelg</cp:lastModifiedBy>
  <cp:revision>384</cp:revision>
  <cp:lastPrinted>2010-05-12T16:59:06Z</cp:lastPrinted>
  <dcterms:created xsi:type="dcterms:W3CDTF">2009-09-10T15:14:03Z</dcterms:created>
  <dcterms:modified xsi:type="dcterms:W3CDTF">2012-08-10T18:46:39Z</dcterms:modified>
</cp:coreProperties>
</file>