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03BE0-E236-4935-A0E2-7C63E7CCF102}" v="68" dt="2022-04-06T08:35:38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Žagar, Aleš" userId="S::ales.zagar@fri1.uni-lj.si::6aa38b04-1e80-4d2f-919d-e296567b7c52" providerId="AD" clId="Web-{31669635-EFBA-4595-BFED-C80B2F31A097}"/>
    <pc:docChg chg="addSld modSld">
      <pc:chgData name="Žagar, Aleš" userId="S::ales.zagar@fri1.uni-lj.si::6aa38b04-1e80-4d2f-919d-e296567b7c52" providerId="AD" clId="Web-{31669635-EFBA-4595-BFED-C80B2F31A097}" dt="2022-04-04T12:24:42.492" v="1132" actId="20577"/>
      <pc:docMkLst>
        <pc:docMk/>
      </pc:docMkLst>
      <pc:sldChg chg="modSp">
        <pc:chgData name="Žagar, Aleš" userId="S::ales.zagar@fri1.uni-lj.si::6aa38b04-1e80-4d2f-919d-e296567b7c52" providerId="AD" clId="Web-{31669635-EFBA-4595-BFED-C80B2F31A097}" dt="2022-04-04T10:04:00.779" v="39" actId="20577"/>
        <pc:sldMkLst>
          <pc:docMk/>
          <pc:sldMk cId="109857222" sldId="256"/>
        </pc:sldMkLst>
        <pc:spChg chg="mod">
          <ac:chgData name="Žagar, Aleš" userId="S::ales.zagar@fri1.uni-lj.si::6aa38b04-1e80-4d2f-919d-e296567b7c52" providerId="AD" clId="Web-{31669635-EFBA-4595-BFED-C80B2F31A097}" dt="2022-04-04T10:01:25.386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Žagar, Aleš" userId="S::ales.zagar@fri1.uni-lj.si::6aa38b04-1e80-4d2f-919d-e296567b7c52" providerId="AD" clId="Web-{31669635-EFBA-4595-BFED-C80B2F31A097}" dt="2022-04-04T10:04:00.779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Žagar, Aleš" userId="S::ales.zagar@fri1.uni-lj.si::6aa38b04-1e80-4d2f-919d-e296567b7c52" providerId="AD" clId="Web-{31669635-EFBA-4595-BFED-C80B2F31A097}" dt="2022-04-04T12:10:11.280" v="998" actId="20577"/>
        <pc:sldMkLst>
          <pc:docMk/>
          <pc:sldMk cId="786993840" sldId="257"/>
        </pc:sldMkLst>
        <pc:spChg chg="mod">
          <ac:chgData name="Žagar, Aleš" userId="S::ales.zagar@fri1.uni-lj.si::6aa38b04-1e80-4d2f-919d-e296567b7c52" providerId="AD" clId="Web-{31669635-EFBA-4595-BFED-C80B2F31A097}" dt="2022-04-04T11:40:51.933" v="479" actId="20577"/>
          <ac:spMkLst>
            <pc:docMk/>
            <pc:sldMk cId="786993840" sldId="257"/>
            <ac:spMk id="2" creationId="{573055FA-46EE-859C-D042-2065345E3013}"/>
          </ac:spMkLst>
        </pc:spChg>
        <pc:spChg chg="mod">
          <ac:chgData name="Žagar, Aleš" userId="S::ales.zagar@fri1.uni-lj.si::6aa38b04-1e80-4d2f-919d-e296567b7c52" providerId="AD" clId="Web-{31669635-EFBA-4595-BFED-C80B2F31A097}" dt="2022-04-04T12:10:11.280" v="998" actId="20577"/>
          <ac:spMkLst>
            <pc:docMk/>
            <pc:sldMk cId="786993840" sldId="257"/>
            <ac:spMk id="3" creationId="{97AF53BE-BFE9-2D60-9356-51592B774009}"/>
          </ac:spMkLst>
        </pc:spChg>
      </pc:sldChg>
      <pc:sldChg chg="modSp new">
        <pc:chgData name="Žagar, Aleš" userId="S::ales.zagar@fri1.uni-lj.si::6aa38b04-1e80-4d2f-919d-e296567b7c52" providerId="AD" clId="Web-{31669635-EFBA-4595-BFED-C80B2F31A097}" dt="2022-04-04T12:24:42.492" v="1132" actId="20577"/>
        <pc:sldMkLst>
          <pc:docMk/>
          <pc:sldMk cId="926592689" sldId="258"/>
        </pc:sldMkLst>
        <pc:spChg chg="mod">
          <ac:chgData name="Žagar, Aleš" userId="S::ales.zagar@fri1.uni-lj.si::6aa38b04-1e80-4d2f-919d-e296567b7c52" providerId="AD" clId="Web-{31669635-EFBA-4595-BFED-C80B2F31A097}" dt="2022-04-04T10:04:28.217" v="42" actId="20577"/>
          <ac:spMkLst>
            <pc:docMk/>
            <pc:sldMk cId="926592689" sldId="258"/>
            <ac:spMk id="2" creationId="{AC685A76-7D10-06B0-939B-807638D6DB9B}"/>
          </ac:spMkLst>
        </pc:spChg>
        <pc:spChg chg="mod">
          <ac:chgData name="Žagar, Aleš" userId="S::ales.zagar@fri1.uni-lj.si::6aa38b04-1e80-4d2f-919d-e296567b7c52" providerId="AD" clId="Web-{31669635-EFBA-4595-BFED-C80B2F31A097}" dt="2022-04-04T12:24:42.492" v="1132" actId="20577"/>
          <ac:spMkLst>
            <pc:docMk/>
            <pc:sldMk cId="926592689" sldId="258"/>
            <ac:spMk id="3" creationId="{606458D4-0DA9-7D3D-51EA-4EBCFE565D32}"/>
          </ac:spMkLst>
        </pc:spChg>
      </pc:sldChg>
      <pc:sldChg chg="modSp new">
        <pc:chgData name="Žagar, Aleš" userId="S::ales.zagar@fri1.uni-lj.si::6aa38b04-1e80-4d2f-919d-e296567b7c52" providerId="AD" clId="Web-{31669635-EFBA-4595-BFED-C80B2F31A097}" dt="2022-04-04T11:38:36.898" v="450" actId="20577"/>
        <pc:sldMkLst>
          <pc:docMk/>
          <pc:sldMk cId="3277254352" sldId="259"/>
        </pc:sldMkLst>
        <pc:spChg chg="mod">
          <ac:chgData name="Žagar, Aleš" userId="S::ales.zagar@fri1.uni-lj.si::6aa38b04-1e80-4d2f-919d-e296567b7c52" providerId="AD" clId="Web-{31669635-EFBA-4595-BFED-C80B2F31A097}" dt="2022-04-04T10:04:44.061" v="44" actId="20577"/>
          <ac:spMkLst>
            <pc:docMk/>
            <pc:sldMk cId="3277254352" sldId="259"/>
            <ac:spMk id="2" creationId="{E3B28312-F088-BE4C-46F5-E4559B61EC17}"/>
          </ac:spMkLst>
        </pc:spChg>
        <pc:spChg chg="mod">
          <ac:chgData name="Žagar, Aleš" userId="S::ales.zagar@fri1.uni-lj.si::6aa38b04-1e80-4d2f-919d-e296567b7c52" providerId="AD" clId="Web-{31669635-EFBA-4595-BFED-C80B2F31A097}" dt="2022-04-04T11:38:36.898" v="450" actId="20577"/>
          <ac:spMkLst>
            <pc:docMk/>
            <pc:sldMk cId="3277254352" sldId="259"/>
            <ac:spMk id="3" creationId="{8C182B8C-A9B9-891B-188D-9CDC65D63B01}"/>
          </ac:spMkLst>
        </pc:spChg>
      </pc:sldChg>
      <pc:sldChg chg="modSp new">
        <pc:chgData name="Žagar, Aleš" userId="S::ales.zagar@fri1.uni-lj.si::6aa38b04-1e80-4d2f-919d-e296567b7c52" providerId="AD" clId="Web-{31669635-EFBA-4595-BFED-C80B2F31A097}" dt="2022-04-04T12:14:07.505" v="1072" actId="20577"/>
        <pc:sldMkLst>
          <pc:docMk/>
          <pc:sldMk cId="1518444764" sldId="260"/>
        </pc:sldMkLst>
        <pc:spChg chg="mod">
          <ac:chgData name="Žagar, Aleš" userId="S::ales.zagar@fri1.uni-lj.si::6aa38b04-1e80-4d2f-919d-e296567b7c52" providerId="AD" clId="Web-{31669635-EFBA-4595-BFED-C80B2F31A097}" dt="2022-04-04T10:05:19.765" v="53" actId="20577"/>
          <ac:spMkLst>
            <pc:docMk/>
            <pc:sldMk cId="1518444764" sldId="260"/>
            <ac:spMk id="2" creationId="{76D8CF87-04F3-FB50-6DE2-5F6DAEF6E71A}"/>
          </ac:spMkLst>
        </pc:spChg>
        <pc:spChg chg="mod">
          <ac:chgData name="Žagar, Aleš" userId="S::ales.zagar@fri1.uni-lj.si::6aa38b04-1e80-4d2f-919d-e296567b7c52" providerId="AD" clId="Web-{31669635-EFBA-4595-BFED-C80B2F31A097}" dt="2022-04-04T12:14:07.505" v="1072" actId="20577"/>
          <ac:spMkLst>
            <pc:docMk/>
            <pc:sldMk cId="1518444764" sldId="260"/>
            <ac:spMk id="3" creationId="{906AB5AF-F2E7-C8E1-F833-3661F6A44449}"/>
          </ac:spMkLst>
        </pc:spChg>
      </pc:sldChg>
      <pc:sldChg chg="modSp new">
        <pc:chgData name="Žagar, Aleš" userId="S::ales.zagar@fri1.uni-lj.si::6aa38b04-1e80-4d2f-919d-e296567b7c52" providerId="AD" clId="Web-{31669635-EFBA-4595-BFED-C80B2F31A097}" dt="2022-04-04T12:18:45.451" v="1101" actId="20577"/>
        <pc:sldMkLst>
          <pc:docMk/>
          <pc:sldMk cId="3291276116" sldId="261"/>
        </pc:sldMkLst>
        <pc:spChg chg="mod">
          <ac:chgData name="Žagar, Aleš" userId="S::ales.zagar@fri1.uni-lj.si::6aa38b04-1e80-4d2f-919d-e296567b7c52" providerId="AD" clId="Web-{31669635-EFBA-4595-BFED-C80B2F31A097}" dt="2022-04-04T10:05:43.515" v="59" actId="20577"/>
          <ac:spMkLst>
            <pc:docMk/>
            <pc:sldMk cId="3291276116" sldId="261"/>
            <ac:spMk id="2" creationId="{9FB9D354-1F19-9DCE-6B55-A7938A47D6F9}"/>
          </ac:spMkLst>
        </pc:spChg>
        <pc:spChg chg="mod">
          <ac:chgData name="Žagar, Aleš" userId="S::ales.zagar@fri1.uni-lj.si::6aa38b04-1e80-4d2f-919d-e296567b7c52" providerId="AD" clId="Web-{31669635-EFBA-4595-BFED-C80B2F31A097}" dt="2022-04-04T12:18:45.451" v="1101" actId="20577"/>
          <ac:spMkLst>
            <pc:docMk/>
            <pc:sldMk cId="3291276116" sldId="261"/>
            <ac:spMk id="3" creationId="{E0AB363E-8458-71C1-68FA-E8ED48FA6D9A}"/>
          </ac:spMkLst>
        </pc:spChg>
      </pc:sldChg>
      <pc:sldChg chg="modSp new">
        <pc:chgData name="Žagar, Aleš" userId="S::ales.zagar@fri1.uni-lj.si::6aa38b04-1e80-4d2f-919d-e296567b7c52" providerId="AD" clId="Web-{31669635-EFBA-4595-BFED-C80B2F31A097}" dt="2022-04-04T12:03:45.831" v="824" actId="20577"/>
        <pc:sldMkLst>
          <pc:docMk/>
          <pc:sldMk cId="1746693601" sldId="262"/>
        </pc:sldMkLst>
        <pc:spChg chg="mod">
          <ac:chgData name="Žagar, Aleš" userId="S::ales.zagar@fri1.uni-lj.si::6aa38b04-1e80-4d2f-919d-e296567b7c52" providerId="AD" clId="Web-{31669635-EFBA-4595-BFED-C80B2F31A097}" dt="2022-04-04T10:05:38.734" v="58" actId="20577"/>
          <ac:spMkLst>
            <pc:docMk/>
            <pc:sldMk cId="1746693601" sldId="262"/>
            <ac:spMk id="2" creationId="{71DCF5DE-962F-177E-15E4-BE1C48BC33C1}"/>
          </ac:spMkLst>
        </pc:spChg>
        <pc:spChg chg="mod">
          <ac:chgData name="Žagar, Aleš" userId="S::ales.zagar@fri1.uni-lj.si::6aa38b04-1e80-4d2f-919d-e296567b7c52" providerId="AD" clId="Web-{31669635-EFBA-4595-BFED-C80B2F31A097}" dt="2022-04-04T12:03:45.831" v="824" actId="20577"/>
          <ac:spMkLst>
            <pc:docMk/>
            <pc:sldMk cId="1746693601" sldId="262"/>
            <ac:spMk id="3" creationId="{FEC1C258-CFF1-EF1E-AEC7-9E5789A920AE}"/>
          </ac:spMkLst>
        </pc:spChg>
      </pc:sldChg>
    </pc:docChg>
  </pc:docChgLst>
  <pc:docChgLst>
    <pc:chgData name="Žagar, Aleš" userId="6aa38b04-1e80-4d2f-919d-e296567b7c52" providerId="ADAL" clId="{CEE03BE0-E236-4935-A0E2-7C63E7CCF102}"/>
    <pc:docChg chg="undo custSel addSld delSld modSld">
      <pc:chgData name="Žagar, Aleš" userId="6aa38b04-1e80-4d2f-919d-e296567b7c52" providerId="ADAL" clId="{CEE03BE0-E236-4935-A0E2-7C63E7CCF102}" dt="2022-04-06T08:38:11.834" v="1867" actId="20577"/>
      <pc:docMkLst>
        <pc:docMk/>
      </pc:docMkLst>
      <pc:sldChg chg="modSp mod">
        <pc:chgData name="Žagar, Aleš" userId="6aa38b04-1e80-4d2f-919d-e296567b7c52" providerId="ADAL" clId="{CEE03BE0-E236-4935-A0E2-7C63E7CCF102}" dt="2022-04-06T08:27:17.682" v="1686" actId="20577"/>
        <pc:sldMkLst>
          <pc:docMk/>
          <pc:sldMk cId="109857222" sldId="256"/>
        </pc:sldMkLst>
        <pc:spChg chg="mod">
          <ac:chgData name="Žagar, Aleš" userId="6aa38b04-1e80-4d2f-919d-e296567b7c52" providerId="ADAL" clId="{CEE03BE0-E236-4935-A0E2-7C63E7CCF102}" dt="2022-04-06T08:26:12.527" v="163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Žagar, Aleš" userId="6aa38b04-1e80-4d2f-919d-e296567b7c52" providerId="ADAL" clId="{CEE03BE0-E236-4935-A0E2-7C63E7CCF102}" dt="2022-04-06T08:27:17.682" v="168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Žagar, Aleš" userId="6aa38b04-1e80-4d2f-919d-e296567b7c52" providerId="ADAL" clId="{CEE03BE0-E236-4935-A0E2-7C63E7CCF102}" dt="2022-04-04T18:33:03.420" v="1406" actId="20577"/>
        <pc:sldMkLst>
          <pc:docMk/>
          <pc:sldMk cId="786993840" sldId="257"/>
        </pc:sldMkLst>
        <pc:spChg chg="mod">
          <ac:chgData name="Žagar, Aleš" userId="6aa38b04-1e80-4d2f-919d-e296567b7c52" providerId="ADAL" clId="{CEE03BE0-E236-4935-A0E2-7C63E7CCF102}" dt="2022-04-04T12:35:21.834" v="0"/>
          <ac:spMkLst>
            <pc:docMk/>
            <pc:sldMk cId="786993840" sldId="257"/>
            <ac:spMk id="2" creationId="{573055FA-46EE-859C-D042-2065345E3013}"/>
          </ac:spMkLst>
        </pc:spChg>
        <pc:spChg chg="mod">
          <ac:chgData name="Žagar, Aleš" userId="6aa38b04-1e80-4d2f-919d-e296567b7c52" providerId="ADAL" clId="{CEE03BE0-E236-4935-A0E2-7C63E7CCF102}" dt="2022-04-04T18:33:03.420" v="1406" actId="20577"/>
          <ac:spMkLst>
            <pc:docMk/>
            <pc:sldMk cId="786993840" sldId="257"/>
            <ac:spMk id="3" creationId="{97AF53BE-BFE9-2D60-9356-51592B774009}"/>
          </ac:spMkLst>
        </pc:spChg>
      </pc:sldChg>
      <pc:sldChg chg="addSp delSp modSp mod">
        <pc:chgData name="Žagar, Aleš" userId="6aa38b04-1e80-4d2f-919d-e296567b7c52" providerId="ADAL" clId="{CEE03BE0-E236-4935-A0E2-7C63E7CCF102}" dt="2022-04-06T08:31:57.546" v="1770" actId="20577"/>
        <pc:sldMkLst>
          <pc:docMk/>
          <pc:sldMk cId="926592689" sldId="258"/>
        </pc:sldMkLst>
        <pc:spChg chg="mod">
          <ac:chgData name="Žagar, Aleš" userId="6aa38b04-1e80-4d2f-919d-e296567b7c52" providerId="ADAL" clId="{CEE03BE0-E236-4935-A0E2-7C63E7CCF102}" dt="2022-04-04T12:35:21.834" v="0"/>
          <ac:spMkLst>
            <pc:docMk/>
            <pc:sldMk cId="926592689" sldId="258"/>
            <ac:spMk id="2" creationId="{AC685A76-7D10-06B0-939B-807638D6DB9B}"/>
          </ac:spMkLst>
        </pc:spChg>
        <pc:spChg chg="mod">
          <ac:chgData name="Žagar, Aleš" userId="6aa38b04-1e80-4d2f-919d-e296567b7c52" providerId="ADAL" clId="{CEE03BE0-E236-4935-A0E2-7C63E7CCF102}" dt="2022-04-06T08:31:57.546" v="1770" actId="20577"/>
          <ac:spMkLst>
            <pc:docMk/>
            <pc:sldMk cId="926592689" sldId="258"/>
            <ac:spMk id="3" creationId="{606458D4-0DA9-7D3D-51EA-4EBCFE565D32}"/>
          </ac:spMkLst>
        </pc:spChg>
        <pc:spChg chg="add del">
          <ac:chgData name="Žagar, Aleš" userId="6aa38b04-1e80-4d2f-919d-e296567b7c52" providerId="ADAL" clId="{CEE03BE0-E236-4935-A0E2-7C63E7CCF102}" dt="2022-04-04T13:14:43.154" v="130"/>
          <ac:spMkLst>
            <pc:docMk/>
            <pc:sldMk cId="926592689" sldId="258"/>
            <ac:spMk id="8" creationId="{B7494429-EFB2-49AB-918A-EB9D1A3FCDDA}"/>
          </ac:spMkLst>
        </pc:spChg>
        <pc:spChg chg="add del">
          <ac:chgData name="Žagar, Aleš" userId="6aa38b04-1e80-4d2f-919d-e296567b7c52" providerId="ADAL" clId="{CEE03BE0-E236-4935-A0E2-7C63E7CCF102}" dt="2022-04-04T13:15:03.174" v="134"/>
          <ac:spMkLst>
            <pc:docMk/>
            <pc:sldMk cId="926592689" sldId="258"/>
            <ac:spMk id="9" creationId="{3EAC2710-06F3-4A59-B309-6F0599A86629}"/>
          </ac:spMkLst>
        </pc:spChg>
        <pc:graphicFrameChg chg="add del mod">
          <ac:chgData name="Žagar, Aleš" userId="6aa38b04-1e80-4d2f-919d-e296567b7c52" providerId="ADAL" clId="{CEE03BE0-E236-4935-A0E2-7C63E7CCF102}" dt="2022-04-04T12:51:52.052" v="66" actId="478"/>
          <ac:graphicFrameMkLst>
            <pc:docMk/>
            <pc:sldMk cId="926592689" sldId="258"/>
            <ac:graphicFrameMk id="7" creationId="{5C7FF02E-C3A2-4E6F-8436-FDA9818CE7E2}"/>
          </ac:graphicFrameMkLst>
        </pc:graphicFrameChg>
      </pc:sldChg>
      <pc:sldChg chg="modSp mod">
        <pc:chgData name="Žagar, Aleš" userId="6aa38b04-1e80-4d2f-919d-e296567b7c52" providerId="ADAL" clId="{CEE03BE0-E236-4935-A0E2-7C63E7CCF102}" dt="2022-04-06T08:36:33.395" v="1813" actId="20577"/>
        <pc:sldMkLst>
          <pc:docMk/>
          <pc:sldMk cId="3277254352" sldId="259"/>
        </pc:sldMkLst>
        <pc:spChg chg="mod">
          <ac:chgData name="Žagar, Aleš" userId="6aa38b04-1e80-4d2f-919d-e296567b7c52" providerId="ADAL" clId="{CEE03BE0-E236-4935-A0E2-7C63E7CCF102}" dt="2022-04-04T12:35:21.834" v="0"/>
          <ac:spMkLst>
            <pc:docMk/>
            <pc:sldMk cId="3277254352" sldId="259"/>
            <ac:spMk id="2" creationId="{E3B28312-F088-BE4C-46F5-E4559B61EC17}"/>
          </ac:spMkLst>
        </pc:spChg>
        <pc:spChg chg="mod">
          <ac:chgData name="Žagar, Aleš" userId="6aa38b04-1e80-4d2f-919d-e296567b7c52" providerId="ADAL" clId="{CEE03BE0-E236-4935-A0E2-7C63E7CCF102}" dt="2022-04-06T08:36:33.395" v="1813" actId="20577"/>
          <ac:spMkLst>
            <pc:docMk/>
            <pc:sldMk cId="3277254352" sldId="259"/>
            <ac:spMk id="3" creationId="{8C182B8C-A9B9-891B-188D-9CDC65D63B01}"/>
          </ac:spMkLst>
        </pc:spChg>
      </pc:sldChg>
      <pc:sldChg chg="modSp mod">
        <pc:chgData name="Žagar, Aleš" userId="6aa38b04-1e80-4d2f-919d-e296567b7c52" providerId="ADAL" clId="{CEE03BE0-E236-4935-A0E2-7C63E7CCF102}" dt="2022-04-06T08:38:11.834" v="1867" actId="20577"/>
        <pc:sldMkLst>
          <pc:docMk/>
          <pc:sldMk cId="1518444764" sldId="260"/>
        </pc:sldMkLst>
        <pc:spChg chg="mod">
          <ac:chgData name="Žagar, Aleš" userId="6aa38b04-1e80-4d2f-919d-e296567b7c52" providerId="ADAL" clId="{CEE03BE0-E236-4935-A0E2-7C63E7CCF102}" dt="2022-04-04T12:35:21.834" v="0"/>
          <ac:spMkLst>
            <pc:docMk/>
            <pc:sldMk cId="1518444764" sldId="260"/>
            <ac:spMk id="2" creationId="{76D8CF87-04F3-FB50-6DE2-5F6DAEF6E71A}"/>
          </ac:spMkLst>
        </pc:spChg>
        <pc:spChg chg="mod">
          <ac:chgData name="Žagar, Aleš" userId="6aa38b04-1e80-4d2f-919d-e296567b7c52" providerId="ADAL" clId="{CEE03BE0-E236-4935-A0E2-7C63E7CCF102}" dt="2022-04-06T08:38:11.834" v="1867" actId="20577"/>
          <ac:spMkLst>
            <pc:docMk/>
            <pc:sldMk cId="1518444764" sldId="260"/>
            <ac:spMk id="3" creationId="{906AB5AF-F2E7-C8E1-F833-3661F6A44449}"/>
          </ac:spMkLst>
        </pc:spChg>
      </pc:sldChg>
      <pc:sldChg chg="modSp mod">
        <pc:chgData name="Žagar, Aleš" userId="6aa38b04-1e80-4d2f-919d-e296567b7c52" providerId="ADAL" clId="{CEE03BE0-E236-4935-A0E2-7C63E7CCF102}" dt="2022-04-04T18:36:40.162" v="1451" actId="20577"/>
        <pc:sldMkLst>
          <pc:docMk/>
          <pc:sldMk cId="3291276116" sldId="261"/>
        </pc:sldMkLst>
        <pc:spChg chg="mod">
          <ac:chgData name="Žagar, Aleš" userId="6aa38b04-1e80-4d2f-919d-e296567b7c52" providerId="ADAL" clId="{CEE03BE0-E236-4935-A0E2-7C63E7CCF102}" dt="2022-04-04T12:45:20.927" v="29"/>
          <ac:spMkLst>
            <pc:docMk/>
            <pc:sldMk cId="3291276116" sldId="261"/>
            <ac:spMk id="2" creationId="{9FB9D354-1F19-9DCE-6B55-A7938A47D6F9}"/>
          </ac:spMkLst>
        </pc:spChg>
        <pc:spChg chg="mod">
          <ac:chgData name="Žagar, Aleš" userId="6aa38b04-1e80-4d2f-919d-e296567b7c52" providerId="ADAL" clId="{CEE03BE0-E236-4935-A0E2-7C63E7CCF102}" dt="2022-04-04T18:36:40.162" v="1451" actId="20577"/>
          <ac:spMkLst>
            <pc:docMk/>
            <pc:sldMk cId="3291276116" sldId="261"/>
            <ac:spMk id="3" creationId="{E0AB363E-8458-71C1-68FA-E8ED48FA6D9A}"/>
          </ac:spMkLst>
        </pc:spChg>
      </pc:sldChg>
      <pc:sldChg chg="modSp new mod">
        <pc:chgData name="Žagar, Aleš" userId="6aa38b04-1e80-4d2f-919d-e296567b7c52" providerId="ADAL" clId="{CEE03BE0-E236-4935-A0E2-7C63E7CCF102}" dt="2022-04-05T09:00:42.155" v="1519" actId="20577"/>
        <pc:sldMkLst>
          <pc:docMk/>
          <pc:sldMk cId="1576928255" sldId="262"/>
        </pc:sldMkLst>
        <pc:spChg chg="mod">
          <ac:chgData name="Žagar, Aleš" userId="6aa38b04-1e80-4d2f-919d-e296567b7c52" providerId="ADAL" clId="{CEE03BE0-E236-4935-A0E2-7C63E7CCF102}" dt="2022-04-04T15:00:52.824" v="634" actId="20577"/>
          <ac:spMkLst>
            <pc:docMk/>
            <pc:sldMk cId="1576928255" sldId="262"/>
            <ac:spMk id="2" creationId="{A84DDA36-B7FD-425D-BA79-2C787A3BC1B5}"/>
          </ac:spMkLst>
        </pc:spChg>
        <pc:spChg chg="mod">
          <ac:chgData name="Žagar, Aleš" userId="6aa38b04-1e80-4d2f-919d-e296567b7c52" providerId="ADAL" clId="{CEE03BE0-E236-4935-A0E2-7C63E7CCF102}" dt="2022-04-05T09:00:42.155" v="1519" actId="20577"/>
          <ac:spMkLst>
            <pc:docMk/>
            <pc:sldMk cId="1576928255" sldId="262"/>
            <ac:spMk id="3" creationId="{F3196FE8-9CC3-4FDD-94B2-9A81B191F62D}"/>
          </ac:spMkLst>
        </pc:spChg>
      </pc:sldChg>
      <pc:sldChg chg="modSp del mod">
        <pc:chgData name="Žagar, Aleš" userId="6aa38b04-1e80-4d2f-919d-e296567b7c52" providerId="ADAL" clId="{CEE03BE0-E236-4935-A0E2-7C63E7CCF102}" dt="2022-04-04T13:15:34.594" v="161" actId="2696"/>
        <pc:sldMkLst>
          <pc:docMk/>
          <pc:sldMk cId="1746693601" sldId="262"/>
        </pc:sldMkLst>
        <pc:spChg chg="mod">
          <ac:chgData name="Žagar, Aleš" userId="6aa38b04-1e80-4d2f-919d-e296567b7c52" providerId="ADAL" clId="{CEE03BE0-E236-4935-A0E2-7C63E7CCF102}" dt="2022-04-04T12:45:15.367" v="23" actId="21"/>
          <ac:spMkLst>
            <pc:docMk/>
            <pc:sldMk cId="1746693601" sldId="262"/>
            <ac:spMk id="2" creationId="{71DCF5DE-962F-177E-15E4-BE1C48BC33C1}"/>
          </ac:spMkLst>
        </pc:spChg>
        <pc:spChg chg="mod">
          <ac:chgData name="Žagar, Aleš" userId="6aa38b04-1e80-4d2f-919d-e296567b7c52" providerId="ADAL" clId="{CEE03BE0-E236-4935-A0E2-7C63E7CCF102}" dt="2022-04-04T12:45:32.422" v="30" actId="21"/>
          <ac:spMkLst>
            <pc:docMk/>
            <pc:sldMk cId="1746693601" sldId="262"/>
            <ac:spMk id="3" creationId="{FEC1C258-CFF1-EF1E-AEC7-9E5789A920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assets.datacamp.com/blog_assets/Keras_Cheat_Sheet_Pyth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agsam/pas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PASD 2022 </a:t>
            </a:r>
            <a:r>
              <a:rPr lang="en-US" sz="4000" dirty="0">
                <a:cs typeface="Calibri"/>
              </a:rPr>
              <a:t>HW: </a:t>
            </a:r>
            <a:br>
              <a:rPr lang="en-US" sz="4000" dirty="0">
                <a:cs typeface="Calibri"/>
              </a:rPr>
            </a:br>
            <a:r>
              <a:rPr lang="en-US" sz="4000" dirty="0">
                <a:cs typeface="Calibri"/>
              </a:rPr>
              <a:t>Presentation of </a:t>
            </a:r>
            <a:r>
              <a:rPr lang="en-US" sz="4000" dirty="0" err="1">
                <a:cs typeface="Calibri"/>
              </a:rPr>
              <a:t>Keras</a:t>
            </a:r>
            <a:r>
              <a:rPr lang="en-US" sz="4000" dirty="0">
                <a:cs typeface="Calibri"/>
              </a:rPr>
              <a:t>/</a:t>
            </a:r>
            <a:r>
              <a:rPr lang="en-US" sz="4000" dirty="0" err="1">
                <a:cs typeface="Calibri"/>
              </a:rPr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Aleš Žagar</a:t>
            </a:r>
          </a:p>
          <a:p>
            <a:pPr algn="ctr"/>
            <a:r>
              <a:rPr lang="en-US" sz="1200" dirty="0">
                <a:cs typeface="Calibri"/>
              </a:rPr>
              <a:t>University of Ljubljana, Faculty of computer and information science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55FA-46EE-859C-D042-2065345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Describe </a:t>
            </a:r>
            <a:r>
              <a:rPr lang="en-US" dirty="0" err="1">
                <a:ea typeface="+mj-lt"/>
                <a:cs typeface="+mj-lt"/>
              </a:rPr>
              <a:t>Keras</a:t>
            </a:r>
            <a:r>
              <a:rPr lang="en-US" dirty="0">
                <a:ea typeface="+mj-lt"/>
                <a:cs typeface="+mj-lt"/>
              </a:rPr>
              <a:t>/TensorFlow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53BE-BFE9-2D60-9356-51592B77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Keras</a:t>
            </a:r>
            <a:r>
              <a:rPr lang="en-US" dirty="0">
                <a:ea typeface="+mn-lt"/>
                <a:cs typeface="+mn-lt"/>
              </a:rPr>
              <a:t>: Deep learning API written in Python</a:t>
            </a:r>
          </a:p>
          <a:p>
            <a:r>
              <a:rPr lang="en-US" dirty="0">
                <a:ea typeface="+mn-lt"/>
                <a:cs typeface="+mn-lt"/>
              </a:rPr>
              <a:t>Focus on enabling fast experimentation</a:t>
            </a:r>
          </a:p>
          <a:p>
            <a:r>
              <a:rPr lang="en-US" dirty="0">
                <a:ea typeface="+mn-lt"/>
                <a:cs typeface="+mn-lt"/>
              </a:rPr>
              <a:t>Running on top of TensorFlow (machine learning platform)</a:t>
            </a:r>
          </a:p>
          <a:p>
            <a:r>
              <a:rPr lang="en-US" dirty="0" err="1">
                <a:ea typeface="+mn-lt"/>
                <a:cs typeface="+mn-lt"/>
              </a:rPr>
              <a:t>Keras</a:t>
            </a:r>
            <a:r>
              <a:rPr lang="en-US" dirty="0">
                <a:ea typeface="+mn-lt"/>
                <a:cs typeface="+mn-lt"/>
              </a:rPr>
              <a:t> is high-level, easy to use</a:t>
            </a:r>
          </a:p>
          <a:p>
            <a:r>
              <a:rPr lang="en-US" dirty="0">
                <a:ea typeface="+mn-lt"/>
                <a:cs typeface="+mn-lt"/>
              </a:rPr>
              <a:t>TensorFlow is low-level, takes time to learn</a:t>
            </a:r>
          </a:p>
          <a:p>
            <a:r>
              <a:rPr lang="en-US" dirty="0">
                <a:ea typeface="+mn-lt"/>
                <a:cs typeface="+mn-lt"/>
              </a:rPr>
              <a:t>Both are designed to efficiently execute low-level tensor operations on CPU, GPU, or TPU</a:t>
            </a:r>
          </a:p>
          <a:p>
            <a:pPr lvl="1"/>
            <a:r>
              <a:rPr lang="en-US" dirty="0">
                <a:ea typeface="+mn-lt"/>
                <a:cs typeface="+mn-lt"/>
              </a:rPr>
              <a:t>Scaling computation to many devices, such as clusters of hundreds of GPUs.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9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5A76-7D10-06B0-939B-807638D6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Programming language, API, 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58D4-0DA9-7D3D-51EA-4EBCFE56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Written in Python (can be used in R as well)</a:t>
            </a:r>
          </a:p>
          <a:p>
            <a:r>
              <a:rPr lang="en-US" dirty="0">
                <a:cs typeface="Calibri"/>
              </a:rPr>
              <a:t>Simple installation through “pip install </a:t>
            </a:r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”</a:t>
            </a:r>
          </a:p>
          <a:p>
            <a:r>
              <a:rPr lang="en-US" dirty="0">
                <a:cs typeface="Calibri"/>
              </a:rPr>
              <a:t>API: </a:t>
            </a:r>
          </a:p>
          <a:p>
            <a:pPr lvl="1"/>
            <a:r>
              <a:rPr lang="en-US" dirty="0">
                <a:cs typeface="Calibri"/>
              </a:rPr>
              <a:t>Divided into the essential components of NNs: layers, optimizers, metrics, losses, callbacks</a:t>
            </a:r>
          </a:p>
          <a:p>
            <a:r>
              <a:rPr lang="en-US" dirty="0">
                <a:cs typeface="Calibri"/>
              </a:rPr>
              <a:t>UX is good: </a:t>
            </a:r>
          </a:p>
          <a:p>
            <a:pPr lvl="1"/>
            <a:r>
              <a:rPr lang="en-US" dirty="0">
                <a:cs typeface="Calibri"/>
              </a:rPr>
              <a:t>Very clear documentation</a:t>
            </a:r>
          </a:p>
          <a:p>
            <a:pPr lvl="1"/>
            <a:r>
              <a:rPr lang="en-US" dirty="0">
                <a:cs typeface="Calibri"/>
              </a:rPr>
              <a:t>Easy to learn, especially if one knows scikit-learn already</a:t>
            </a:r>
          </a:p>
          <a:p>
            <a:pPr lvl="1"/>
            <a:r>
              <a:rPr lang="en-US" dirty="0">
                <a:cs typeface="Calibri"/>
              </a:rPr>
              <a:t>100+ code examples in </a:t>
            </a:r>
            <a:r>
              <a:rPr lang="en-US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 (computer vision, NLP, time-series, reinforcement learning, generative deep learning, etc.), also in </a:t>
            </a:r>
            <a:r>
              <a:rPr lang="en-US" dirty="0" err="1">
                <a:cs typeface="Calibri"/>
              </a:rPr>
              <a:t>TesorFlow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Many built-in, ready-to-use datasets</a:t>
            </a:r>
          </a:p>
          <a:p>
            <a:pPr marL="201168" lvl="1" indent="0">
              <a:buNone/>
            </a:pPr>
            <a:endParaRPr lang="en-US" dirty="0">
              <a:cs typeface="Calibri"/>
            </a:endParaRPr>
          </a:p>
          <a:p>
            <a:pPr marL="201168" lvl="1" indent="0">
              <a:buNone/>
            </a:pPr>
            <a:r>
              <a:rPr lang="en-US" dirty="0">
                <a:cs typeface="Calibri"/>
              </a:rPr>
              <a:t>Useful cheat sheet: </a:t>
            </a:r>
            <a:r>
              <a:rPr lang="en-US" dirty="0">
                <a:cs typeface="Calibri"/>
                <a:hlinkClick r:id="rId2"/>
              </a:rPr>
              <a:t>https://s3.amazonaws.com/assets.datacamp.com/blog_assets/Keras_Cheat_Sheet_Python.pdf</a:t>
            </a:r>
            <a:r>
              <a:rPr lang="en-US" dirty="0">
                <a:cs typeface="Calibri"/>
              </a:rPr>
              <a:t> 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59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8312-F088-BE4C-46F5-E4559B61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SOP tasks that can be addressed with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2B8C-A9B9-891B-188D-9CDC65D6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Tasks: Single and multi-target, multi-label, hierarchical </a:t>
            </a:r>
            <a:r>
              <a:rPr lang="en-US" dirty="0">
                <a:ea typeface="+mn-lt"/>
                <a:cs typeface="+mn-lt"/>
              </a:rPr>
              <a:t>(both classification and regression)</a:t>
            </a:r>
          </a:p>
          <a:p>
            <a:r>
              <a:rPr lang="en-US" dirty="0">
                <a:cs typeface="Calibri"/>
              </a:rPr>
              <a:t>Hierarchical neural networks (mostly for classification) can be implemented in </a:t>
            </a:r>
            <a:r>
              <a:rPr lang="en-US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. Here are some examples: 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Cerri, Ricardo, Rodrigo C. Barros, and André CPLF De Carvalho. "Hierarchical multi-label classification using local neural networks." </a:t>
            </a:r>
            <a:r>
              <a:rPr lang="en-US" sz="1600" i="1" dirty="0">
                <a:ea typeface="+mn-lt"/>
                <a:cs typeface="+mn-lt"/>
              </a:rPr>
              <a:t>Journal of Computer and System Sciences</a:t>
            </a:r>
            <a:r>
              <a:rPr lang="en-US" sz="1600" dirty="0">
                <a:ea typeface="+mn-lt"/>
                <a:cs typeface="+mn-lt"/>
              </a:rPr>
              <a:t> 80.1 (2014): 39-56.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Tirumala, S. S., &amp; Narayanan, A. (2015, November). Hierarchical data classification using deep neural networks. In </a:t>
            </a:r>
            <a:r>
              <a:rPr lang="en-US" sz="1600" i="1" dirty="0">
                <a:ea typeface="+mn-lt"/>
                <a:cs typeface="+mn-lt"/>
              </a:rPr>
              <a:t>International Conference on Neural Information Processing</a:t>
            </a:r>
            <a:r>
              <a:rPr lang="en-US" sz="1600" dirty="0">
                <a:ea typeface="+mn-lt"/>
                <a:cs typeface="+mn-lt"/>
              </a:rPr>
              <a:t> (pp. 492-500). Springer, Cham.</a:t>
            </a:r>
            <a:endParaRPr lang="en-US" dirty="0"/>
          </a:p>
          <a:p>
            <a:pPr lvl="1"/>
            <a:r>
              <a:rPr lang="en-US" sz="1600" dirty="0" err="1">
                <a:cs typeface="Calibri"/>
              </a:rPr>
              <a:t>Wehrmann</a:t>
            </a:r>
            <a:r>
              <a:rPr lang="en-US" sz="1600" dirty="0">
                <a:ea typeface="+mn-lt"/>
                <a:cs typeface="+mn-lt"/>
              </a:rPr>
              <a:t>, J., Cerri, R., &amp; Barros, R. (2018, July). Hierarchical multi-label classification networks. In </a:t>
            </a:r>
            <a:r>
              <a:rPr lang="en-US" sz="1600" i="1" dirty="0">
                <a:ea typeface="+mn-lt"/>
                <a:cs typeface="+mn-lt"/>
              </a:rPr>
              <a:t>International Conference on Machine Learning</a:t>
            </a:r>
            <a:r>
              <a:rPr lang="en-US" sz="1600" dirty="0">
                <a:ea typeface="+mn-lt"/>
                <a:cs typeface="+mn-lt"/>
              </a:rPr>
              <a:t> (pp. 5075-5084). PMLR.</a:t>
            </a:r>
            <a:endParaRPr lang="en-US" dirty="0"/>
          </a:p>
          <a:p>
            <a:pPr lvl="1"/>
            <a:r>
              <a:rPr lang="en-US" sz="1600" dirty="0">
                <a:ea typeface="+mn-lt"/>
                <a:cs typeface="+mn-lt"/>
              </a:rPr>
              <a:t>Yan, Z., Zhang, H., </a:t>
            </a:r>
            <a:r>
              <a:rPr lang="en-US" sz="1600" dirty="0" err="1">
                <a:ea typeface="+mn-lt"/>
                <a:cs typeface="+mn-lt"/>
              </a:rPr>
              <a:t>Piramuthu</a:t>
            </a:r>
            <a:r>
              <a:rPr lang="en-US" sz="1600" dirty="0">
                <a:ea typeface="+mn-lt"/>
                <a:cs typeface="+mn-lt"/>
              </a:rPr>
              <a:t>, R., Jagadeesh, V., </a:t>
            </a:r>
            <a:r>
              <a:rPr lang="en-US" sz="1600" dirty="0" err="1">
                <a:ea typeface="+mn-lt"/>
                <a:cs typeface="+mn-lt"/>
              </a:rPr>
              <a:t>DeCoste</a:t>
            </a:r>
            <a:r>
              <a:rPr lang="en-US" sz="1600" dirty="0">
                <a:ea typeface="+mn-lt"/>
                <a:cs typeface="+mn-lt"/>
              </a:rPr>
              <a:t>, D., Di, W., &amp; Yu, Y. (2015). HD-CNN: hierarchical deep convolutional neural networks for large scale visual recognition. In </a:t>
            </a:r>
            <a:r>
              <a:rPr lang="en-US" sz="1600" i="1" dirty="0">
                <a:ea typeface="+mn-lt"/>
                <a:cs typeface="+mn-lt"/>
              </a:rPr>
              <a:t>Proceedings of the IEEE international conference on computer vision</a:t>
            </a:r>
            <a:r>
              <a:rPr lang="en-US" sz="1600" dirty="0">
                <a:ea typeface="+mn-lt"/>
                <a:cs typeface="+mn-lt"/>
              </a:rPr>
              <a:t> (pp. 2740-2748).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La Grassa, R., Gallo, I., &amp; Landro, N. (2021). Learn class hierarchy using convolutional neural networks. </a:t>
            </a:r>
            <a:r>
              <a:rPr lang="en-US" sz="1600" i="1" dirty="0">
                <a:ea typeface="+mn-lt"/>
                <a:cs typeface="+mn-lt"/>
              </a:rPr>
              <a:t>Applied Intelligence</a:t>
            </a:r>
            <a:r>
              <a:rPr lang="en-US" sz="1600" dirty="0">
                <a:ea typeface="+mn-lt"/>
                <a:cs typeface="+mn-lt"/>
              </a:rPr>
              <a:t>, </a:t>
            </a:r>
            <a:r>
              <a:rPr lang="en-US" sz="1600" i="1" dirty="0">
                <a:ea typeface="+mn-lt"/>
                <a:cs typeface="+mn-lt"/>
              </a:rPr>
              <a:t>51</a:t>
            </a:r>
            <a:r>
              <a:rPr lang="en-US" sz="1600" dirty="0">
                <a:ea typeface="+mn-lt"/>
                <a:cs typeface="+mn-lt"/>
              </a:rPr>
              <a:t>(10), 6622-6632.</a:t>
            </a:r>
            <a:endParaRPr lang="en-US" sz="1600" dirty="0">
              <a:cs typeface="Calibri"/>
            </a:endParaRPr>
          </a:p>
          <a:p>
            <a:r>
              <a:rPr lang="en-US" dirty="0">
                <a:cs typeface="Calibri"/>
              </a:rPr>
              <a:t>Approaches</a:t>
            </a:r>
          </a:p>
          <a:p>
            <a:pPr lvl="1"/>
            <a:r>
              <a:rPr lang="en-US" dirty="0">
                <a:cs typeface="Calibri"/>
              </a:rPr>
              <a:t>supervised </a:t>
            </a:r>
          </a:p>
          <a:p>
            <a:pPr lvl="1"/>
            <a:r>
              <a:rPr lang="en-US" dirty="0">
                <a:cs typeface="Calibri"/>
              </a:rPr>
              <a:t>unsupervised (e.g., representation learning – also called self-supervised)</a:t>
            </a:r>
          </a:p>
          <a:p>
            <a:pPr lvl="1"/>
            <a:r>
              <a:rPr lang="en-US" dirty="0">
                <a:cs typeface="Calibri"/>
              </a:rPr>
              <a:t>semi-supervised (e.g., clustering</a:t>
            </a:r>
            <a:r>
              <a:rPr lang="en-US" dirty="0">
                <a:ea typeface="+mn-lt"/>
                <a:cs typeface="+mn-lt"/>
              </a:rPr>
              <a:t> algorithms from scikit-learn can be easily integrated into </a:t>
            </a:r>
            <a:r>
              <a:rPr lang="en-US" dirty="0" err="1">
                <a:ea typeface="+mn-lt"/>
                <a:cs typeface="+mn-lt"/>
              </a:rPr>
              <a:t>Keras</a:t>
            </a:r>
            <a:r>
              <a:rPr lang="en-US" dirty="0">
                <a:cs typeface="Calibri"/>
              </a:rPr>
              <a:t> models – they share similar API) </a:t>
            </a:r>
          </a:p>
        </p:txBody>
      </p:sp>
    </p:spTree>
    <p:extLst>
      <p:ext uri="{BB962C8B-B14F-4D97-AF65-F5344CB8AC3E}">
        <p14:creationId xmlns:p14="http://schemas.microsoft.com/office/powerpoint/2010/main" val="327725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CF87-04F3-FB50-6DE2-5F6DAEF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Implemented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B5AF-F2E7-C8E1-F833-3661F6A4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Popular NN layers (convolution, recurrent, attention, pooling, normalization, ...)</a:t>
            </a:r>
          </a:p>
          <a:p>
            <a:r>
              <a:rPr lang="en-US" dirty="0">
                <a:cs typeface="Calibri"/>
              </a:rPr>
              <a:t>Weight initializers, layer activation functions,</a:t>
            </a:r>
          </a:p>
          <a:p>
            <a:r>
              <a:rPr lang="en-US" dirty="0">
                <a:cs typeface="Calibri"/>
              </a:rPr>
              <a:t>Popular optimizers (SGD, Adam, RMSprop, ...)</a:t>
            </a:r>
          </a:p>
          <a:p>
            <a:r>
              <a:rPr lang="en-US" dirty="0">
                <a:cs typeface="Calibri"/>
              </a:rPr>
              <a:t>Losses (cross entropy, MSE, ...)</a:t>
            </a:r>
          </a:p>
          <a:p>
            <a:r>
              <a:rPr lang="en-US" dirty="0">
                <a:cs typeface="Calibri"/>
              </a:rPr>
              <a:t>One can also easily implement </a:t>
            </a:r>
            <a:r>
              <a:rPr lang="en-US">
                <a:cs typeface="Calibri"/>
              </a:rPr>
              <a:t>a custom method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44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D354-1F19-9DCE-6B55-A7938A47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Evaluation measures and Evaluation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363E-8458-71C1-68FA-E8ED48FA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Basic metrics for classification and regression</a:t>
            </a:r>
          </a:p>
          <a:p>
            <a:pPr lvl="1"/>
            <a:r>
              <a:rPr lang="en-US" dirty="0">
                <a:cs typeface="Calibri"/>
              </a:rPr>
              <a:t>Accuracy, Precision, Recall, MSE, RMSE, …</a:t>
            </a:r>
          </a:p>
          <a:p>
            <a:pPr lvl="1"/>
            <a:r>
              <a:rPr lang="en-US" dirty="0">
                <a:cs typeface="Calibri"/>
              </a:rPr>
              <a:t>Many of them are missing (f1-score, …)</a:t>
            </a:r>
          </a:p>
          <a:p>
            <a:r>
              <a:rPr lang="en-US" dirty="0">
                <a:cs typeface="Calibri"/>
              </a:rPr>
              <a:t>Evaluation strategies are not implemented </a:t>
            </a:r>
          </a:p>
          <a:p>
            <a:r>
              <a:rPr lang="en-US" dirty="0">
                <a:cs typeface="Calibri"/>
              </a:rPr>
              <a:t>Evaluation part may be seen as a weakness of </a:t>
            </a:r>
            <a:r>
              <a:rPr lang="en-US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, but: </a:t>
            </a:r>
          </a:p>
          <a:p>
            <a:pPr lvl="1"/>
            <a:r>
              <a:rPr lang="en-US" dirty="0">
                <a:cs typeface="Calibri"/>
              </a:rPr>
              <a:t>Many (all?) users usually use </a:t>
            </a:r>
            <a:r>
              <a:rPr lang="en-US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 together with other Python tools for data science:</a:t>
            </a:r>
          </a:p>
          <a:p>
            <a:pPr lvl="2"/>
            <a:r>
              <a:rPr lang="en-US" dirty="0">
                <a:cs typeface="Calibri"/>
              </a:rPr>
              <a:t>Scikit-learn (predictive data analysis, model selection and evaluation)</a:t>
            </a:r>
          </a:p>
          <a:p>
            <a:pPr lvl="2"/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and SciPy (for scientific computing)</a:t>
            </a:r>
          </a:p>
          <a:p>
            <a:pPr lvl="2"/>
            <a:r>
              <a:rPr lang="en-US" dirty="0">
                <a:cs typeface="Calibri"/>
              </a:rPr>
              <a:t>Pandas (for data wrangling) </a:t>
            </a:r>
          </a:p>
          <a:p>
            <a:pPr lvl="2"/>
            <a:r>
              <a:rPr lang="en-US" dirty="0">
                <a:cs typeface="Calibri"/>
              </a:rPr>
              <a:t>Matplotlib and Seaborn (for visualization)</a:t>
            </a:r>
          </a:p>
          <a:p>
            <a:pPr lvl="1"/>
            <a:r>
              <a:rPr lang="en-US" dirty="0">
                <a:cs typeface="Calibri"/>
              </a:rPr>
              <a:t>Therefore, no need to implement all these in </a:t>
            </a:r>
            <a:r>
              <a:rPr lang="en-US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 or </a:t>
            </a:r>
            <a:r>
              <a:rPr lang="en-US" dirty="0" err="1">
                <a:cs typeface="Calibri"/>
              </a:rPr>
              <a:t>Tensorflow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An exception here is </a:t>
            </a:r>
            <a:r>
              <a:rPr lang="en-US" dirty="0" err="1">
                <a:cs typeface="Calibri"/>
              </a:rPr>
              <a:t>TensorBoard</a:t>
            </a:r>
            <a:r>
              <a:rPr lang="en-US" dirty="0">
                <a:cs typeface="Calibri"/>
              </a:rPr>
              <a:t>, TensorFlow's visualization toolkit</a:t>
            </a:r>
          </a:p>
        </p:txBody>
      </p:sp>
    </p:spTree>
    <p:extLst>
      <p:ext uri="{BB962C8B-B14F-4D97-AF65-F5344CB8AC3E}">
        <p14:creationId xmlns:p14="http://schemas.microsoft.com/office/powerpoint/2010/main" val="329127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DA36-B7FD-425D-BA79-2C787A3B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demo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6FE8-9CC3-4FDD-94B2-9A81B191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short demonstration using </a:t>
            </a:r>
            <a:r>
              <a:rPr lang="en-US" dirty="0" err="1"/>
              <a:t>Keras</a:t>
            </a:r>
            <a:r>
              <a:rPr lang="en-US" dirty="0"/>
              <a:t> and the “Emotions” dataset from the </a:t>
            </a:r>
            <a:r>
              <a:rPr lang="en-US" dirty="0" err="1"/>
              <a:t>practicals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https://github.com/azagsam/pasd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28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1242</TotalTime>
  <Words>698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PASD 2022 HW:  Presentation of Keras/Tensorflow</vt:lpstr>
      <vt:lpstr>Describe Keras/TensorFlow</vt:lpstr>
      <vt:lpstr>Programming language, API, UX</vt:lpstr>
      <vt:lpstr>SOP tasks that can be addressed with it</vt:lpstr>
      <vt:lpstr>Implemented methods</vt:lpstr>
      <vt:lpstr>Evaluation measures and Evaluation strategies</vt:lpstr>
      <vt:lpstr>Short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Žagar, Aleš</cp:lastModifiedBy>
  <cp:revision>227</cp:revision>
  <dcterms:created xsi:type="dcterms:W3CDTF">2022-04-04T09:57:00Z</dcterms:created>
  <dcterms:modified xsi:type="dcterms:W3CDTF">2022-04-06T08:38:12Z</dcterms:modified>
</cp:coreProperties>
</file>