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3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1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D6BA1-4757-42FF-BEF4-DD8AFABEF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Afaya</a:t>
            </a:r>
            <a:r>
              <a:rPr lang="es-ES" dirty="0"/>
              <a:t> bio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22B18-CF8B-4FAF-8083-9647A7B8E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 Aurelia.js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731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7F1683-8DF0-4652-883B-8E136BB1D8A8}"/>
              </a:ext>
            </a:extLst>
          </p:cNvPr>
          <p:cNvSpPr txBox="1"/>
          <p:nvPr/>
        </p:nvSpPr>
        <p:spPr>
          <a:xfrm>
            <a:off x="877455" y="424873"/>
            <a:ext cx="857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Antes de comenzar a desarrollar, me dedico a establecer algunas configuraciones que me interesan y a profundizar en las novedades de Aurelia. </a:t>
            </a:r>
          </a:p>
          <a:p>
            <a:endParaRPr lang="es-ES" dirty="0"/>
          </a:p>
          <a:p>
            <a:r>
              <a:rPr lang="es-ES" dirty="0"/>
              <a:t>Para empezar configuro el </a:t>
            </a:r>
            <a:r>
              <a:rPr lang="es-ES" dirty="0" err="1"/>
              <a:t>start</a:t>
            </a:r>
            <a:r>
              <a:rPr lang="es-ES" dirty="0"/>
              <a:t> para que </a:t>
            </a:r>
            <a:r>
              <a:rPr lang="es-ES" dirty="0" err="1"/>
              <a:t>lanze</a:t>
            </a:r>
            <a:r>
              <a:rPr lang="es-ES" dirty="0"/>
              <a:t> el </a:t>
            </a:r>
            <a:r>
              <a:rPr lang="es-ES" dirty="0" err="1"/>
              <a:t>au</a:t>
            </a:r>
            <a:r>
              <a:rPr lang="es-ES" dirty="0"/>
              <a:t> run --</a:t>
            </a:r>
            <a:r>
              <a:rPr lang="es-ES" dirty="0" err="1"/>
              <a:t>watch</a:t>
            </a:r>
            <a:endParaRPr lang="en-I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AA24AF-4C2A-45A4-9819-68FD2A8E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82" y="2464810"/>
            <a:ext cx="8543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779B1F-D34A-477B-B323-B8FA5BE6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78" y="2677535"/>
            <a:ext cx="7972425" cy="2962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78C07E-A2BA-49D5-8954-77178EAB4E92}"/>
              </a:ext>
            </a:extLst>
          </p:cNvPr>
          <p:cNvSpPr txBox="1"/>
          <p:nvPr/>
        </p:nvSpPr>
        <p:spPr>
          <a:xfrm>
            <a:off x="1228436" y="646545"/>
            <a:ext cx="925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Además decido añadirle el </a:t>
            </a:r>
            <a:r>
              <a:rPr lang="es-ES" dirty="0" err="1"/>
              <a:t>minify</a:t>
            </a:r>
            <a:r>
              <a:rPr lang="es-ES" dirty="0"/>
              <a:t> de forma personalizada tal como indica la documentación oficial. </a:t>
            </a:r>
          </a:p>
          <a:p>
            <a:endParaRPr lang="es-ES" dirty="0"/>
          </a:p>
          <a:p>
            <a:r>
              <a:rPr lang="es-ES" dirty="0"/>
              <a:t>Lo que nos dicen en ella es que Aurelia usa </a:t>
            </a:r>
            <a:r>
              <a:rPr lang="es-ES" dirty="0" err="1"/>
              <a:t>UglifyJS</a:t>
            </a:r>
            <a:r>
              <a:rPr lang="es-ES" dirty="0"/>
              <a:t>”, de forma que se le pueden pasar todas las opciones que este soporte. Con la configuración que proponen y que yo he escogido, la </a:t>
            </a:r>
            <a:r>
              <a:rPr lang="es-ES" dirty="0" err="1"/>
              <a:t>minificación</a:t>
            </a:r>
            <a:r>
              <a:rPr lang="es-ES" dirty="0"/>
              <a:t> ocurrirá en los </a:t>
            </a:r>
            <a:r>
              <a:rPr lang="es-ES" dirty="0" err="1"/>
              <a:t>environments</a:t>
            </a:r>
            <a:r>
              <a:rPr lang="es-ES" dirty="0"/>
              <a:t> de producción y </a:t>
            </a:r>
            <a:r>
              <a:rPr lang="es-ES" dirty="0" err="1"/>
              <a:t>stage</a:t>
            </a:r>
            <a:r>
              <a:rPr lang="es-ES" dirty="0"/>
              <a:t> pero no en </a:t>
            </a:r>
            <a:r>
              <a:rPr lang="es-ES" dirty="0" err="1"/>
              <a:t>dev</a:t>
            </a:r>
            <a:r>
              <a:rPr lang="es-E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65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770A56-9CC5-4174-9225-B12B2C3F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1075469"/>
            <a:ext cx="4324350" cy="3905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F8FABA-39CE-4E56-AE22-2B846AC7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4" y="1811913"/>
            <a:ext cx="7620000" cy="44481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614FE5-D17E-42D0-8F7B-53148F9DF109}"/>
              </a:ext>
            </a:extLst>
          </p:cNvPr>
          <p:cNvSpPr txBox="1"/>
          <p:nvPr/>
        </p:nvSpPr>
        <p:spPr>
          <a:xfrm>
            <a:off x="479424" y="360218"/>
            <a:ext cx="36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Ejecuto para ver el 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26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C7B8-1D9A-4D56-A81A-030D934A3F16}"/>
              </a:ext>
            </a:extLst>
          </p:cNvPr>
          <p:cNvSpPr txBox="1">
            <a:spLocks/>
          </p:cNvSpPr>
          <p:nvPr/>
        </p:nvSpPr>
        <p:spPr>
          <a:xfrm>
            <a:off x="594362" y="4365221"/>
            <a:ext cx="9609668" cy="146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Hola Mundo + </a:t>
            </a:r>
            <a:r>
              <a:rPr lang="es-ES" b="1" dirty="0" err="1"/>
              <a:t>routing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0198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8FACF-08FC-48B9-8800-9F454E71690F}"/>
              </a:ext>
            </a:extLst>
          </p:cNvPr>
          <p:cNvSpPr txBox="1"/>
          <p:nvPr/>
        </p:nvSpPr>
        <p:spPr>
          <a:xfrm>
            <a:off x="837739" y="1028343"/>
            <a:ext cx="6142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que hago es tratar de implementar un esqueleto de </a:t>
            </a:r>
            <a:r>
              <a:rPr lang="es-ES" dirty="0" err="1"/>
              <a:t>Routing</a:t>
            </a:r>
            <a:r>
              <a:rPr lang="es-ES" dirty="0"/>
              <a:t>, si sigo los pasos de la documentación oficial me encuentro con un error:</a:t>
            </a:r>
          </a:p>
          <a:p>
            <a:r>
              <a:rPr lang="en-IE" dirty="0"/>
              <a:t>File 'd:/</a:t>
            </a:r>
            <a:r>
              <a:rPr lang="en-IE" dirty="0" err="1"/>
              <a:t>GitHubRepo</a:t>
            </a:r>
            <a:r>
              <a:rPr lang="en-IE" dirty="0"/>
              <a:t>/</a:t>
            </a:r>
            <a:r>
              <a:rPr lang="en-IE" dirty="0" err="1"/>
              <a:t>AfayaBio</a:t>
            </a:r>
            <a:r>
              <a:rPr lang="en-IE" dirty="0"/>
              <a:t>/</a:t>
            </a:r>
            <a:r>
              <a:rPr lang="en-IE" dirty="0" err="1"/>
              <a:t>AfayaBio</a:t>
            </a:r>
            <a:r>
              <a:rPr lang="en-IE" dirty="0"/>
              <a:t>/</a:t>
            </a:r>
            <a:r>
              <a:rPr lang="en-IE" dirty="0" err="1"/>
              <a:t>node_modules</a:t>
            </a:r>
            <a:r>
              <a:rPr lang="en-IE" dirty="0"/>
              <a:t>/aurelia-router/</a:t>
            </a:r>
            <a:r>
              <a:rPr lang="en-IE" dirty="0" err="1"/>
              <a:t>dist</a:t>
            </a:r>
            <a:r>
              <a:rPr lang="en-IE" dirty="0"/>
              <a:t>/aurelia-</a:t>
            </a:r>
            <a:r>
              <a:rPr lang="en-IE" dirty="0" err="1"/>
              <a:t>router.d.ts</a:t>
            </a:r>
            <a:r>
              <a:rPr lang="en-IE" dirty="0"/>
              <a:t>' is not a module.</a:t>
            </a:r>
          </a:p>
          <a:p>
            <a:endParaRPr lang="es-ES" dirty="0"/>
          </a:p>
          <a:p>
            <a:r>
              <a:rPr lang="es-ES" dirty="0"/>
              <a:t>Y</a:t>
            </a:r>
            <a:r>
              <a:rPr lang="en-IE" dirty="0"/>
              <a:t> me da error al </a:t>
            </a:r>
            <a:r>
              <a:rPr lang="en-IE" dirty="0" err="1"/>
              <a:t>poner</a:t>
            </a:r>
            <a:r>
              <a:rPr lang="en-IE" dirty="0"/>
              <a:t> el Código. Para </a:t>
            </a:r>
            <a:r>
              <a:rPr lang="en-IE" dirty="0" err="1"/>
              <a:t>solucionarlo</a:t>
            </a:r>
            <a:r>
              <a:rPr lang="en-IE" dirty="0"/>
              <a:t> lo que </a:t>
            </a:r>
            <a:r>
              <a:rPr lang="en-IE" dirty="0" err="1"/>
              <a:t>hago</a:t>
            </a:r>
            <a:r>
              <a:rPr lang="en-IE" dirty="0"/>
              <a:t>, </a:t>
            </a:r>
            <a:r>
              <a:rPr lang="en-IE" dirty="0" err="1"/>
              <a:t>tras</a:t>
            </a:r>
            <a:r>
              <a:rPr lang="en-IE" dirty="0"/>
              <a:t> </a:t>
            </a:r>
            <a:r>
              <a:rPr lang="en-IE" dirty="0" err="1"/>
              <a:t>mucho</a:t>
            </a:r>
            <a:r>
              <a:rPr lang="en-IE" dirty="0"/>
              <a:t> </a:t>
            </a:r>
            <a:r>
              <a:rPr lang="en-IE" dirty="0" err="1"/>
              <a:t>pelear</a:t>
            </a:r>
            <a:r>
              <a:rPr lang="en-IE" dirty="0"/>
              <a:t> es </a:t>
            </a:r>
            <a:r>
              <a:rPr lang="en-IE" dirty="0" err="1"/>
              <a:t>compilar</a:t>
            </a:r>
            <a:r>
              <a:rPr lang="en-IE" dirty="0"/>
              <a:t> el Proyecto con au build.</a:t>
            </a:r>
          </a:p>
          <a:p>
            <a:r>
              <a:rPr lang="es-ES" dirty="0"/>
              <a:t>E</a:t>
            </a:r>
            <a:r>
              <a:rPr lang="en-IE" dirty="0" err="1"/>
              <a:t>sto</a:t>
            </a:r>
            <a:r>
              <a:rPr lang="en-IE" dirty="0"/>
              <a:t> </a:t>
            </a:r>
            <a:r>
              <a:rPr lang="en-IE" dirty="0" err="1"/>
              <a:t>hace</a:t>
            </a:r>
            <a:r>
              <a:rPr lang="en-IE" dirty="0"/>
              <a:t> que se </a:t>
            </a:r>
            <a:r>
              <a:rPr lang="en-IE" dirty="0" err="1"/>
              <a:t>genere</a:t>
            </a:r>
            <a:r>
              <a:rPr lang="en-IE" dirty="0"/>
              <a:t> bien el modulo y lo </a:t>
            </a:r>
            <a:r>
              <a:rPr lang="en-IE" dirty="0" err="1"/>
              <a:t>reconozca</a:t>
            </a:r>
            <a:r>
              <a:rPr lang="en-IE" dirty="0"/>
              <a:t>.</a:t>
            </a:r>
          </a:p>
          <a:p>
            <a:endParaRPr lang="es-ES" dirty="0"/>
          </a:p>
          <a:p>
            <a:r>
              <a:rPr lang="es-ES" dirty="0"/>
              <a:t>D</a:t>
            </a:r>
            <a:r>
              <a:rPr lang="en-IE" dirty="0" err="1"/>
              <a:t>espués</a:t>
            </a:r>
            <a:r>
              <a:rPr lang="en-IE" dirty="0"/>
              <a:t> </a:t>
            </a:r>
            <a:r>
              <a:rPr lang="en-IE" dirty="0" err="1"/>
              <a:t>implemento</a:t>
            </a:r>
            <a:r>
              <a:rPr lang="en-IE" dirty="0"/>
              <a:t> el </a:t>
            </a:r>
            <a:r>
              <a:rPr lang="en-IE" dirty="0" err="1"/>
              <a:t>esqueleto</a:t>
            </a:r>
            <a:r>
              <a:rPr lang="en-IE" dirty="0"/>
              <a:t> </a:t>
            </a:r>
            <a:r>
              <a:rPr lang="en-IE" dirty="0" err="1"/>
              <a:t>básico</a:t>
            </a:r>
            <a:r>
              <a:rPr lang="en-IE" dirty="0"/>
              <a:t> de Routing que </a:t>
            </a:r>
            <a:r>
              <a:rPr lang="en-IE" dirty="0" err="1"/>
              <a:t>difiere</a:t>
            </a:r>
            <a:r>
              <a:rPr lang="en-IE" dirty="0"/>
              <a:t> de </a:t>
            </a:r>
            <a:r>
              <a:rPr lang="en-IE" dirty="0" err="1"/>
              <a:t>cómo</a:t>
            </a:r>
            <a:r>
              <a:rPr lang="en-IE" dirty="0"/>
              <a:t> lo </a:t>
            </a:r>
            <a:r>
              <a:rPr lang="en-IE" dirty="0" err="1"/>
              <a:t>veo</a:t>
            </a:r>
            <a:r>
              <a:rPr lang="en-IE" dirty="0"/>
              <a:t> </a:t>
            </a:r>
            <a:r>
              <a:rPr lang="en-IE" dirty="0" err="1"/>
              <a:t>en</a:t>
            </a:r>
            <a:r>
              <a:rPr lang="en-IE" dirty="0"/>
              <a:t> la </a:t>
            </a:r>
            <a:r>
              <a:rPr lang="en-IE" dirty="0" err="1"/>
              <a:t>página</a:t>
            </a:r>
            <a:r>
              <a:rPr lang="en-IE" dirty="0"/>
              <a:t> official de Aurelia, </a:t>
            </a:r>
            <a:r>
              <a:rPr lang="en-IE" dirty="0" err="1"/>
              <a:t>ya</a:t>
            </a:r>
            <a:r>
              <a:rPr lang="en-IE" dirty="0"/>
              <a:t> que </a:t>
            </a:r>
            <a:r>
              <a:rPr lang="en-IE" dirty="0" err="1"/>
              <a:t>siguiendo</a:t>
            </a:r>
            <a:r>
              <a:rPr lang="en-IE" dirty="0"/>
              <a:t> sus </a:t>
            </a:r>
            <a:r>
              <a:rPr lang="en-IE" dirty="0" err="1"/>
              <a:t>instrucciones</a:t>
            </a:r>
            <a:r>
              <a:rPr lang="en-IE" dirty="0"/>
              <a:t> no me </a:t>
            </a:r>
            <a:r>
              <a:rPr lang="en-IE" dirty="0" err="1"/>
              <a:t>funcionaba</a:t>
            </a:r>
            <a:r>
              <a:rPr lang="en-IE" dirty="0"/>
              <a:t>.</a:t>
            </a:r>
          </a:p>
          <a:p>
            <a:endParaRPr lang="es-ES" dirty="0"/>
          </a:p>
          <a:p>
            <a:r>
              <a:rPr lang="es-ES" dirty="0"/>
              <a:t>C</a:t>
            </a:r>
            <a:r>
              <a:rPr lang="en-IE" dirty="0" err="1"/>
              <a:t>reo</a:t>
            </a:r>
            <a:r>
              <a:rPr lang="en-IE" dirty="0"/>
              <a:t> los </a:t>
            </a:r>
            <a:r>
              <a:rPr lang="en-IE" dirty="0" err="1"/>
              <a:t>distintos</a:t>
            </a:r>
            <a:r>
              <a:rPr lang="en-IE" dirty="0"/>
              <a:t> </a:t>
            </a:r>
            <a:r>
              <a:rPr lang="en-IE" dirty="0" err="1"/>
              <a:t>componentes</a:t>
            </a:r>
            <a:r>
              <a:rPr lang="en-IE" dirty="0"/>
              <a:t>, </a:t>
            </a:r>
            <a:r>
              <a:rPr lang="en-IE" dirty="0" err="1"/>
              <a:t>según</a:t>
            </a:r>
            <a:r>
              <a:rPr lang="en-IE" dirty="0"/>
              <a:t> se </a:t>
            </a:r>
            <a:r>
              <a:rPr lang="en-IE" dirty="0" err="1"/>
              <a:t>muestra</a:t>
            </a:r>
            <a:r>
              <a:rPr lang="en-IE" dirty="0"/>
              <a:t> </a:t>
            </a:r>
            <a:r>
              <a:rPr lang="en-IE" dirty="0" err="1"/>
              <a:t>en</a:t>
            </a:r>
            <a:r>
              <a:rPr lang="en-IE" dirty="0"/>
              <a:t> la imagen y los relleno de forma </a:t>
            </a:r>
            <a:r>
              <a:rPr lang="en-IE" dirty="0" err="1"/>
              <a:t>sencilla</a:t>
            </a:r>
            <a:r>
              <a:rPr lang="en-IE" dirty="0"/>
              <a:t>, </a:t>
            </a:r>
            <a:r>
              <a:rPr lang="en-IE" dirty="0" err="1"/>
              <a:t>todos</a:t>
            </a:r>
            <a:r>
              <a:rPr lang="en-IE" dirty="0"/>
              <a:t> </a:t>
            </a:r>
            <a:r>
              <a:rPr lang="en-IE" dirty="0" err="1"/>
              <a:t>igual</a:t>
            </a:r>
            <a:r>
              <a:rPr lang="en-IE" dirty="0"/>
              <a:t> </a:t>
            </a:r>
            <a:r>
              <a:rPr lang="en-IE" dirty="0" err="1"/>
              <a:t>cambiando</a:t>
            </a:r>
            <a:r>
              <a:rPr lang="en-IE" dirty="0"/>
              <a:t> el </a:t>
            </a:r>
            <a:r>
              <a:rPr lang="en-IE" dirty="0" err="1"/>
              <a:t>mensaje</a:t>
            </a:r>
            <a:r>
              <a:rPr lang="en-IE" dirty="0"/>
              <a:t> que </a:t>
            </a:r>
            <a:r>
              <a:rPr lang="en-IE" dirty="0" err="1"/>
              <a:t>muestra</a:t>
            </a:r>
            <a:r>
              <a:rPr lang="en-IE" dirty="0"/>
              <a:t> </a:t>
            </a:r>
            <a:r>
              <a:rPr lang="en-IE" dirty="0" err="1"/>
              <a:t>su</a:t>
            </a:r>
            <a:r>
              <a:rPr lang="en-IE" dirty="0"/>
              <a:t> 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08D9A6-8BF6-44DA-8DAA-63DB882D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1859577"/>
            <a:ext cx="4362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77A1B12-B6B8-4E92-9999-FA2E5E8F0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51"/>
          <a:stretch/>
        </p:blipFill>
        <p:spPr>
          <a:xfrm>
            <a:off x="198755" y="173672"/>
            <a:ext cx="4220845" cy="15525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33BE81-E4D6-4A56-880E-C58B29B19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32"/>
          <a:stretch/>
        </p:blipFill>
        <p:spPr>
          <a:xfrm>
            <a:off x="198755" y="1894205"/>
            <a:ext cx="4434205" cy="16573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E85306-F9D0-4ECF-AC38-6ABA7F07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" y="3647440"/>
            <a:ext cx="3848100" cy="1438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AC69FA-A008-436C-A2F8-17A693932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64" b="14204"/>
          <a:stretch/>
        </p:blipFill>
        <p:spPr>
          <a:xfrm>
            <a:off x="198756" y="5181600"/>
            <a:ext cx="3848100" cy="1438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36D85F-266C-4562-AB11-DAAAED2E5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8" y="3803965"/>
            <a:ext cx="3295650" cy="1800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689F92-5E83-41BC-82CD-48A6FCA8A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648" y="1124266"/>
            <a:ext cx="3724275" cy="1724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D35DCC-FAD7-40C4-A0DF-EB5380CD76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838" y="1090928"/>
            <a:ext cx="3219450" cy="1790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F0D995-50F7-4C41-AB78-D305C4C61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4260" y="3842065"/>
            <a:ext cx="3067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084BE0-6345-4BEE-9700-67F10978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7" y="2786697"/>
            <a:ext cx="4238625" cy="16097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9EB702C-A0CC-4B0F-A3E4-9A12D15B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55" y="2410459"/>
            <a:ext cx="6267450" cy="2362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B7F602-8E09-46E8-A309-216F78EEA88A}"/>
              </a:ext>
            </a:extLst>
          </p:cNvPr>
          <p:cNvSpPr txBox="1"/>
          <p:nvPr/>
        </p:nvSpPr>
        <p:spPr>
          <a:xfrm>
            <a:off x="1442720" y="508000"/>
            <a:ext cx="906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el momento no voy a implementar test, con lo cual sé que ahora mismo cualquier QA que pueda haber llegado aquí estará echando chispas, pero quiero ir a un MVP y no tengo experiencia en test en </a:t>
            </a:r>
            <a:r>
              <a:rPr lang="es-ES" dirty="0" err="1"/>
              <a:t>Javascript</a:t>
            </a:r>
            <a:r>
              <a:rPr lang="es-ES" dirty="0"/>
              <a:t> con lo cual voy a tratar de avanzar y luego los implementaré. </a:t>
            </a:r>
          </a:p>
          <a:p>
            <a:endParaRPr lang="es-ES" dirty="0"/>
          </a:p>
          <a:p>
            <a:r>
              <a:rPr lang="es-ES" dirty="0"/>
              <a:t>Así que el TDD queda descartado.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067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8D799A-8E7B-44EF-9687-392A7E7F09A8}"/>
              </a:ext>
            </a:extLst>
          </p:cNvPr>
          <p:cNvSpPr txBox="1"/>
          <p:nvPr/>
        </p:nvSpPr>
        <p:spPr>
          <a:xfrm>
            <a:off x="521854" y="122238"/>
            <a:ext cx="105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así queda el componente app:</a:t>
            </a:r>
            <a:endParaRPr lang="en-I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696B9A-3000-4CCA-9401-0F074C69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4" y="491570"/>
            <a:ext cx="10792691" cy="3377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2D3028-6CB4-4645-BDF0-E0AE3DC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4" y="4414676"/>
            <a:ext cx="8834582" cy="23210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E0622B-5025-4113-81A5-2521077D9CD7}"/>
              </a:ext>
            </a:extLst>
          </p:cNvPr>
          <p:cNvSpPr txBox="1"/>
          <p:nvPr/>
        </p:nvSpPr>
        <p:spPr>
          <a:xfrm>
            <a:off x="521854" y="3957254"/>
            <a:ext cx="105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 que en el </a:t>
            </a:r>
            <a:r>
              <a:rPr lang="es-ES" dirty="0" err="1"/>
              <a:t>moduleId</a:t>
            </a:r>
            <a:r>
              <a:rPr lang="es-ES" dirty="0"/>
              <a:t> se use el PLATFORM que se importa de Aurelia-pal porque sino no funciona.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046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494B4A-85ED-43A1-9593-AB3C33EE9E91}"/>
              </a:ext>
            </a:extLst>
          </p:cNvPr>
          <p:cNvSpPr txBox="1"/>
          <p:nvPr/>
        </p:nvSpPr>
        <p:spPr>
          <a:xfrm>
            <a:off x="360218" y="2642800"/>
            <a:ext cx="821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Ejecuto y este es el resultado:</a:t>
            </a:r>
            <a:endParaRPr lang="en-I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49920E-340F-48F6-944A-8CCCB142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78" y="70288"/>
            <a:ext cx="3337418" cy="27535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8B276B-1C11-47D8-AD2E-ABB8D028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484" y="70288"/>
            <a:ext cx="2825330" cy="30899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3026C1-F67D-4A95-AE56-C1540247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02" y="3348616"/>
            <a:ext cx="4088990" cy="31855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6F1F5D-4CBA-4C48-8109-5418ED45D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250" y="3160286"/>
            <a:ext cx="3855446" cy="3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C7B8-1D9A-4D56-A81A-030D934A3F16}"/>
              </a:ext>
            </a:extLst>
          </p:cNvPr>
          <p:cNvSpPr txBox="1">
            <a:spLocks/>
          </p:cNvSpPr>
          <p:nvPr/>
        </p:nvSpPr>
        <p:spPr>
          <a:xfrm>
            <a:off x="594362" y="4365221"/>
            <a:ext cx="9609668" cy="146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Página inicial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77122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5EF212-F022-4FA0-9C47-F7896DDB37D6}"/>
              </a:ext>
            </a:extLst>
          </p:cNvPr>
          <p:cNvSpPr txBox="1"/>
          <p:nvPr/>
        </p:nvSpPr>
        <p:spPr>
          <a:xfrm>
            <a:off x="1039092" y="807447"/>
            <a:ext cx="962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dirty="0" err="1"/>
              <a:t>Afaya</a:t>
            </a:r>
            <a:r>
              <a:rPr lang="es-ES" dirty="0"/>
              <a:t> Bio me propongo realizar una aplicación en la que agrupar varias de las ideas que este verano o incluso previamente me han rondado la cabeza. Aquí pongo las pantallas que idealmente me gustaría tener.</a:t>
            </a:r>
            <a:endParaRPr lang="en-IE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D473FC4-A0AD-419C-A6C5-12425EC778B2}"/>
              </a:ext>
            </a:extLst>
          </p:cNvPr>
          <p:cNvGrpSpPr/>
          <p:nvPr/>
        </p:nvGrpSpPr>
        <p:grpSpPr>
          <a:xfrm>
            <a:off x="845143" y="2078181"/>
            <a:ext cx="2364508" cy="3768436"/>
            <a:chOff x="535711" y="2466109"/>
            <a:chExt cx="2364508" cy="376843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F276D93-37F6-4849-B8F2-95C6239EC7FB}"/>
                </a:ext>
              </a:extLst>
            </p:cNvPr>
            <p:cNvSpPr/>
            <p:nvPr/>
          </p:nvSpPr>
          <p:spPr>
            <a:xfrm>
              <a:off x="535711" y="2466109"/>
              <a:ext cx="2364508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E19D7CC-1D61-43B4-A7EC-0D0F825349BB}"/>
                </a:ext>
              </a:extLst>
            </p:cNvPr>
            <p:cNvSpPr txBox="1"/>
            <p:nvPr/>
          </p:nvSpPr>
          <p:spPr>
            <a:xfrm>
              <a:off x="535711" y="2466109"/>
              <a:ext cx="2364508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Pantalla Inicio</a:t>
              </a:r>
              <a:endParaRPr lang="en-IE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0A2900F-4D29-4357-A7ED-71BA052304B4}"/>
                </a:ext>
              </a:extLst>
            </p:cNvPr>
            <p:cNvSpPr txBox="1"/>
            <p:nvPr/>
          </p:nvSpPr>
          <p:spPr>
            <a:xfrm>
              <a:off x="692729" y="3092772"/>
              <a:ext cx="205047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Entiende tu análisis</a:t>
              </a:r>
              <a:endParaRPr lang="en-IE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83C1C07-EB53-46E6-9E27-89FF1ADADD69}"/>
                </a:ext>
              </a:extLst>
            </p:cNvPr>
            <p:cNvSpPr txBox="1"/>
            <p:nvPr/>
          </p:nvSpPr>
          <p:spPr>
            <a:xfrm>
              <a:off x="692729" y="3755788"/>
              <a:ext cx="205047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Juego</a:t>
              </a:r>
              <a:endParaRPr lang="en-IE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0EDC756-D745-4632-9022-978C0CFD2C3E}"/>
                </a:ext>
              </a:extLst>
            </p:cNvPr>
            <p:cNvSpPr txBox="1"/>
            <p:nvPr/>
          </p:nvSpPr>
          <p:spPr>
            <a:xfrm>
              <a:off x="692729" y="4543601"/>
              <a:ext cx="205047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Ciencia divertida</a:t>
              </a:r>
              <a:endParaRPr lang="en-IE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6ED17E2-CBFF-49E3-8EA5-59B825F2E15B}"/>
              </a:ext>
            </a:extLst>
          </p:cNvPr>
          <p:cNvGrpSpPr/>
          <p:nvPr/>
        </p:nvGrpSpPr>
        <p:grpSpPr>
          <a:xfrm>
            <a:off x="6112167" y="2096777"/>
            <a:ext cx="2364508" cy="3785652"/>
            <a:chOff x="5851238" y="2466109"/>
            <a:chExt cx="2364508" cy="378565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E238B7F-4F65-4EC8-B8EA-F3E621293274}"/>
                </a:ext>
              </a:extLst>
            </p:cNvPr>
            <p:cNvSpPr/>
            <p:nvPr/>
          </p:nvSpPr>
          <p:spPr>
            <a:xfrm>
              <a:off x="5851238" y="2466109"/>
              <a:ext cx="2364508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D84AAEB-BA03-46D6-BFBE-DDC257AE6D07}"/>
                </a:ext>
              </a:extLst>
            </p:cNvPr>
            <p:cNvSpPr txBox="1"/>
            <p:nvPr/>
          </p:nvSpPr>
          <p:spPr>
            <a:xfrm>
              <a:off x="5851238" y="2466109"/>
              <a:ext cx="236450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Entiende tu análisis</a:t>
              </a:r>
              <a:endParaRPr lang="en-IE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2FE0F86-E3EA-4FA7-A984-1D7FC14B9473}"/>
                </a:ext>
              </a:extLst>
            </p:cNvPr>
            <p:cNvSpPr txBox="1"/>
            <p:nvPr/>
          </p:nvSpPr>
          <p:spPr>
            <a:xfrm>
              <a:off x="5975929" y="2835441"/>
              <a:ext cx="22398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En esta parte tras introducir en un formulario los valores de tu análisis de sangre y orina te ofrecerá el resultado mas posible, junto con recomendaciones, información relativa a tratamientos y riesgos.</a:t>
              </a:r>
              <a:endParaRPr lang="en-IE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BFD8C94-4F98-4536-B55E-E745CF08DE35}"/>
              </a:ext>
            </a:extLst>
          </p:cNvPr>
          <p:cNvGrpSpPr/>
          <p:nvPr/>
        </p:nvGrpSpPr>
        <p:grpSpPr>
          <a:xfrm>
            <a:off x="8908475" y="2096777"/>
            <a:ext cx="2295235" cy="3768436"/>
            <a:chOff x="8594438" y="2466109"/>
            <a:chExt cx="2295235" cy="376843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01B0F6-7870-46FC-ACFE-299E3175465B}"/>
                </a:ext>
              </a:extLst>
            </p:cNvPr>
            <p:cNvSpPr/>
            <p:nvPr/>
          </p:nvSpPr>
          <p:spPr>
            <a:xfrm>
              <a:off x="8594438" y="2466109"/>
              <a:ext cx="2295235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BAF83F7-8892-48D3-A73E-264FDD97A728}"/>
                </a:ext>
              </a:extLst>
            </p:cNvPr>
            <p:cNvSpPr txBox="1"/>
            <p:nvPr/>
          </p:nvSpPr>
          <p:spPr>
            <a:xfrm>
              <a:off x="8594438" y="2466109"/>
              <a:ext cx="2295235" cy="3692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Ciencia divertida</a:t>
              </a:r>
              <a:endParaRPr lang="en-IE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FC46843-CFC5-4DAD-B607-92820510E48A}"/>
                </a:ext>
              </a:extLst>
            </p:cNvPr>
            <p:cNvSpPr txBox="1"/>
            <p:nvPr/>
          </p:nvSpPr>
          <p:spPr>
            <a:xfrm>
              <a:off x="8793018" y="3006898"/>
              <a:ext cx="1846948" cy="203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PARTE 1. Se mostrarán de forma aleatoria información sobre los </a:t>
              </a:r>
              <a:r>
                <a:rPr lang="es-ES" dirty="0" err="1"/>
                <a:t>IgNobel</a:t>
              </a:r>
              <a:r>
                <a:rPr lang="es-ES" dirty="0"/>
                <a:t> de Biología y Medicina</a:t>
              </a:r>
              <a:endParaRPr lang="en-IE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E9291C2-4BA6-46F5-B31B-3F01087522A0}"/>
              </a:ext>
            </a:extLst>
          </p:cNvPr>
          <p:cNvGrpSpPr/>
          <p:nvPr/>
        </p:nvGrpSpPr>
        <p:grpSpPr>
          <a:xfrm>
            <a:off x="3482115" y="2096777"/>
            <a:ext cx="2364508" cy="3768436"/>
            <a:chOff x="3232729" y="2466109"/>
            <a:chExt cx="2364508" cy="376843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C4B145D-4A09-4C04-B45D-693B762B7321}"/>
                </a:ext>
              </a:extLst>
            </p:cNvPr>
            <p:cNvSpPr/>
            <p:nvPr/>
          </p:nvSpPr>
          <p:spPr>
            <a:xfrm>
              <a:off x="3232729" y="2466109"/>
              <a:ext cx="2364508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2C05DC2-F46B-4BAC-B601-BFC8AA74A356}"/>
                </a:ext>
              </a:extLst>
            </p:cNvPr>
            <p:cNvSpPr txBox="1"/>
            <p:nvPr/>
          </p:nvSpPr>
          <p:spPr>
            <a:xfrm>
              <a:off x="3232729" y="2466910"/>
              <a:ext cx="236450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Juego</a:t>
              </a:r>
              <a:endParaRPr lang="en-IE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BC831EA-3F2E-4044-9A3A-9F06ED1B1EC0}"/>
                </a:ext>
              </a:extLst>
            </p:cNvPr>
            <p:cNvSpPr txBox="1"/>
            <p:nvPr/>
          </p:nvSpPr>
          <p:spPr>
            <a:xfrm>
              <a:off x="3445164" y="2970958"/>
              <a:ext cx="20181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Juego tipo trivial, simplemente una traducción del Microbiología Test de Android</a:t>
              </a:r>
              <a:endParaRPr lang="en-IE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46F91C6-86DD-4673-94B7-8FF20E6374C6}"/>
                </a:ext>
              </a:extLst>
            </p:cNvPr>
            <p:cNvSpPr txBox="1"/>
            <p:nvPr/>
          </p:nvSpPr>
          <p:spPr>
            <a:xfrm>
              <a:off x="3412837" y="5425809"/>
              <a:ext cx="2050472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Enlace a recursos para aprender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3630889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8A8322-6187-41DD-B747-F04D38A74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t="4445" r="758" b="4781"/>
          <a:stretch/>
        </p:blipFill>
        <p:spPr>
          <a:xfrm>
            <a:off x="581890" y="453151"/>
            <a:ext cx="10760363" cy="55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4F6E89C-D1F9-4BC2-8941-BB1AE38F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8" y="1327443"/>
            <a:ext cx="10963564" cy="11344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E344CE-43CA-405F-9146-BF303CB7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3520753"/>
            <a:ext cx="10861963" cy="171377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8BA5E9-505B-4A58-A104-B803701FE824}"/>
              </a:ext>
            </a:extLst>
          </p:cNvPr>
          <p:cNvSpPr txBox="1"/>
          <p:nvPr/>
        </p:nvSpPr>
        <p:spPr>
          <a:xfrm>
            <a:off x="665018" y="637309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Así de simple es el home.html</a:t>
            </a:r>
            <a:endParaRPr lang="en-I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5030BF-A029-4091-9B3A-4A124B895D98}"/>
              </a:ext>
            </a:extLst>
          </p:cNvPr>
          <p:cNvSpPr txBox="1"/>
          <p:nvPr/>
        </p:nvSpPr>
        <p:spPr>
          <a:xfrm>
            <a:off x="665018" y="2863273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así el </a:t>
            </a:r>
            <a:r>
              <a:rPr lang="es-ES" dirty="0" err="1"/>
              <a:t>home.ts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645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3228481-1C91-407F-B7B8-9C064397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8" y="1256144"/>
            <a:ext cx="6462131" cy="53455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A36FBD-10F1-49C2-A5A9-623FF7A7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06" y="95250"/>
            <a:ext cx="4705350" cy="66675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7F319A-3580-460C-B145-0B749BF49441}"/>
              </a:ext>
            </a:extLst>
          </p:cNvPr>
          <p:cNvSpPr txBox="1"/>
          <p:nvPr/>
        </p:nvSpPr>
        <p:spPr>
          <a:xfrm>
            <a:off x="775855" y="295564"/>
            <a:ext cx="49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Añado estilos generales y propios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222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C7B8-1D9A-4D56-A81A-030D934A3F16}"/>
              </a:ext>
            </a:extLst>
          </p:cNvPr>
          <p:cNvSpPr txBox="1">
            <a:spLocks/>
          </p:cNvSpPr>
          <p:nvPr/>
        </p:nvSpPr>
        <p:spPr>
          <a:xfrm>
            <a:off x="594362" y="4365221"/>
            <a:ext cx="9609668" cy="146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Página ciencia es divertida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1006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4BDA9C-E9F3-4FC7-9608-5E0A82BA6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8" b="4511"/>
          <a:stretch/>
        </p:blipFill>
        <p:spPr>
          <a:xfrm>
            <a:off x="208331" y="332508"/>
            <a:ext cx="11775337" cy="60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C09E33-477C-40E9-821B-16C2F21C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7" y="1462232"/>
            <a:ext cx="2590800" cy="571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CA6D10-B3A3-4041-8D31-BD47985F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37" y="2953904"/>
            <a:ext cx="7096125" cy="33147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2555CE-8329-4221-B02A-4C1B2ED0C3D8}"/>
              </a:ext>
            </a:extLst>
          </p:cNvPr>
          <p:cNvSpPr txBox="1"/>
          <p:nvPr/>
        </p:nvSpPr>
        <p:spPr>
          <a:xfrm>
            <a:off x="4230254" y="1202460"/>
            <a:ext cx="628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Creo un modelo para los </a:t>
            </a:r>
            <a:r>
              <a:rPr lang="es-ES" dirty="0" err="1"/>
              <a:t>IgNobel</a:t>
            </a:r>
            <a:r>
              <a:rPr lang="es-ES" dirty="0"/>
              <a:t> que voy a mostrar en esta página, cuyas propiedades coinciden con las del objeto que me devuelve la </a:t>
            </a:r>
            <a:r>
              <a:rPr lang="es-ES" dirty="0" err="1"/>
              <a:t>WebApi</a:t>
            </a:r>
            <a:r>
              <a:rPr lang="es-E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297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E10A64-63DE-4777-A241-2E1B3360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6" y="346075"/>
            <a:ext cx="2486025" cy="4762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F65179-F87B-4759-A73E-2E1DACD3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6" y="1081809"/>
            <a:ext cx="8915400" cy="4953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B7BA4A-9660-44DC-BE2F-B277FA12E798}"/>
              </a:ext>
            </a:extLst>
          </p:cNvPr>
          <p:cNvSpPr txBox="1"/>
          <p:nvPr/>
        </p:nvSpPr>
        <p:spPr>
          <a:xfrm>
            <a:off x="3796145" y="184727"/>
            <a:ext cx="646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Creo una clase </a:t>
            </a:r>
            <a:r>
              <a:rPr lang="es-ES" dirty="0" err="1"/>
              <a:t>Service</a:t>
            </a:r>
            <a:r>
              <a:rPr lang="es-ES" dirty="0"/>
              <a:t>, para la lógica que necesito con respecto a los datos provenientes de la </a:t>
            </a:r>
            <a:r>
              <a:rPr lang="es-ES" dirty="0" err="1"/>
              <a:t>WebAPI</a:t>
            </a:r>
            <a:endParaRPr lang="en-I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EF0285-3195-497E-A09E-40438EEC44D4}"/>
              </a:ext>
            </a:extLst>
          </p:cNvPr>
          <p:cNvSpPr txBox="1"/>
          <p:nvPr/>
        </p:nvSpPr>
        <p:spPr>
          <a:xfrm>
            <a:off x="9421090" y="2992582"/>
            <a:ext cx="2318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llamada asíncrona con una función </a:t>
            </a:r>
            <a:r>
              <a:rPr lang="es-ES" dirty="0" err="1"/>
              <a:t>callback</a:t>
            </a:r>
            <a:r>
              <a:rPr lang="es-ES" dirty="0"/>
              <a:t> para que los datos se carguen consecutivamente.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248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2D73E8-817F-4AFF-AC36-94EB185A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0" y="1276350"/>
            <a:ext cx="7553325" cy="43053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2A91AD-B589-437F-88F4-B479E96EED00}"/>
              </a:ext>
            </a:extLst>
          </p:cNvPr>
          <p:cNvSpPr txBox="1"/>
          <p:nvPr/>
        </p:nvSpPr>
        <p:spPr>
          <a:xfrm>
            <a:off x="8756071" y="2189019"/>
            <a:ext cx="2318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Creo un método que me devuelve un número determinado de </a:t>
            </a:r>
            <a:r>
              <a:rPr lang="es-ES" dirty="0" err="1"/>
              <a:t>IgNobels</a:t>
            </a:r>
            <a:r>
              <a:rPr lang="es-ES" dirty="0"/>
              <a:t> al azar, para que cada vez se muestren diferentes por pantalla.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184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DF8CDF7-5E3F-4283-A27D-F23C89F7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7" y="3153641"/>
            <a:ext cx="9305925" cy="29337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A5857B-D500-4323-86E1-2AEC86CF6EAF}"/>
              </a:ext>
            </a:extLst>
          </p:cNvPr>
          <p:cNvSpPr txBox="1"/>
          <p:nvPr/>
        </p:nvSpPr>
        <p:spPr>
          <a:xfrm>
            <a:off x="951345" y="508000"/>
            <a:ext cx="9670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fun.html tiene como peculiaridad: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b="1" dirty="0" err="1"/>
              <a:t>Show.bind</a:t>
            </a:r>
            <a:r>
              <a:rPr lang="es-ES" b="1" dirty="0"/>
              <a:t> </a:t>
            </a:r>
            <a:r>
              <a:rPr lang="es-ES" dirty="0"/>
              <a:t>que permite mostrar u ocultar el contenido con respecto a una variable o a una lógica.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b="1" dirty="0" err="1"/>
              <a:t>Repeat.for</a:t>
            </a:r>
            <a:r>
              <a:rPr lang="es-ES" b="1" dirty="0"/>
              <a:t>, </a:t>
            </a:r>
            <a:r>
              <a:rPr lang="es-ES" dirty="0"/>
              <a:t>nos permite introducir elementos </a:t>
            </a:r>
            <a:r>
              <a:rPr lang="es-ES" dirty="0" err="1"/>
              <a:t>html</a:t>
            </a:r>
            <a:r>
              <a:rPr lang="es-ES" dirty="0"/>
              <a:t> dentro de un bucle </a:t>
            </a:r>
            <a:r>
              <a:rPr lang="es-ES" dirty="0" err="1"/>
              <a:t>for</a:t>
            </a:r>
            <a:r>
              <a:rPr lang="es-ES" dirty="0"/>
              <a:t>, de forma que se crearan tantos como elementos haya en el listado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b="1" dirty="0"/>
              <a:t>${propiedad}, </a:t>
            </a:r>
            <a:r>
              <a:rPr lang="es-ES" dirty="0"/>
              <a:t>permite vincular bidireccionalmente las propiedades del modelo.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b="1" dirty="0" err="1"/>
              <a:t>Click.delegate</a:t>
            </a:r>
            <a:r>
              <a:rPr lang="es-ES" b="1" dirty="0"/>
              <a:t> </a:t>
            </a:r>
            <a:r>
              <a:rPr lang="es-ES" dirty="0"/>
              <a:t>para vincular la acción </a:t>
            </a:r>
            <a:r>
              <a:rPr lang="es-ES" dirty="0" err="1"/>
              <a:t>click</a:t>
            </a:r>
            <a:r>
              <a:rPr lang="es-ES" dirty="0"/>
              <a:t> del botón con un método del </a:t>
            </a:r>
            <a:r>
              <a:rPr lang="es-ES" dirty="0" err="1"/>
              <a:t>fun.ts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056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2EC803F-4FE1-41EA-BE8F-288E7622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29885"/>
            <a:ext cx="5629563" cy="44592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B81622-6F32-45E9-AFF5-EAE28A8C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4589172"/>
            <a:ext cx="8571052" cy="21389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914EDA-76E2-45BB-B8E9-C8607F0FD41E}"/>
              </a:ext>
            </a:extLst>
          </p:cNvPr>
          <p:cNvSpPr txBox="1"/>
          <p:nvPr/>
        </p:nvSpPr>
        <p:spPr>
          <a:xfrm>
            <a:off x="6788727" y="217397"/>
            <a:ext cx="3953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app.ts</a:t>
            </a:r>
            <a:r>
              <a:rPr lang="es-ES" dirty="0"/>
              <a:t>  es </a:t>
            </a:r>
            <a:r>
              <a:rPr lang="es-ES" dirty="0" err="1"/>
              <a:t>typescript</a:t>
            </a:r>
            <a:r>
              <a:rPr lang="es-ES" dirty="0"/>
              <a:t> simplemente, tengo:</a:t>
            </a:r>
          </a:p>
          <a:p>
            <a:endParaRPr lang="es-ES" dirty="0"/>
          </a:p>
          <a:p>
            <a:r>
              <a:rPr lang="es-ES" dirty="0"/>
              <a:t>El método </a:t>
            </a:r>
            <a:r>
              <a:rPr lang="es-ES" dirty="0" err="1"/>
              <a:t>getIgNobels</a:t>
            </a:r>
            <a:r>
              <a:rPr lang="es-ES" dirty="0"/>
              <a:t> que llama al método asíncrono del servicio y en el </a:t>
            </a:r>
            <a:r>
              <a:rPr lang="es-ES" dirty="0" err="1"/>
              <a:t>callback</a:t>
            </a:r>
            <a:r>
              <a:rPr lang="es-ES" dirty="0"/>
              <a:t> realiza una llamada al </a:t>
            </a:r>
            <a:r>
              <a:rPr lang="es-ES" dirty="0" err="1"/>
              <a:t>getRandomIgNobel</a:t>
            </a:r>
            <a:r>
              <a:rPr lang="es-ES" dirty="0"/>
              <a:t>, para que vaya secuencial.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getRandomIgNobel</a:t>
            </a:r>
            <a:r>
              <a:rPr lang="es-ES" dirty="0"/>
              <a:t> llama al método del servicio que devuelve los </a:t>
            </a:r>
            <a:r>
              <a:rPr lang="es-ES" dirty="0" err="1"/>
              <a:t>igNobel</a:t>
            </a:r>
            <a:r>
              <a:rPr lang="es-ES" dirty="0"/>
              <a:t> de forma aleatoria.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moreIgNobel</a:t>
            </a:r>
            <a:r>
              <a:rPr lang="es-ES" dirty="0"/>
              <a:t> es el método vinculado al botón.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16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90CE-BEFF-47F9-9078-1417E11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del proyecto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3360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CC23CF-E10C-4138-9DEA-7A922AA3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71080"/>
            <a:ext cx="5229225" cy="5238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CE985C-AA11-4593-8ED1-D4A4C1F793F9}"/>
              </a:ext>
            </a:extLst>
          </p:cNvPr>
          <p:cNvSpPr txBox="1"/>
          <p:nvPr/>
        </p:nvSpPr>
        <p:spPr>
          <a:xfrm>
            <a:off x="6576291" y="5329382"/>
            <a:ext cx="287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estos son los estilos que he añadido.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94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454C8CF-9116-459C-8980-950A4B9547C0}"/>
              </a:ext>
            </a:extLst>
          </p:cNvPr>
          <p:cNvSpPr txBox="1"/>
          <p:nvPr/>
        </p:nvSpPr>
        <p:spPr>
          <a:xfrm>
            <a:off x="572655" y="406400"/>
            <a:ext cx="1106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ejecutar la </a:t>
            </a:r>
            <a:r>
              <a:rPr lang="es-ES" dirty="0" err="1"/>
              <a:t>WebApi</a:t>
            </a:r>
            <a:r>
              <a:rPr lang="es-ES" dirty="0"/>
              <a:t> y tratar de conectarme a ella me doy cuenta de que no me deja por problema de CORS. Como la </a:t>
            </a:r>
            <a:r>
              <a:rPr lang="es-ES" dirty="0" err="1"/>
              <a:t>WebAPi</a:t>
            </a:r>
            <a:r>
              <a:rPr lang="es-ES" dirty="0"/>
              <a:t> está hecha en </a:t>
            </a:r>
            <a:r>
              <a:rPr lang="es-ES" dirty="0" err="1"/>
              <a:t>ASP.Net</a:t>
            </a:r>
            <a:r>
              <a:rPr lang="es-ES" dirty="0"/>
              <a:t> Core, lo que yo hago es modificar en el </a:t>
            </a:r>
            <a:r>
              <a:rPr lang="es-ES" dirty="0" err="1"/>
              <a:t>app.start</a:t>
            </a:r>
            <a:r>
              <a:rPr lang="es-ES" dirty="0"/>
              <a:t> los siguientes métodos:</a:t>
            </a:r>
            <a:endParaRPr lang="en-IE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3CAC7D-4F66-44B1-BB46-89BCC0AD9484}"/>
              </a:ext>
            </a:extLst>
          </p:cNvPr>
          <p:cNvGrpSpPr/>
          <p:nvPr/>
        </p:nvGrpSpPr>
        <p:grpSpPr>
          <a:xfrm>
            <a:off x="1751302" y="1578263"/>
            <a:ext cx="7248525" cy="3886200"/>
            <a:chOff x="1751302" y="1578263"/>
            <a:chExt cx="7248525" cy="38862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33A0C76-5A44-43FF-A0EE-6C42BEAC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302" y="1578263"/>
              <a:ext cx="7248525" cy="388620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187D3DE-7FC7-4CF5-8F9E-2EB46424C1F0}"/>
                </a:ext>
              </a:extLst>
            </p:cNvPr>
            <p:cNvSpPr/>
            <p:nvPr/>
          </p:nvSpPr>
          <p:spPr>
            <a:xfrm>
              <a:off x="2115127" y="2133600"/>
              <a:ext cx="4572000" cy="11268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77B899A-B803-4178-A465-1B4D3F71CF87}"/>
                </a:ext>
              </a:extLst>
            </p:cNvPr>
            <p:cNvSpPr/>
            <p:nvPr/>
          </p:nvSpPr>
          <p:spPr>
            <a:xfrm>
              <a:off x="1999672" y="4793672"/>
              <a:ext cx="4572000" cy="267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7212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35D010-6021-4093-8628-914AB1CC0F11}"/>
              </a:ext>
            </a:extLst>
          </p:cNvPr>
          <p:cNvSpPr txBox="1"/>
          <p:nvPr/>
        </p:nvSpPr>
        <p:spPr>
          <a:xfrm>
            <a:off x="1458447" y="194547"/>
            <a:ext cx="79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Voy a usar Aurelia CLI, que yo ya tengo instalado de otros proyectos, se instala así:</a:t>
            </a:r>
            <a:endParaRPr lang="en-IE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E18FA5B4-E691-43A2-B0CD-ECDA28376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479022" y="747901"/>
            <a:ext cx="7929832" cy="5326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DE13BA-FD22-4550-9C32-27A35D493EF7}"/>
              </a:ext>
            </a:extLst>
          </p:cNvPr>
          <p:cNvSpPr txBox="1"/>
          <p:nvPr/>
        </p:nvSpPr>
        <p:spPr>
          <a:xfrm>
            <a:off x="1479022" y="1647349"/>
            <a:ext cx="84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 a crear el proyecto</a:t>
            </a:r>
            <a:endParaRPr lang="en-I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E869B4-ACBE-45A5-B268-4B38F05B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22" y="2282845"/>
            <a:ext cx="3638550" cy="695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D03527-38A2-4C28-9F83-5437E12D0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47" y="3100151"/>
            <a:ext cx="7822882" cy="34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08ED40-38F5-4B46-9822-61973ABB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3" y="122207"/>
            <a:ext cx="6228398" cy="43335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5492DE-4BC6-430D-8809-D2B9C75DE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46"/>
          <a:stretch/>
        </p:blipFill>
        <p:spPr>
          <a:xfrm>
            <a:off x="802323" y="4527073"/>
            <a:ext cx="7977505" cy="20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A7B4A1-2050-4BD0-800A-E85D3858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5" y="1943426"/>
            <a:ext cx="11359349" cy="29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A190D7-58D4-4731-BDBE-204D8BEA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33801"/>
            <a:ext cx="11353800" cy="33623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988B9EE-C95F-46CD-812D-7CC6AFAB9D61}"/>
              </a:ext>
            </a:extLst>
          </p:cNvPr>
          <p:cNvSpPr txBox="1"/>
          <p:nvPr/>
        </p:nvSpPr>
        <p:spPr>
          <a:xfrm>
            <a:off x="554182" y="452582"/>
            <a:ext cx="1090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 novedad: Aurelia ya está preparada para integrarse con ASP.NET Core, una gran apuesta sin duda.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046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51B7F-78A6-4B48-B386-9AFAD21C8E53}"/>
              </a:ext>
            </a:extLst>
          </p:cNvPr>
          <p:cNvSpPr txBox="1">
            <a:spLocks/>
          </p:cNvSpPr>
          <p:nvPr/>
        </p:nvSpPr>
        <p:spPr>
          <a:xfrm>
            <a:off x="594362" y="4365221"/>
            <a:ext cx="9609668" cy="146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Arquitectura creada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307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BFE15B-C722-465D-8E21-6FBFD413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2" y="193963"/>
            <a:ext cx="3130961" cy="6470073"/>
          </a:xfrm>
          <a:prstGeom prst="rect">
            <a:avLst/>
          </a:prstGeo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0AF39016-4E29-45AE-AEAC-3334BBD09298}"/>
              </a:ext>
            </a:extLst>
          </p:cNvPr>
          <p:cNvSpPr txBox="1"/>
          <p:nvPr/>
        </p:nvSpPr>
        <p:spPr>
          <a:xfrm>
            <a:off x="3963576" y="193963"/>
            <a:ext cx="686839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estructura de Aurelia es muy similar también a la de otros </a:t>
            </a:r>
            <a:r>
              <a:rPr lang="es-ES" sz="2000" dirty="0" err="1"/>
              <a:t>frameworks</a:t>
            </a:r>
            <a:r>
              <a:rPr lang="es-ES" sz="2000" dirty="0"/>
              <a:t>. Tiene, entre otras cosas: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Aurelia_Project</a:t>
            </a:r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Environments</a:t>
            </a:r>
            <a:r>
              <a:rPr lang="es-ES" sz="2000" dirty="0"/>
              <a:t>: viene preparada para por defecto para desarrollo, </a:t>
            </a:r>
            <a:r>
              <a:rPr lang="es-ES" sz="2000" dirty="0" err="1"/>
              <a:t>stage</a:t>
            </a:r>
            <a:r>
              <a:rPr lang="es-ES" sz="2000" dirty="0"/>
              <a:t> y producción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Generators</a:t>
            </a:r>
            <a:r>
              <a:rPr lang="es-ES" sz="2000" dirty="0"/>
              <a:t> (listos para poder importar)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Tasks</a:t>
            </a:r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Aurelia.json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Custom_typings</a:t>
            </a:r>
            <a:r>
              <a:rPr lang="es-ES" sz="2000" dirty="0"/>
              <a:t>  </a:t>
            </a:r>
            <a:r>
              <a:rPr lang="es-ES" sz="2000" dirty="0">
                <a:sym typeface="Wingdings" panose="05000000000000000000" pitchFamily="2" charset="2"/>
              </a:rPr>
              <a:t> por si los quisiéramos agregar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>
                <a:sym typeface="Wingdings" panose="05000000000000000000" pitchFamily="2" charset="2"/>
              </a:rPr>
              <a:t>Dist</a:t>
            </a:r>
            <a:r>
              <a:rPr lang="es-ES" sz="2000" dirty="0">
                <a:sym typeface="Wingdings" panose="05000000000000000000" pitchFamily="2" charset="2"/>
              </a:rPr>
              <a:t>  Donde se guardará el código compilado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Node_modules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estarán ubicados todos los que vayamos usando.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Src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Aquí es donde trabajaremos e iremos insertando nuestros desarrollos.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>
                <a:sym typeface="Wingdings" panose="05000000000000000000" pitchFamily="2" charset="2"/>
              </a:rPr>
              <a:t>Static</a:t>
            </a:r>
            <a:r>
              <a:rPr lang="es-ES" sz="2000" dirty="0">
                <a:sym typeface="Wingdings" panose="05000000000000000000" pitchFamily="2" charset="2"/>
              </a:rPr>
              <a:t>  Contenido estático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Test </a:t>
            </a:r>
            <a:r>
              <a:rPr lang="es-ES" sz="2000" dirty="0">
                <a:sym typeface="Wingdings" panose="05000000000000000000" pitchFamily="2" charset="2"/>
              </a:rPr>
              <a:t> Utiliza karma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Index.ejs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Para hacer </a:t>
            </a:r>
            <a:r>
              <a:rPr lang="es-ES" sz="2000" dirty="0" err="1">
                <a:sym typeface="Wingdings" panose="05000000000000000000" pitchFamily="2" charset="2"/>
              </a:rPr>
              <a:t>templates</a:t>
            </a:r>
            <a:r>
              <a:rPr lang="es-ES" sz="2000" dirty="0">
                <a:sym typeface="Wingdings" panose="05000000000000000000" pitchFamily="2" charset="2"/>
              </a:rPr>
              <a:t> de apps Node.JS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.</a:t>
            </a:r>
            <a:r>
              <a:rPr lang="es-ES" sz="2000" dirty="0" err="1"/>
              <a:t>gitignore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todo aquello que no queremos subir al repo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Package.json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>
                <a:sym typeface="Wingdings" panose="05000000000000000000" pitchFamily="2" charset="2"/>
              </a:rPr>
              <a:t>Tsconfig.json</a:t>
            </a:r>
            <a:r>
              <a:rPr lang="es-ES" sz="2000" dirty="0">
                <a:sym typeface="Wingdings" panose="05000000000000000000" pitchFamily="2" charset="2"/>
              </a:rPr>
              <a:t>  Porque está basado en </a:t>
            </a:r>
            <a:r>
              <a:rPr lang="es-ES" sz="2000" dirty="0" err="1">
                <a:sym typeface="Wingdings" panose="05000000000000000000" pitchFamily="2" charset="2"/>
              </a:rPr>
              <a:t>Typescript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3540388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993</Words>
  <Application>Microsoft Office PowerPoint</Application>
  <PresentationFormat>Panorámica</PresentationFormat>
  <Paragraphs>82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Wingdings</vt:lpstr>
      <vt:lpstr>Wingdings 2</vt:lpstr>
      <vt:lpstr>HDOfficeLightV0</vt:lpstr>
      <vt:lpstr>Afaya bio</vt:lpstr>
      <vt:lpstr>Presentación de PowerPoint</vt:lpstr>
      <vt:lpstr>Creación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Afaya bio</dc:title>
  <dc:creator>Azahara Fernandez Guizan</dc:creator>
  <cp:lastModifiedBy>Azahara Fernandez Guizan</cp:lastModifiedBy>
  <cp:revision>22</cp:revision>
  <dcterms:created xsi:type="dcterms:W3CDTF">2018-08-04T14:41:55Z</dcterms:created>
  <dcterms:modified xsi:type="dcterms:W3CDTF">2018-08-06T17:01:29Z</dcterms:modified>
</cp:coreProperties>
</file>