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1" r:id="rId4"/>
    <p:sldId id="257" r:id="rId5"/>
    <p:sldId id="263" r:id="rId6"/>
    <p:sldId id="258" r:id="rId7"/>
    <p:sldId id="264" r:id="rId8"/>
    <p:sldId id="259" r:id="rId9"/>
    <p:sldId id="260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EF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7887-96FE-4612-BBA5-BE773799EF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4FAD36-6427-420F-A088-B30E3CEEF33F}">
      <dgm:prSet phldrT="[Text]" custT="1"/>
      <dgm:spPr/>
      <dgm:t>
        <a:bodyPr/>
        <a:lstStyle/>
        <a:p>
          <a:endParaRPr lang="es-ES" sz="2400" b="1" dirty="0" smtClean="0">
            <a:solidFill>
              <a:schemeClr val="bg1"/>
            </a:solidFill>
          </a:endParaRPr>
        </a:p>
        <a:p>
          <a:r>
            <a:rPr lang="es-ES" sz="2400" b="1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endParaRPr lang="es-ES" sz="2400" b="1" dirty="0">
            <a:solidFill>
              <a:schemeClr val="bg1"/>
            </a:solidFill>
          </a:endParaRPr>
        </a:p>
      </dgm:t>
    </dgm:pt>
    <dgm:pt modelId="{3BA6D9C4-E088-459D-96A5-31B62E8CA855}" type="parTrans" cxnId="{8253F0A3-B7A9-4CAD-AFE6-5CA754106FAD}">
      <dgm:prSet/>
      <dgm:spPr/>
      <dgm:t>
        <a:bodyPr/>
        <a:lstStyle/>
        <a:p>
          <a:endParaRPr lang="es-ES"/>
        </a:p>
      </dgm:t>
    </dgm:pt>
    <dgm:pt modelId="{EA3D7F17-5612-4478-9BA3-B058C8C09960}" type="sibTrans" cxnId="{8253F0A3-B7A9-4CAD-AFE6-5CA754106FAD}">
      <dgm:prSet/>
      <dgm:spPr/>
      <dgm:t>
        <a:bodyPr/>
        <a:lstStyle/>
        <a:p>
          <a:endParaRPr lang="es-ES"/>
        </a:p>
      </dgm:t>
    </dgm:pt>
    <dgm:pt modelId="{653B0388-BBA6-489D-A5AF-C69599486601}">
      <dgm:prSet phldrT="[Text]"/>
      <dgm:spPr/>
      <dgm:t>
        <a:bodyPr/>
        <a:lstStyle/>
        <a:p>
          <a:r>
            <a:rPr lang="es-ES" b="1" dirty="0" smtClean="0"/>
            <a:t>https://auth0.com/blog/creating-your-first-aurelia-app-from-authentication-to-calling-an-api/</a:t>
          </a:r>
          <a:endParaRPr lang="es-ES" b="1" dirty="0"/>
        </a:p>
      </dgm:t>
    </dgm:pt>
    <dgm:pt modelId="{02200897-2B34-4008-A0E9-35308B73EC85}" type="parTrans" cxnId="{68B013E7-0D15-4A1B-A53A-135AB202337E}">
      <dgm:prSet/>
      <dgm:spPr/>
      <dgm:t>
        <a:bodyPr/>
        <a:lstStyle/>
        <a:p>
          <a:endParaRPr lang="es-ES"/>
        </a:p>
      </dgm:t>
    </dgm:pt>
    <dgm:pt modelId="{651E8358-6391-45FF-96CE-0C4AA9080180}" type="sibTrans" cxnId="{68B013E7-0D15-4A1B-A53A-135AB202337E}">
      <dgm:prSet/>
      <dgm:spPr/>
      <dgm:t>
        <a:bodyPr/>
        <a:lstStyle/>
        <a:p>
          <a:endParaRPr lang="es-ES"/>
        </a:p>
      </dgm:t>
    </dgm:pt>
    <dgm:pt modelId="{02967419-1AAA-45B4-9310-F983B14A7464}">
      <dgm:prSet phldrT="[Text]"/>
      <dgm:spPr/>
      <dgm:t>
        <a:bodyPr/>
        <a:lstStyle/>
        <a:p>
          <a:r>
            <a:rPr lang="es-ES" b="1" dirty="0" smtClean="0"/>
            <a:t>https://www.tutorialspoint.com/aurelia</a:t>
          </a:r>
          <a:endParaRPr lang="es-ES" b="1" dirty="0"/>
        </a:p>
      </dgm:t>
    </dgm:pt>
    <dgm:pt modelId="{40474EB1-F66A-47D3-926F-B6FCDE6FAA9E}" type="parTrans" cxnId="{07512042-9AD8-4BE8-9FDA-F5E5D9AC227C}">
      <dgm:prSet/>
      <dgm:spPr/>
      <dgm:t>
        <a:bodyPr/>
        <a:lstStyle/>
        <a:p>
          <a:endParaRPr lang="es-ES"/>
        </a:p>
      </dgm:t>
    </dgm:pt>
    <dgm:pt modelId="{38C40B34-A78C-44AD-AB4B-709A6B1889FC}" type="sibTrans" cxnId="{07512042-9AD8-4BE8-9FDA-F5E5D9AC227C}">
      <dgm:prSet/>
      <dgm:spPr/>
      <dgm:t>
        <a:bodyPr/>
        <a:lstStyle/>
        <a:p>
          <a:endParaRPr lang="es-ES"/>
        </a:p>
      </dgm:t>
    </dgm:pt>
    <dgm:pt modelId="{EDAA86A7-6F37-4C99-A990-2FDEFC5DEA7C}" type="pres">
      <dgm:prSet presAssocID="{66BD7887-96FE-4612-BBA5-BE773799EF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0962A-BD26-4091-8295-A775C89CDA8C}" type="pres">
      <dgm:prSet presAssocID="{524FAD36-6427-420F-A088-B30E3CEEF33F}" presName="parentLin" presStyleCnt="0"/>
      <dgm:spPr/>
    </dgm:pt>
    <dgm:pt modelId="{3E9F1D4B-92B3-4E9D-8272-8C13C5823F3D}" type="pres">
      <dgm:prSet presAssocID="{524FAD36-6427-420F-A088-B30E3CEEF33F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5D25FA9-9F23-484A-AD36-01895651C082}" type="pres">
      <dgm:prSet presAssocID="{524FAD36-6427-420F-A088-B30E3CEEF33F}" presName="parentText" presStyleLbl="node1" presStyleIdx="0" presStyleCnt="3" custScaleX="142857" custLinFactNeighborY="135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1D4B3-8390-4978-A713-64CC6A8E42E4}" type="pres">
      <dgm:prSet presAssocID="{524FAD36-6427-420F-A088-B30E3CEEF33F}" presName="negativeSpace" presStyleCnt="0"/>
      <dgm:spPr/>
    </dgm:pt>
    <dgm:pt modelId="{E1916609-09A4-454D-972B-42C4B913C078}" type="pres">
      <dgm:prSet presAssocID="{524FAD36-6427-420F-A088-B30E3CEEF33F}" presName="childText" presStyleLbl="conFgAcc1" presStyleIdx="0" presStyleCnt="3">
        <dgm:presLayoutVars>
          <dgm:bulletEnabled val="1"/>
        </dgm:presLayoutVars>
      </dgm:prSet>
      <dgm:spPr/>
    </dgm:pt>
    <dgm:pt modelId="{A4AA4F68-D81A-4883-BDFF-71A2E2859A61}" type="pres">
      <dgm:prSet presAssocID="{EA3D7F17-5612-4478-9BA3-B058C8C09960}" presName="spaceBetweenRectangles" presStyleCnt="0"/>
      <dgm:spPr/>
    </dgm:pt>
    <dgm:pt modelId="{E9F6E622-49C7-4FA5-958F-918339A48590}" type="pres">
      <dgm:prSet presAssocID="{653B0388-BBA6-489D-A5AF-C69599486601}" presName="parentLin" presStyleCnt="0"/>
      <dgm:spPr/>
    </dgm:pt>
    <dgm:pt modelId="{2CA51563-A068-48CF-96A1-6A09517C4A93}" type="pres">
      <dgm:prSet presAssocID="{653B0388-BBA6-489D-A5AF-C69599486601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A5BAA43-1229-49A6-B91B-8A34676699D5}" type="pres">
      <dgm:prSet presAssocID="{653B0388-BBA6-489D-A5AF-C69599486601}" presName="parentText" presStyleLbl="node1" presStyleIdx="1" presStyleCnt="3" custScaleX="1353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2C79C-1525-4E02-9A7F-9995DA9C3040}" type="pres">
      <dgm:prSet presAssocID="{653B0388-BBA6-489D-A5AF-C69599486601}" presName="negativeSpace" presStyleCnt="0"/>
      <dgm:spPr/>
    </dgm:pt>
    <dgm:pt modelId="{D094A7AD-F43A-4D6E-917A-3A2132425A51}" type="pres">
      <dgm:prSet presAssocID="{653B0388-BBA6-489D-A5AF-C69599486601}" presName="childText" presStyleLbl="conFgAcc1" presStyleIdx="1" presStyleCnt="3">
        <dgm:presLayoutVars>
          <dgm:bulletEnabled val="1"/>
        </dgm:presLayoutVars>
      </dgm:prSet>
      <dgm:spPr/>
    </dgm:pt>
    <dgm:pt modelId="{F4143706-E95F-4DAE-B35A-92565A9DE547}" type="pres">
      <dgm:prSet presAssocID="{651E8358-6391-45FF-96CE-0C4AA9080180}" presName="spaceBetweenRectangles" presStyleCnt="0"/>
      <dgm:spPr/>
    </dgm:pt>
    <dgm:pt modelId="{AF9A6E90-7D1B-4E0D-8058-98C06DAAA556}" type="pres">
      <dgm:prSet presAssocID="{02967419-1AAA-45B4-9310-F983B14A7464}" presName="parentLin" presStyleCnt="0"/>
      <dgm:spPr/>
    </dgm:pt>
    <dgm:pt modelId="{2B17653E-8892-4C66-A6D6-7A3899BB4605}" type="pres">
      <dgm:prSet presAssocID="{02967419-1AAA-45B4-9310-F983B14A7464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8AAF37D-DE77-49AD-94BA-D22C0BE47A96}" type="pres">
      <dgm:prSet presAssocID="{02967419-1AAA-45B4-9310-F983B14A7464}" presName="parentText" presStyleLbl="node1" presStyleIdx="2" presStyleCnt="3" custScaleX="14281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C93D-09A4-4FBE-BC0A-7110B233D5D3}" type="pres">
      <dgm:prSet presAssocID="{02967419-1AAA-45B4-9310-F983B14A7464}" presName="negativeSpace" presStyleCnt="0"/>
      <dgm:spPr/>
    </dgm:pt>
    <dgm:pt modelId="{37C02652-0F13-459C-B9D0-247580E681AB}" type="pres">
      <dgm:prSet presAssocID="{02967419-1AAA-45B4-9310-F983B14A74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6CBCA4-87EB-45E5-B8FB-DFB85C251EE3}" type="presOf" srcId="{524FAD36-6427-420F-A088-B30E3CEEF33F}" destId="{3E9F1D4B-92B3-4E9D-8272-8C13C5823F3D}" srcOrd="0" destOrd="0" presId="urn:microsoft.com/office/officeart/2005/8/layout/list1"/>
    <dgm:cxn modelId="{8253F0A3-B7A9-4CAD-AFE6-5CA754106FAD}" srcId="{66BD7887-96FE-4612-BBA5-BE773799EFCB}" destId="{524FAD36-6427-420F-A088-B30E3CEEF33F}" srcOrd="0" destOrd="0" parTransId="{3BA6D9C4-E088-459D-96A5-31B62E8CA855}" sibTransId="{EA3D7F17-5612-4478-9BA3-B058C8C09960}"/>
    <dgm:cxn modelId="{5526314C-8A6F-4DA4-8949-F546466959F0}" type="presOf" srcId="{653B0388-BBA6-489D-A5AF-C69599486601}" destId="{2CA51563-A068-48CF-96A1-6A09517C4A93}" srcOrd="0" destOrd="0" presId="urn:microsoft.com/office/officeart/2005/8/layout/list1"/>
    <dgm:cxn modelId="{4FD7DF63-4154-4EF3-B816-A14D72CC452D}" type="presOf" srcId="{524FAD36-6427-420F-A088-B30E3CEEF33F}" destId="{15D25FA9-9F23-484A-AD36-01895651C082}" srcOrd="1" destOrd="0" presId="urn:microsoft.com/office/officeart/2005/8/layout/list1"/>
    <dgm:cxn modelId="{07512042-9AD8-4BE8-9FDA-F5E5D9AC227C}" srcId="{66BD7887-96FE-4612-BBA5-BE773799EFCB}" destId="{02967419-1AAA-45B4-9310-F983B14A7464}" srcOrd="2" destOrd="0" parTransId="{40474EB1-F66A-47D3-926F-B6FCDE6FAA9E}" sibTransId="{38C40B34-A78C-44AD-AB4B-709A6B1889FC}"/>
    <dgm:cxn modelId="{9DDAC5E9-C471-490E-AA05-B324D63C0886}" type="presOf" srcId="{02967419-1AAA-45B4-9310-F983B14A7464}" destId="{C8AAF37D-DE77-49AD-94BA-D22C0BE47A96}" srcOrd="1" destOrd="0" presId="urn:microsoft.com/office/officeart/2005/8/layout/list1"/>
    <dgm:cxn modelId="{68B013E7-0D15-4A1B-A53A-135AB202337E}" srcId="{66BD7887-96FE-4612-BBA5-BE773799EFCB}" destId="{653B0388-BBA6-489D-A5AF-C69599486601}" srcOrd="1" destOrd="0" parTransId="{02200897-2B34-4008-A0E9-35308B73EC85}" sibTransId="{651E8358-6391-45FF-96CE-0C4AA9080180}"/>
    <dgm:cxn modelId="{A1721FF0-2786-40A8-A09A-B2CFC11C880D}" type="presOf" srcId="{66BD7887-96FE-4612-BBA5-BE773799EFCB}" destId="{EDAA86A7-6F37-4C99-A990-2FDEFC5DEA7C}" srcOrd="0" destOrd="0" presId="urn:microsoft.com/office/officeart/2005/8/layout/list1"/>
    <dgm:cxn modelId="{EFB6D9E9-5702-4E65-A2E4-7F3A323F4CE3}" type="presOf" srcId="{653B0388-BBA6-489D-A5AF-C69599486601}" destId="{EA5BAA43-1229-49A6-B91B-8A34676699D5}" srcOrd="1" destOrd="0" presId="urn:microsoft.com/office/officeart/2005/8/layout/list1"/>
    <dgm:cxn modelId="{297BA5A3-9319-4C4A-AC73-AEC03C86662C}" type="presOf" srcId="{02967419-1AAA-45B4-9310-F983B14A7464}" destId="{2B17653E-8892-4C66-A6D6-7A3899BB4605}" srcOrd="0" destOrd="0" presId="urn:microsoft.com/office/officeart/2005/8/layout/list1"/>
    <dgm:cxn modelId="{BF3DD0F6-663D-4B57-8E23-002005099D98}" type="presParOf" srcId="{EDAA86A7-6F37-4C99-A990-2FDEFC5DEA7C}" destId="{0EA0962A-BD26-4091-8295-A775C89CDA8C}" srcOrd="0" destOrd="0" presId="urn:microsoft.com/office/officeart/2005/8/layout/list1"/>
    <dgm:cxn modelId="{A037519E-813A-4F19-8F59-9A81ABB9AA08}" type="presParOf" srcId="{0EA0962A-BD26-4091-8295-A775C89CDA8C}" destId="{3E9F1D4B-92B3-4E9D-8272-8C13C5823F3D}" srcOrd="0" destOrd="0" presId="urn:microsoft.com/office/officeart/2005/8/layout/list1"/>
    <dgm:cxn modelId="{490547AC-83EE-4BD1-BA3A-27620D7DF99B}" type="presParOf" srcId="{0EA0962A-BD26-4091-8295-A775C89CDA8C}" destId="{15D25FA9-9F23-484A-AD36-01895651C082}" srcOrd="1" destOrd="0" presId="urn:microsoft.com/office/officeart/2005/8/layout/list1"/>
    <dgm:cxn modelId="{403D04A7-E433-4A3C-A8E9-754AA67DBF78}" type="presParOf" srcId="{EDAA86A7-6F37-4C99-A990-2FDEFC5DEA7C}" destId="{E471D4B3-8390-4978-A713-64CC6A8E42E4}" srcOrd="1" destOrd="0" presId="urn:microsoft.com/office/officeart/2005/8/layout/list1"/>
    <dgm:cxn modelId="{8AA12CBF-E442-4E61-9B03-61496E9F0AE5}" type="presParOf" srcId="{EDAA86A7-6F37-4C99-A990-2FDEFC5DEA7C}" destId="{E1916609-09A4-454D-972B-42C4B913C078}" srcOrd="2" destOrd="0" presId="urn:microsoft.com/office/officeart/2005/8/layout/list1"/>
    <dgm:cxn modelId="{F15262E0-A2A9-49FA-9393-25F39890F049}" type="presParOf" srcId="{EDAA86A7-6F37-4C99-A990-2FDEFC5DEA7C}" destId="{A4AA4F68-D81A-4883-BDFF-71A2E2859A61}" srcOrd="3" destOrd="0" presId="urn:microsoft.com/office/officeart/2005/8/layout/list1"/>
    <dgm:cxn modelId="{59A4D6CE-C2A0-483A-841D-006AB02E92F0}" type="presParOf" srcId="{EDAA86A7-6F37-4C99-A990-2FDEFC5DEA7C}" destId="{E9F6E622-49C7-4FA5-958F-918339A48590}" srcOrd="4" destOrd="0" presId="urn:microsoft.com/office/officeart/2005/8/layout/list1"/>
    <dgm:cxn modelId="{543FD52F-9CE5-4087-9359-91090074E6FE}" type="presParOf" srcId="{E9F6E622-49C7-4FA5-958F-918339A48590}" destId="{2CA51563-A068-48CF-96A1-6A09517C4A93}" srcOrd="0" destOrd="0" presId="urn:microsoft.com/office/officeart/2005/8/layout/list1"/>
    <dgm:cxn modelId="{3C1BAD30-F474-42CC-90E7-3533227AF86C}" type="presParOf" srcId="{E9F6E622-49C7-4FA5-958F-918339A48590}" destId="{EA5BAA43-1229-49A6-B91B-8A34676699D5}" srcOrd="1" destOrd="0" presId="urn:microsoft.com/office/officeart/2005/8/layout/list1"/>
    <dgm:cxn modelId="{59F15FD9-3F9A-46F9-8F27-93B03FDC71D8}" type="presParOf" srcId="{EDAA86A7-6F37-4C99-A990-2FDEFC5DEA7C}" destId="{1AA2C79C-1525-4E02-9A7F-9995DA9C3040}" srcOrd="5" destOrd="0" presId="urn:microsoft.com/office/officeart/2005/8/layout/list1"/>
    <dgm:cxn modelId="{8F333B6C-FF3C-42E9-A859-D3DE4841E845}" type="presParOf" srcId="{EDAA86A7-6F37-4C99-A990-2FDEFC5DEA7C}" destId="{D094A7AD-F43A-4D6E-917A-3A2132425A51}" srcOrd="6" destOrd="0" presId="urn:microsoft.com/office/officeart/2005/8/layout/list1"/>
    <dgm:cxn modelId="{832D2B2E-79D6-4B9D-8E51-90D404D0423E}" type="presParOf" srcId="{EDAA86A7-6F37-4C99-A990-2FDEFC5DEA7C}" destId="{F4143706-E95F-4DAE-B35A-92565A9DE547}" srcOrd="7" destOrd="0" presId="urn:microsoft.com/office/officeart/2005/8/layout/list1"/>
    <dgm:cxn modelId="{C457CDD2-B3DD-4788-A3A2-A93BA8D6E995}" type="presParOf" srcId="{EDAA86A7-6F37-4C99-A990-2FDEFC5DEA7C}" destId="{AF9A6E90-7D1B-4E0D-8058-98C06DAAA556}" srcOrd="8" destOrd="0" presId="urn:microsoft.com/office/officeart/2005/8/layout/list1"/>
    <dgm:cxn modelId="{95CCA60A-7AE2-4DC0-A90C-CE1B7555C9C5}" type="presParOf" srcId="{AF9A6E90-7D1B-4E0D-8058-98C06DAAA556}" destId="{2B17653E-8892-4C66-A6D6-7A3899BB4605}" srcOrd="0" destOrd="0" presId="urn:microsoft.com/office/officeart/2005/8/layout/list1"/>
    <dgm:cxn modelId="{56D1DC3D-7B97-4262-AFDE-833F4959ED68}" type="presParOf" srcId="{AF9A6E90-7D1B-4E0D-8058-98C06DAAA556}" destId="{C8AAF37D-DE77-49AD-94BA-D22C0BE47A96}" srcOrd="1" destOrd="0" presId="urn:microsoft.com/office/officeart/2005/8/layout/list1"/>
    <dgm:cxn modelId="{D65FB8DC-5F5E-4B40-A923-5B9AB95B8017}" type="presParOf" srcId="{EDAA86A7-6F37-4C99-A990-2FDEFC5DEA7C}" destId="{BBA7C93D-09A4-4FBE-BC0A-7110B233D5D3}" srcOrd="9" destOrd="0" presId="urn:microsoft.com/office/officeart/2005/8/layout/list1"/>
    <dgm:cxn modelId="{3D510547-0A7E-4876-A120-EFD89FE600C3}" type="presParOf" srcId="{EDAA86A7-6F37-4C99-A990-2FDEFC5DEA7C}" destId="{37C02652-0F13-459C-B9D0-247580E681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7004-BA72-482E-B0B8-4E04C09BC19D}" type="datetimeFigureOut">
              <a:rPr lang="es-ES" smtClean="0"/>
              <a:t>18.feb.2018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2398" y="5060764"/>
            <a:ext cx="7071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AURELIA.JS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83091" y="5563593"/>
            <a:ext cx="153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53607"/>
            <a:ext cx="9720072" cy="1499616"/>
          </a:xfrm>
        </p:spPr>
        <p:txBody>
          <a:bodyPr/>
          <a:lstStyle/>
          <a:p>
            <a:r>
              <a:rPr lang="es-ES" dirty="0" smtClean="0"/>
              <a:t>Ejecutar nuestra primera app en </a:t>
            </a:r>
            <a:r>
              <a:rPr lang="es-ES" dirty="0" err="1" smtClean="0"/>
              <a:t>aurelia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2" y="3883911"/>
            <a:ext cx="8078284" cy="318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57" y="5490302"/>
            <a:ext cx="7454924" cy="63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360776"/>
            <a:ext cx="7284581" cy="412793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525294" y="193420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loud 12"/>
          <p:cNvSpPr/>
          <p:nvPr/>
        </p:nvSpPr>
        <p:spPr>
          <a:xfrm>
            <a:off x="8319379" y="3063565"/>
            <a:ext cx="3872621" cy="192434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891430" y="3425571"/>
            <a:ext cx="306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Ejecutamos con –</a:t>
            </a:r>
            <a:r>
              <a:rPr lang="es-ES" dirty="0" err="1" smtClean="0">
                <a:solidFill>
                  <a:schemeClr val="bg1"/>
                </a:solidFill>
              </a:rPr>
              <a:t>watch</a:t>
            </a:r>
            <a:r>
              <a:rPr lang="es-ES" dirty="0" smtClean="0">
                <a:solidFill>
                  <a:schemeClr val="bg1"/>
                </a:solidFill>
              </a:rPr>
              <a:t> para que escuche los cambios según desarrollamos y reinicie el explorador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966" y="2360776"/>
            <a:ext cx="182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Nos situamos en el proyecto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25294" y="477785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886966" y="5078180"/>
            <a:ext cx="182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Están son las </a:t>
            </a:r>
            <a:r>
              <a:rPr lang="es-ES" dirty="0" err="1" smtClean="0">
                <a:solidFill>
                  <a:schemeClr val="bg1"/>
                </a:solidFill>
              </a:rPr>
              <a:t>urls</a:t>
            </a:r>
            <a:r>
              <a:rPr lang="es-ES" dirty="0" smtClean="0">
                <a:solidFill>
                  <a:schemeClr val="bg1"/>
                </a:solidFill>
              </a:rPr>
              <a:t> en las que lo lanza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31" y="498762"/>
            <a:ext cx="7544478" cy="5174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28" y="2207463"/>
            <a:ext cx="10207336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pp.html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31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4695" y="253761"/>
            <a:ext cx="10267501" cy="6362700"/>
            <a:chOff x="834695" y="253761"/>
            <a:chExt cx="10267501" cy="6362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695" y="253761"/>
              <a:ext cx="8770929" cy="63627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623757" y="414068"/>
              <a:ext cx="6478439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Esta propiedad enlazada a un booleano determina la visibilidad</a:t>
              </a:r>
              <a:endParaRPr lang="es-E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54128" y="2199392"/>
              <a:ext cx="38330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</a:t>
              </a:r>
              <a:r>
                <a:rPr lang="es-ES" sz="1600" dirty="0" err="1" smtClean="0"/>
                <a:t>bindeamos</a:t>
              </a:r>
              <a:r>
                <a:rPr lang="es-ES" sz="1600" dirty="0" smtClean="0"/>
                <a:t> el valor de una variable.</a:t>
              </a:r>
              <a:endParaRPr lang="es-E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81644" y="1233544"/>
              <a:ext cx="262398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vinculamos el </a:t>
              </a:r>
              <a:r>
                <a:rPr lang="es-ES" sz="1600" dirty="0" err="1" smtClean="0"/>
                <a:t>onClick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70630" y="2733852"/>
              <a:ext cx="3037936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generamos elementos en un </a:t>
              </a:r>
              <a:r>
                <a:rPr lang="es-ES" sz="1600" dirty="0" err="1" smtClean="0"/>
                <a:t>for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2131" y="3515264"/>
              <a:ext cx="18819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Y así un </a:t>
              </a:r>
              <a:r>
                <a:rPr lang="es-ES" sz="1600" dirty="0" err="1" smtClean="0"/>
                <a:t>radiobutton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93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</a:t>
            </a:r>
            <a:r>
              <a:rPr lang="es-ES" dirty="0" err="1" smtClean="0"/>
              <a:t>PasOS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</a:t>
            </a:r>
            <a:r>
              <a:rPr lang="es-ES" dirty="0" err="1" smtClean="0"/>
              <a:t>pp.ts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7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7" y="6056607"/>
            <a:ext cx="5117517" cy="769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2" y="104864"/>
            <a:ext cx="5196483" cy="1476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1236" y="2445840"/>
            <a:ext cx="464101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Aquí por ahora hay declarado un </a:t>
            </a:r>
            <a:r>
              <a:rPr lang="es-ES" dirty="0" err="1" smtClean="0"/>
              <a:t>array</a:t>
            </a:r>
            <a:r>
              <a:rPr lang="es-ES" dirty="0" smtClean="0"/>
              <a:t> de preguntas que se cambiará por una lectura desde un archivo.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9" y="1581759"/>
            <a:ext cx="5581700" cy="223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57" y="3819183"/>
            <a:ext cx="7834174" cy="2209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1669" y="381646"/>
            <a:ext cx="464101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1.- Declaramos los atributos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600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65" y="311898"/>
            <a:ext cx="7011478" cy="27038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4045" y="405442"/>
            <a:ext cx="409754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Declaramos el constructor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06219" y="1654655"/>
            <a:ext cx="409754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El evento del primer botón cambia los elementos a mostrar y carga la primera pregunta</a:t>
            </a:r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65" y="2854984"/>
            <a:ext cx="3425938" cy="4003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8777" y="4358474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Saco la funcionalidad de cambiar los elementos a mostrar a un método para reusarla.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01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2" y="228545"/>
            <a:ext cx="6966639" cy="2643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6867" y="692247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Creo la funcionalidad asociada al botón de “siguiente” de cada pregunta.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2979600"/>
            <a:ext cx="9217953" cy="3612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8074" y="5498622"/>
            <a:ext cx="461513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4.- Creo la funcionalidad de calcular resultado.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431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ENCONTRADOS EN LA WEB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491" y="7032750"/>
            <a:ext cx="9720073" cy="881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0539755"/>
              </p:ext>
            </p:extLst>
          </p:nvPr>
        </p:nvGraphicFramePr>
        <p:xfrm>
          <a:off x="711754" y="1335024"/>
          <a:ext cx="106870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3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702542" y="4516888"/>
            <a:ext cx="7929832" cy="5326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6349" y="337607"/>
            <a:ext cx="9720072" cy="1499616"/>
          </a:xfrm>
        </p:spPr>
        <p:txBody>
          <a:bodyPr/>
          <a:lstStyle/>
          <a:p>
            <a:r>
              <a:rPr lang="es-ES" dirty="0" smtClean="0"/>
              <a:t>Instalación y preparación del entorno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804513" y="1837223"/>
            <a:ext cx="10411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Aurelia </a:t>
            </a:r>
            <a:r>
              <a:rPr lang="en-US" sz="2000" dirty="0" err="1" smtClean="0"/>
              <a:t>es</a:t>
            </a:r>
            <a:r>
              <a:rPr lang="en-US" sz="2000" dirty="0" smtClean="0"/>
              <a:t> un framework JavaScript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al </a:t>
            </a:r>
            <a:r>
              <a:rPr lang="en-US" sz="2000" dirty="0" err="1" smtClean="0"/>
              <a:t>igual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muchos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</a:t>
            </a:r>
            <a:r>
              <a:rPr lang="en-US" sz="2000" dirty="0" err="1" smtClean="0"/>
              <a:t>llamada</a:t>
            </a:r>
            <a:r>
              <a:rPr lang="en-US" sz="2000" dirty="0" smtClean="0"/>
              <a:t> Aurelia-CLI, para </a:t>
            </a:r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 err="1" smtClean="0"/>
              <a:t>aquellos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vengáis</a:t>
            </a:r>
            <a:r>
              <a:rPr lang="en-US" sz="2000" dirty="0" smtClean="0"/>
              <a:t> de Angular no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sonará</a:t>
            </a:r>
            <a:r>
              <a:rPr lang="en-US" sz="2000" dirty="0" smtClean="0"/>
              <a:t> </a:t>
            </a:r>
            <a:r>
              <a:rPr lang="en-US" sz="2000" dirty="0" err="1" smtClean="0"/>
              <a:t>raro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de </a:t>
            </a:r>
            <a:r>
              <a:rPr lang="en-US" sz="2000" dirty="0" err="1" smtClean="0"/>
              <a:t>linea</a:t>
            </a:r>
            <a:r>
              <a:rPr lang="en-US" sz="2000" dirty="0" smtClean="0"/>
              <a:t> de commando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ayuda</a:t>
            </a:r>
            <a:r>
              <a:rPr lang="en-US" sz="2000" dirty="0" smtClean="0"/>
              <a:t> con el bundling y el scaffolding. Como no me </a:t>
            </a:r>
            <a:r>
              <a:rPr lang="en-US" sz="2000" dirty="0" err="1" smtClean="0"/>
              <a:t>gusta</a:t>
            </a:r>
            <a:r>
              <a:rPr lang="en-US" sz="2000" dirty="0" smtClean="0"/>
              <a:t> </a:t>
            </a:r>
            <a:r>
              <a:rPr lang="en-US" sz="2000" dirty="0" err="1" smtClean="0"/>
              <a:t>complicarme</a:t>
            </a:r>
            <a:r>
              <a:rPr lang="en-US" sz="2000" dirty="0" smtClean="0"/>
              <a:t> la </a:t>
            </a:r>
            <a:r>
              <a:rPr lang="en-US" sz="2000" dirty="0" err="1" smtClean="0"/>
              <a:t>vida</a:t>
            </a:r>
            <a:r>
              <a:rPr lang="en-US" sz="2000" dirty="0" smtClean="0"/>
              <a:t> en </a:t>
            </a:r>
            <a:r>
              <a:rPr lang="en-US" sz="2000" dirty="0" err="1" smtClean="0"/>
              <a:t>exceso</a:t>
            </a:r>
            <a:r>
              <a:rPr lang="en-US" sz="2000" dirty="0" smtClean="0"/>
              <a:t> </a:t>
            </a:r>
            <a:r>
              <a:rPr lang="en-US" sz="2000" dirty="0" err="1" smtClean="0"/>
              <a:t>decidí</a:t>
            </a:r>
            <a:r>
              <a:rPr lang="en-US" sz="2000" dirty="0" smtClean="0"/>
              <a:t> </a:t>
            </a:r>
            <a:r>
              <a:rPr lang="en-US" sz="2000" dirty="0" err="1" smtClean="0"/>
              <a:t>empezar</a:t>
            </a:r>
            <a:r>
              <a:rPr lang="en-US" sz="2000" dirty="0" smtClean="0"/>
              <a:t> </a:t>
            </a:r>
            <a:r>
              <a:rPr lang="en-US" sz="2000" dirty="0" err="1" smtClean="0"/>
              <a:t>usándola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dirty="0" err="1" smtClean="0"/>
              <a:t>inicio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necesario</a:t>
            </a:r>
            <a:r>
              <a:rPr lang="en-US" sz="2000" dirty="0" smtClean="0"/>
              <a:t> </a:t>
            </a:r>
            <a:r>
              <a:rPr lang="en-US" sz="2000" dirty="0" err="1" smtClean="0"/>
              <a:t>tener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instalado</a:t>
            </a:r>
            <a:r>
              <a:rPr lang="en-US" sz="2000" dirty="0" smtClean="0"/>
              <a:t> en </a:t>
            </a:r>
            <a:r>
              <a:rPr lang="en-US" sz="2000" dirty="0" err="1" smtClean="0"/>
              <a:t>nuestro</a:t>
            </a:r>
            <a:r>
              <a:rPr lang="en-US" sz="2000" dirty="0" smtClean="0"/>
              <a:t> PC el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/>
              <a:t>version 4.x </a:t>
            </a:r>
            <a:r>
              <a:rPr lang="en-US" sz="2000" dirty="0" smtClean="0"/>
              <a:t>o superior, </a:t>
            </a:r>
            <a:r>
              <a:rPr lang="en-US" sz="2000" dirty="0" err="1" smtClean="0"/>
              <a:t>yo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ese</a:t>
            </a:r>
            <a:r>
              <a:rPr lang="en-US" sz="2000" dirty="0" smtClean="0"/>
              <a:t> </a:t>
            </a:r>
            <a:r>
              <a:rPr lang="en-US" sz="2000" dirty="0" err="1" smtClean="0"/>
              <a:t>paso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lo </a:t>
            </a:r>
            <a:r>
              <a:rPr lang="en-US" sz="2000" dirty="0" err="1" smtClean="0"/>
              <a:t>tenía</a:t>
            </a:r>
            <a:r>
              <a:rPr lang="en-US" sz="2000" dirty="0" smtClean="0"/>
              <a:t> </a:t>
            </a:r>
            <a:r>
              <a:rPr lang="en-US" sz="2000" dirty="0" err="1" smtClean="0"/>
              <a:t>complementado</a:t>
            </a:r>
            <a:r>
              <a:rPr lang="en-US" sz="2000" dirty="0" smtClean="0"/>
              <a:t> </a:t>
            </a:r>
            <a:r>
              <a:rPr lang="en-US" sz="2000" dirty="0" err="1" smtClean="0"/>
              <a:t>fuí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a </a:t>
            </a:r>
            <a:r>
              <a:rPr lang="en-US" sz="2000" dirty="0" err="1" smtClean="0"/>
              <a:t>installar</a:t>
            </a:r>
            <a:r>
              <a:rPr lang="en-US" sz="2000" dirty="0" smtClean="0"/>
              <a:t> </a:t>
            </a:r>
            <a:r>
              <a:rPr lang="en-US" sz="2000" b="1" dirty="0" smtClean="0"/>
              <a:t>Aurelia-</a:t>
            </a:r>
            <a:r>
              <a:rPr lang="en-US" sz="2000" b="1" dirty="0" err="1" smtClean="0"/>
              <a:t>Cli</a:t>
            </a:r>
            <a:r>
              <a:rPr lang="en-US" sz="2000" dirty="0" smtClean="0"/>
              <a:t>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97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74" t="67798" r="45236" b="28805"/>
          <a:stretch/>
        </p:blipFill>
        <p:spPr>
          <a:xfrm>
            <a:off x="1088227" y="982091"/>
            <a:ext cx="7849888" cy="53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471" y="277325"/>
            <a:ext cx="953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siguiente paso obvio es crear el proyecto:</a:t>
            </a:r>
            <a:endParaRPr lang="es-E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7" y="2683450"/>
            <a:ext cx="922452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471" y="1667787"/>
            <a:ext cx="953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Aurelia-CLI te irá requiriendo la información necesaria, de forma que el proceso es rápido y sencillo, en primer lugar te pregunta si quieres una aplicación usando </a:t>
            </a:r>
            <a:r>
              <a:rPr lang="es-ES" sz="2000" dirty="0" err="1" smtClean="0"/>
              <a:t>ESNext</a:t>
            </a:r>
            <a:r>
              <a:rPr lang="es-ES" sz="2000" dirty="0" smtClean="0"/>
              <a:t> (opción 1), </a:t>
            </a:r>
            <a:r>
              <a:rPr lang="es-ES" sz="2000" dirty="0" err="1" smtClean="0"/>
              <a:t>Typescript</a:t>
            </a:r>
            <a:r>
              <a:rPr lang="es-ES" sz="2000" dirty="0" smtClean="0"/>
              <a:t> (opción 2) o </a:t>
            </a:r>
            <a:r>
              <a:rPr lang="es-ES" sz="2000" dirty="0" err="1" smtClean="0"/>
              <a:t>Custom</a:t>
            </a:r>
            <a:r>
              <a:rPr lang="es-ES" sz="2000" dirty="0" smtClean="0"/>
              <a:t> (opción 3). Yo escogí la opción 2: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996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0" y="1083416"/>
            <a:ext cx="7599324" cy="542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3392" y="207818"/>
            <a:ext cx="981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siguiente pregunta se refiere a confirmar la estructura que Aurelia-CLI ha creado por nosotros, se puede confirmar, reiniciar para cambiar diferentes elecciones o abortar.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672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2058957"/>
            <a:ext cx="10053433" cy="3354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19" y="966355"/>
            <a:ext cx="981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Por último nos pregunta si queremos instalar las dependencias del proyecto: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3286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6" y="2059556"/>
            <a:ext cx="11250317" cy="4038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1028700"/>
            <a:ext cx="86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con esto ya está! Nos </a:t>
            </a:r>
            <a:r>
              <a:rPr lang="es-ES" sz="2000" dirty="0" smtClean="0"/>
              <a:t>desean</a:t>
            </a:r>
            <a:r>
              <a:rPr lang="es-ES" dirty="0" smtClean="0"/>
              <a:t> un </a:t>
            </a:r>
            <a:r>
              <a:rPr lang="es-ES" dirty="0" err="1" smtClean="0"/>
              <a:t>Happy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3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2" y="356690"/>
            <a:ext cx="2760926" cy="605358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06418" y="78494"/>
            <a:ext cx="6124818" cy="1499616"/>
          </a:xfrm>
        </p:spPr>
        <p:txBody>
          <a:bodyPr/>
          <a:lstStyle/>
          <a:p>
            <a:r>
              <a:rPr lang="es-ES" dirty="0" smtClean="0"/>
              <a:t>Estructura del proyecto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34631" y="1496291"/>
            <a:ext cx="6868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estructura de Aurelia es muy similar también a la de otros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. Tiene: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Aurelia_Project</a:t>
            </a:r>
            <a:endParaRPr lang="es-ES" sz="20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Environments</a:t>
            </a:r>
            <a:r>
              <a:rPr lang="es-ES" sz="2000" dirty="0" smtClean="0"/>
              <a:t>: viene preparada para por defecto para desarrollo, </a:t>
            </a:r>
            <a:r>
              <a:rPr lang="es-ES" sz="2000" dirty="0" err="1" smtClean="0"/>
              <a:t>stage</a:t>
            </a:r>
            <a:r>
              <a:rPr lang="es-ES" sz="2000" dirty="0" smtClean="0"/>
              <a:t> y producción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Custom_typings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Node_modules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Scripts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Src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Aquí es donde trabajaremos e iremos insertando nuestros desarrollos.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Test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Package.json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290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466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INSTALACIÓN Y PRIMEROS PASOS</vt:lpstr>
      <vt:lpstr>RECURSOS ENCONTRADOS EN LA WEB</vt:lpstr>
      <vt:lpstr>Instalación y preparación del entorno</vt:lpstr>
      <vt:lpstr>PowerPoint Presentation</vt:lpstr>
      <vt:lpstr>PowerPoint Presentation</vt:lpstr>
      <vt:lpstr>PowerPoint Presentation</vt:lpstr>
      <vt:lpstr>PowerPoint Presentation</vt:lpstr>
      <vt:lpstr>Estructura del proyecto</vt:lpstr>
      <vt:lpstr>Ejecutar nuestra primera app en aurelia</vt:lpstr>
      <vt:lpstr>PowerPoint Presentation</vt:lpstr>
      <vt:lpstr>PRIMEROS PASOS</vt:lpstr>
      <vt:lpstr>PowerPoint Presentation</vt:lpstr>
      <vt:lpstr>PRIMEROS PasOS 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 Guizan, Azahara</dc:creator>
  <cp:lastModifiedBy>Fernandez Guizan, Azahara</cp:lastModifiedBy>
  <cp:revision>21</cp:revision>
  <dcterms:created xsi:type="dcterms:W3CDTF">2018-02-11T15:46:42Z</dcterms:created>
  <dcterms:modified xsi:type="dcterms:W3CDTF">2018-02-18T12:02:38Z</dcterms:modified>
</cp:coreProperties>
</file>