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72061F-2D2D-4C9B-BE4B-97F1BF8D82AB}" type="datetimeFigureOut">
              <a:rPr lang="es-ES" smtClean="0"/>
              <a:t>06.mar.2018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094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06.mar.2018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19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06.mar.2018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7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06.mar.2018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1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06.mar.2018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581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06.mar.2018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72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06.mar.2018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95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06.mar.2018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89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06.mar.2018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8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06.mar.2018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38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06.mar.2018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5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72061F-2D2D-4C9B-BE4B-97F1BF8D82AB}" type="datetimeFigureOut">
              <a:rPr lang="es-ES" smtClean="0"/>
              <a:t>06.mar.2018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718073-08D8-4D69-97D5-394DDE67839D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3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457200" y="5103804"/>
            <a:ext cx="77724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</a:rPr>
              <a:t>COMO HICE STEMTRIVIAL CON </a:t>
            </a:r>
            <a:r>
              <a:rPr lang="es-ES" sz="4400" b="1" dirty="0" smtClean="0">
                <a:solidFill>
                  <a:schemeClr val="accent1">
                    <a:lumMod val="75000"/>
                  </a:schemeClr>
                </a:solidFill>
              </a:rPr>
              <a:t>ANGULAR CLI</a:t>
            </a:r>
            <a:endParaRPr lang="es-E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82" y="4842300"/>
            <a:ext cx="1508414" cy="1578807"/>
          </a:xfrm>
          <a:prstGeom prst="rect">
            <a:avLst/>
          </a:prstGeom>
        </p:spPr>
      </p:pic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10230928" y="5229992"/>
            <a:ext cx="158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AZAHARA FERNANDEZ GUIZAN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2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64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Pantalla resultado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136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49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0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Y PRIMEROS PASOS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87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842"/>
          <a:stretch/>
        </p:blipFill>
        <p:spPr>
          <a:xfrm>
            <a:off x="3503979" y="1277513"/>
            <a:ext cx="8172450" cy="516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979" y="1948113"/>
            <a:ext cx="817245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979" y="2728446"/>
            <a:ext cx="799147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302" y="3613554"/>
            <a:ext cx="6084498" cy="2611898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1006349" y="337607"/>
            <a:ext cx="9720072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Instalación y preparación del entorno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374707" y="1265573"/>
            <a:ext cx="300684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Enriqueta"/>
              </a:rPr>
              <a:t>Paso 1. Instalar Angular cli</a:t>
            </a:r>
            <a:endParaRPr lang="es-ES" dirty="0">
              <a:latin typeface="Enriquet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886" y="1892332"/>
            <a:ext cx="299766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Enriqueta"/>
              </a:rPr>
              <a:t>Paso 2. Generar un nuevo proyecto</a:t>
            </a:r>
            <a:endParaRPr lang="es-ES" dirty="0">
              <a:latin typeface="Enriquet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885" y="2796090"/>
            <a:ext cx="299766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Enriqueta"/>
              </a:rPr>
              <a:t>Paso 3. Lanzar el proyecto</a:t>
            </a:r>
            <a:endParaRPr lang="es-ES" dirty="0">
              <a:latin typeface="Enriquet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708" y="3613554"/>
            <a:ext cx="300684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Enriqueta"/>
              </a:rPr>
              <a:t>Paso 4. Ver la aplicación por defecto en: localhost:4200</a:t>
            </a:r>
            <a:endParaRPr lang="es-ES" dirty="0">
              <a:latin typeface="Enriqueta"/>
            </a:endParaRPr>
          </a:p>
        </p:txBody>
      </p:sp>
    </p:spTree>
    <p:extLst>
      <p:ext uri="{BB962C8B-B14F-4D97-AF65-F5344CB8AC3E}">
        <p14:creationId xmlns:p14="http://schemas.microsoft.com/office/powerpoint/2010/main" val="293529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>
            <a:spLocks/>
          </p:cNvSpPr>
          <p:nvPr/>
        </p:nvSpPr>
        <p:spPr>
          <a:xfrm>
            <a:off x="5341257" y="232913"/>
            <a:ext cx="6124818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Estructura del proyecto</a:t>
            </a:r>
            <a:endParaRPr lang="es-ES" dirty="0"/>
          </a:p>
        </p:txBody>
      </p:sp>
      <p:grpSp>
        <p:nvGrpSpPr>
          <p:cNvPr id="5" name="Group 4"/>
          <p:cNvGrpSpPr/>
          <p:nvPr/>
        </p:nvGrpSpPr>
        <p:grpSpPr>
          <a:xfrm>
            <a:off x="510278" y="69011"/>
            <a:ext cx="2294812" cy="6669355"/>
            <a:chOff x="528009" y="1254453"/>
            <a:chExt cx="2294812" cy="66693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957" y="4520241"/>
              <a:ext cx="2290864" cy="340356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09" y="1254453"/>
              <a:ext cx="2294812" cy="3481207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3444816" y="1149201"/>
            <a:ext cx="81922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dirty="0">
                <a:solidFill>
                  <a:srgbClr val="36312D"/>
                </a:solidFill>
                <a:latin typeface="Enriqueta"/>
              </a:rPr>
              <a:t>D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irectorio 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e2e</a:t>
            </a:r>
            <a:r>
              <a:rPr lang="es-ES" b="1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1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 archivos de configuración.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Directorio </a:t>
            </a: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node_modules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 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 dependencias.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dirty="0">
                <a:solidFill>
                  <a:srgbClr val="36312D"/>
                </a:solidFill>
                <a:latin typeface="Enriqueta"/>
              </a:rPr>
              <a:t>D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irectorio </a:t>
            </a: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src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  <a:sym typeface="Wingdings" panose="05000000000000000000" pitchFamily="2" charset="2"/>
              </a:rPr>
              <a:t> donde trabajamos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: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app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componentes, nuestro código: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inherit"/>
              </a:rPr>
              <a:t>css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,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inherit"/>
              </a:rPr>
              <a:t>html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 y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inherit"/>
              </a:rPr>
              <a:t>ts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.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assets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enviroments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configuraciones y variables de entorno.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favicon.ico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archivo icono del proyecto.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index.html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&gt; el archivo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inincial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.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main.ts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configuraciones 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inherit"/>
              </a:rPr>
              <a:t>globales del proyecto.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angular-</a:t>
            </a: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cli.json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  <a:sym typeface="Wingdings" panose="05000000000000000000" pitchFamily="2" charset="2"/>
              </a:rPr>
              <a:t> 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estructura y descripción del proyecto.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editorconfig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  <a:sym typeface="Wingdings" panose="05000000000000000000" pitchFamily="2" charset="2"/>
              </a:rPr>
              <a:t>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Enriqueta"/>
              </a:rPr>
              <a:t>configuracion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 y codificación del editor de texto. </a:t>
            </a:r>
            <a:endParaRPr lang="es-ES" dirty="0">
              <a:solidFill>
                <a:srgbClr val="36312D"/>
              </a:solidFill>
              <a:latin typeface="Enriqueta"/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gitignore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  <a:sym typeface="Wingdings" panose="05000000000000000000" pitchFamily="2" charset="2"/>
              </a:rPr>
              <a:t> que se ignora al hacer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Enriqueta"/>
              </a:rPr>
              <a:t>commit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karma.conf.js 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configuraciones para pruebas unitarias.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package.json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dependencias y paquetes.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protactor.conf.js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 configuraciones e2e y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Enriqueta"/>
              </a:rPr>
              <a:t>jasmine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tsconfig.json</a:t>
            </a:r>
            <a:r>
              <a:rPr lang="es-ES" b="1" i="1" dirty="0" smtClean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  <a:sym typeface="Wingdings" panose="05000000000000000000" pitchFamily="2" charset="2"/>
              </a:rPr>
              <a:t> 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configuraciones para la compilación de los archivos .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Enriqueta"/>
              </a:rPr>
              <a:t>ts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err="1" smtClean="0">
                <a:solidFill>
                  <a:srgbClr val="36312D"/>
                </a:solidFill>
                <a:effectLst/>
                <a:latin typeface="inherit"/>
              </a:rPr>
              <a:t>tslint.json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 </a:t>
            </a:r>
            <a:r>
              <a:rPr lang="es-ES" dirty="0" smtClean="0">
                <a:solidFill>
                  <a:srgbClr val="36312D"/>
                </a:solidFill>
                <a:latin typeface="Enriqueta"/>
                <a:sym typeface="Wingdings" panose="05000000000000000000" pitchFamily="2" charset="2"/>
              </a:rPr>
              <a:t> 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características de compilación de archivos </a:t>
            </a:r>
            <a:r>
              <a:rPr lang="es-ES" b="0" i="0" dirty="0" err="1" smtClean="0">
                <a:solidFill>
                  <a:srgbClr val="36312D"/>
                </a:solidFill>
                <a:effectLst/>
                <a:latin typeface="Enriqueta"/>
              </a:rPr>
              <a:t>ts</a:t>
            </a:r>
            <a:r>
              <a:rPr lang="es-ES" b="0" i="0" dirty="0" smtClean="0">
                <a:solidFill>
                  <a:srgbClr val="36312D"/>
                </a:solidFill>
                <a:effectLst/>
                <a:latin typeface="Enriqueta"/>
              </a:rPr>
              <a:t>.</a:t>
            </a:r>
            <a:endParaRPr lang="es-ES" b="0" i="0" dirty="0">
              <a:solidFill>
                <a:srgbClr val="36312D"/>
              </a:solidFill>
              <a:effectLst/>
              <a:latin typeface="Enriqueta"/>
            </a:endParaRPr>
          </a:p>
        </p:txBody>
      </p:sp>
    </p:spTree>
    <p:extLst>
      <p:ext uri="{BB962C8B-B14F-4D97-AF65-F5344CB8AC3E}">
        <p14:creationId xmlns:p14="http://schemas.microsoft.com/office/powerpoint/2010/main" val="240366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 inicio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453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16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77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Pantalla juego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1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239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276</TotalTime>
  <Words>58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Enriqueta</vt:lpstr>
      <vt:lpstr>inherit</vt:lpstr>
      <vt:lpstr>Tw Cen MT</vt:lpstr>
      <vt:lpstr>Tw Cen MT Condensed</vt:lpstr>
      <vt:lpstr>Wingdings</vt:lpstr>
      <vt:lpstr>Wingdings 3</vt:lpstr>
      <vt:lpstr>Integral</vt:lpstr>
      <vt:lpstr>COMO HICE STEMTRIVIAL CON ANGULAR CLI</vt:lpstr>
      <vt:lpstr>INSTALACIÓN Y PRIMEROS PASOS</vt:lpstr>
      <vt:lpstr>PowerPoint Presentation</vt:lpstr>
      <vt:lpstr>PowerPoint Presentation</vt:lpstr>
      <vt:lpstr>Pantalla inicio</vt:lpstr>
      <vt:lpstr>PowerPoint Presentation</vt:lpstr>
      <vt:lpstr>PowerPoint Presentation</vt:lpstr>
      <vt:lpstr>Pantalla juego</vt:lpstr>
      <vt:lpstr>PowerPoint Presentation</vt:lpstr>
      <vt:lpstr>PowerPoint Presentation</vt:lpstr>
      <vt:lpstr>Pantalla resultado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HICE STEMTRIVIAL CON ANGULAR CLI</dc:title>
  <dc:creator>Fernandez Guizan, Azahara</dc:creator>
  <cp:lastModifiedBy>Fernandez Guizan, Azahara</cp:lastModifiedBy>
  <cp:revision>7</cp:revision>
  <dcterms:created xsi:type="dcterms:W3CDTF">2018-03-06T09:58:06Z</dcterms:created>
  <dcterms:modified xsi:type="dcterms:W3CDTF">2018-03-06T14:34:10Z</dcterms:modified>
</cp:coreProperties>
</file>