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8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8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0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8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14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4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72061F-2D2D-4C9B-BE4B-97F1BF8D82AB}" type="datetimeFigureOut">
              <a:rPr lang="es-ES" smtClean="0"/>
              <a:t>24.mar.2018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457200" y="5103804"/>
            <a:ext cx="7772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REACT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10230928" y="5229992"/>
            <a:ext cx="158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Pantalla resultado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36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7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1006349" y="337607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Instalación y preparación del entorno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374707" y="1265573"/>
            <a:ext cx="30068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1. Instalar </a:t>
            </a:r>
            <a:r>
              <a:rPr lang="es-ES" dirty="0" err="1" smtClean="0">
                <a:latin typeface="Enriqueta"/>
              </a:rPr>
              <a:t>pluggin</a:t>
            </a:r>
            <a:endParaRPr lang="es-ES" dirty="0">
              <a:latin typeface="Enrique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86" y="1892332"/>
            <a:ext cx="29976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2. Generar un nuevo proyecto</a:t>
            </a:r>
            <a:endParaRPr lang="es-ES" dirty="0">
              <a:latin typeface="Enriquet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885" y="2796090"/>
            <a:ext cx="299766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3. Lanzar el proyecto</a:t>
            </a:r>
            <a:endParaRPr lang="es-ES" dirty="0">
              <a:latin typeface="Enrique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708" y="3613554"/>
            <a:ext cx="300684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4. Ver la aplicación por defecto en: localhost:4200</a:t>
            </a:r>
            <a:endParaRPr lang="es-ES" dirty="0">
              <a:latin typeface="Enriquet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07" y="1265573"/>
            <a:ext cx="8489541" cy="308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07" y="1838274"/>
            <a:ext cx="7666384" cy="754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29933" y="2426758"/>
            <a:ext cx="34620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Nombre del proyecto en minúsculas</a:t>
            </a:r>
            <a:endParaRPr lang="es-E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97" y="3648915"/>
            <a:ext cx="7249064" cy="2905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607" y="2857060"/>
            <a:ext cx="6119390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/>
          </p:cNvSpPr>
          <p:nvPr/>
        </p:nvSpPr>
        <p:spPr>
          <a:xfrm>
            <a:off x="5341257" y="232913"/>
            <a:ext cx="612481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Estructura del proyecto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3781247" y="1494257"/>
            <a:ext cx="8192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Enriqueta"/>
              </a:rPr>
              <a:t>D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irectorio 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public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endParaRPr lang="es-ES" b="1" i="0" dirty="0" smtClean="0">
              <a:solidFill>
                <a:srgbClr val="36312D"/>
              </a:solidFill>
              <a:effectLst/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rgbClr val="36312D"/>
                </a:solidFill>
                <a:latin typeface="inherit"/>
              </a:rPr>
              <a:t>Icono </a:t>
            </a:r>
            <a:r>
              <a:rPr lang="es-ES" b="1" dirty="0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 icono de la pestaña</a:t>
            </a:r>
            <a:endParaRPr lang="es-ES" b="1" dirty="0" smtClean="0">
              <a:solidFill>
                <a:srgbClr val="36312D"/>
              </a:solidFill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</a:rPr>
              <a:t>Index.html 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i="0" dirty="0" err="1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index</a:t>
            </a:r>
            <a:endParaRPr lang="es-ES" i="0" dirty="0" smtClean="0">
              <a:solidFill>
                <a:srgbClr val="36312D"/>
              </a:solidFill>
              <a:effectLst/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rgbClr val="36312D"/>
                </a:solidFill>
                <a:latin typeface="inherit"/>
              </a:rPr>
              <a:t>Manifest.json</a:t>
            </a:r>
            <a:r>
              <a:rPr lang="es-ES" dirty="0">
                <a:solidFill>
                  <a:srgbClr val="36312D"/>
                </a:solidFill>
                <a:latin typeface="Enriqueta"/>
              </a:rPr>
              <a:t> </a:t>
            </a:r>
            <a:r>
              <a:rPr lang="es-ES" dirty="0" smtClean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 </a:t>
            </a:r>
            <a:r>
              <a:rPr lang="es-ES" dirty="0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web app </a:t>
            </a:r>
            <a:r>
              <a:rPr lang="es-ES" dirty="0" err="1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Manifest</a:t>
            </a:r>
            <a:r>
              <a:rPr lang="es-ES" dirty="0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</a:t>
            </a:r>
            <a:r>
              <a:rPr lang="es-ES" dirty="0" err="1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that</a:t>
            </a:r>
            <a:r>
              <a:rPr lang="es-ES" dirty="0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describes </a:t>
            </a:r>
            <a:r>
              <a:rPr lang="es-ES" dirty="0" err="1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your</a:t>
            </a:r>
            <a:r>
              <a:rPr lang="es-ES" dirty="0" smtClean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app.</a:t>
            </a:r>
            <a:endParaRPr lang="es-ES" b="0" i="0" dirty="0" smtClean="0">
              <a:solidFill>
                <a:srgbClr val="36312D"/>
              </a:solidFill>
              <a:effectLst/>
              <a:latin typeface="inherit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rgbClr val="36312D"/>
                </a:solidFill>
                <a:latin typeface="inherit"/>
              </a:rPr>
              <a:t>D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irectorio 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src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donde trabajamos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: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app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primer componente con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css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,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js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 y test.</a:t>
            </a:r>
            <a:endParaRPr lang="es-ES" b="0" i="0" dirty="0" smtClean="0">
              <a:solidFill>
                <a:srgbClr val="36312D"/>
              </a:solidFill>
              <a:effectLst/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Index.css </a:t>
            </a:r>
            <a:r>
              <a:rPr lang="es-ES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css</a:t>
            </a:r>
            <a:r>
              <a:rPr lang="es-ES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de la página </a:t>
            </a:r>
            <a:r>
              <a:rPr lang="es-ES" dirty="0" err="1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index</a:t>
            </a:r>
            <a:endParaRPr lang="es-ES" dirty="0" smtClean="0">
              <a:solidFill>
                <a:srgbClr val="36312D"/>
              </a:solidFill>
              <a:effectLst/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latin typeface="inherit"/>
              </a:rPr>
              <a:t>Index.js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javascript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asociado al index.js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rgbClr val="36312D"/>
                </a:solidFill>
                <a:latin typeface="inherit"/>
              </a:rPr>
              <a:t>Logo.svg</a:t>
            </a:r>
            <a:endParaRPr lang="es-ES" b="1" dirty="0" smtClean="0">
              <a:solidFill>
                <a:srgbClr val="36312D"/>
              </a:solidFill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</a:rPr>
              <a:t>registerServiceWorker.js 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n-US" dirty="0">
                <a:latin typeface="inherit"/>
              </a:rPr>
              <a:t>web API that helps you cache your assets and other file</a:t>
            </a:r>
            <a:endParaRPr lang="es-ES" b="1" i="0" dirty="0" smtClean="0">
              <a:solidFill>
                <a:srgbClr val="36312D"/>
              </a:solidFill>
              <a:effectLst/>
              <a:latin typeface="inherit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Package-lock.json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Describe la estructura de proyecto generada.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package.json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dirty="0" smtClean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 </a:t>
            </a:r>
            <a:r>
              <a:rPr lang="es-ES" dirty="0" smtClean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archivo </a:t>
            </a:r>
            <a:r>
              <a:rPr lang="es-ES" dirty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de </a:t>
            </a:r>
            <a:r>
              <a:rPr lang="es-ES" dirty="0" smtClean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configuración de dependencias</a:t>
            </a:r>
            <a:endParaRPr lang="es-ES" dirty="0">
              <a:solidFill>
                <a:srgbClr val="36312D"/>
              </a:solidFill>
              <a:latin typeface="Enriqueta"/>
              <a:sym typeface="Wingdings" panose="05000000000000000000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1" y="1149201"/>
            <a:ext cx="305588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inicio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5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16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89357" y="485463"/>
            <a:ext cx="2398143" cy="15762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77374" y="793631"/>
            <a:ext cx="21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pendiente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607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juego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1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39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</TotalTime>
  <Words>62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Enriqueta</vt:lpstr>
      <vt:lpstr>inherit</vt:lpstr>
      <vt:lpstr>Tw Cen MT</vt:lpstr>
      <vt:lpstr>Tw Cen MT Condensed</vt:lpstr>
      <vt:lpstr>Wingdings</vt:lpstr>
      <vt:lpstr>Wingdings 3</vt:lpstr>
      <vt:lpstr>Integral</vt:lpstr>
      <vt:lpstr>COMO HICE STEMTRIVIAL CON REACT</vt:lpstr>
      <vt:lpstr>INSTALACIÓN Y PRIMEROS PASOS</vt:lpstr>
      <vt:lpstr>PowerPoint Presentation</vt:lpstr>
      <vt:lpstr>PowerPoint Presentation</vt:lpstr>
      <vt:lpstr>Pantalla inicio</vt:lpstr>
      <vt:lpstr>PowerPoint Presentation</vt:lpstr>
      <vt:lpstr>PowerPoint Presentation</vt:lpstr>
      <vt:lpstr>Pantalla juego</vt:lpstr>
      <vt:lpstr>PowerPoint Presentation</vt:lpstr>
      <vt:lpstr>Pantalla resultado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HICE STEMTRIVIAL CON ANGULAR CLI</dc:title>
  <dc:creator>Fernandez Guizan, Azahara</dc:creator>
  <cp:lastModifiedBy>Fernandez Guizan, Azahara</cp:lastModifiedBy>
  <cp:revision>20</cp:revision>
  <dcterms:created xsi:type="dcterms:W3CDTF">2018-03-06T09:58:06Z</dcterms:created>
  <dcterms:modified xsi:type="dcterms:W3CDTF">2018-03-24T17:07:05Z</dcterms:modified>
</cp:coreProperties>
</file>