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E25D5-5AAB-45E4-BE11-EA6FFE54EA4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E477A-4ABB-44AF-9227-C190ED0B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8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angel falls down from heaven and lands on Earth. The angel is imprisoned by demons. . The objective of the game is to survive and get back home to  heaven before getting dragged down to hell. Collect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souls, shoot demons, and find diamond to get back to heaven.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E477A-4ABB-44AF-9227-C190ED0B30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Collect soul</a:t>
            </a:r>
          </a:p>
          <a:p>
            <a:r>
              <a:rPr lang="en-US" dirty="0" smtClean="0"/>
              <a:t>Shoot/</a:t>
            </a:r>
            <a:r>
              <a:rPr lang="en-US" dirty="0" err="1" smtClean="0"/>
              <a:t>dogdge</a:t>
            </a:r>
            <a:r>
              <a:rPr lang="en-US" baseline="0" dirty="0" smtClean="0"/>
              <a:t> demon (with ball)</a:t>
            </a:r>
          </a:p>
          <a:p>
            <a:r>
              <a:rPr lang="en-US" baseline="0" dirty="0" smtClean="0"/>
              <a:t>Press s to shoot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E477A-4ABB-44AF-9227-C190ED0B30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4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devils</a:t>
            </a:r>
            <a:r>
              <a:rPr lang="en-US" baseline="0" dirty="0" smtClean="0"/>
              <a:t> which is bigger and stronger. More health.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E477A-4ABB-44AF-9227-C190ED0B30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47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the diamond. You have to collect it to win the game.</a:t>
            </a:r>
          </a:p>
          <a:p>
            <a:r>
              <a:rPr lang="en-US" dirty="0" smtClean="0"/>
              <a:t>If you die you lose.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E477A-4ABB-44AF-9227-C190ED0B30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3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EF2-F03E-41DF-A296-8710AD6A0FF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283-1446-4131-8EB7-A0B2509A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13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EF2-F03E-41DF-A296-8710AD6A0FF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283-1446-4131-8EB7-A0B2509A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97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EF2-F03E-41DF-A296-8710AD6A0FF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283-1446-4131-8EB7-A0B2509A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1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EF2-F03E-41DF-A296-8710AD6A0FF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283-1446-4131-8EB7-A0B2509A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3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EF2-F03E-41DF-A296-8710AD6A0FF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283-1446-4131-8EB7-A0B2509A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6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EF2-F03E-41DF-A296-8710AD6A0FF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283-1446-4131-8EB7-A0B2509A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0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EF2-F03E-41DF-A296-8710AD6A0FF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283-1446-4131-8EB7-A0B2509A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6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EF2-F03E-41DF-A296-8710AD6A0FF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283-1446-4131-8EB7-A0B2509A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EF2-F03E-41DF-A296-8710AD6A0FF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283-1446-4131-8EB7-A0B2509A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EF2-F03E-41DF-A296-8710AD6A0FF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283-1446-4131-8EB7-A0B2509A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1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EF2-F03E-41DF-A296-8710AD6A0FF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283-1446-4131-8EB7-A0B2509A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5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F7EF2-F03E-41DF-A296-8710AD6A0FF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71283-1446-4131-8EB7-A0B2509A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1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5029200"/>
            <a:ext cx="3657600" cy="12618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18000">
                  <a:solidFill>
                    <a:schemeClr val="tx2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 panose="04020705040A02060702" pitchFamily="82" charset="0"/>
              </a:rPr>
              <a:t>A</a:t>
            </a:r>
            <a:r>
              <a:rPr lang="en-US" sz="3200" b="1" dirty="0" smtClean="0">
                <a:ln w="18000">
                  <a:solidFill>
                    <a:schemeClr val="tx2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 panose="04020705040A02060702" pitchFamily="82" charset="0"/>
              </a:rPr>
              <a:t>FTERLIFE ARTS</a:t>
            </a:r>
          </a:p>
          <a:p>
            <a:pPr algn="ctr"/>
            <a:r>
              <a:rPr lang="en-US" sz="1600" b="1" dirty="0" smtClean="0">
                <a:ln w="18000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 panose="04020705040A02060702" pitchFamily="82" charset="0"/>
              </a:rPr>
              <a:t>BY:</a:t>
            </a:r>
            <a:r>
              <a:rPr lang="en-US" sz="16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r>
              <a:rPr lang="en-US" sz="20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ARSH &amp; CHRISTINA</a:t>
            </a:r>
          </a:p>
          <a:p>
            <a:pPr algn="ctr"/>
            <a:endParaRPr lang="en-US" sz="1050" b="1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1824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83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389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04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88</Words>
  <Application>Microsoft Office PowerPoint</Application>
  <PresentationFormat>On-screen Show (4:3)</PresentationFormat>
  <Paragraphs>14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2017-03-09T17:19:29Z</dcterms:created>
  <dcterms:modified xsi:type="dcterms:W3CDTF">2017-03-09T18:03:22Z</dcterms:modified>
</cp:coreProperties>
</file>