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2"/>
    <p:sldId id="260" r:id="rId9"/>
    <p:sldId id="261" r:id="rId10"/>
    <p:sldId id="262" r:id="rId11"/>
    <p:sldId id="263" r:id="rId12"/>
  </p:sldIdLst>
  <p:sldSz cx="14630400" cy="8229600"/>
  <p:notesSz cx="8229600" cy="146304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711"/>
  </p:normalViewPr>
  <p:slideViewPr>
    <p:cSldViewPr snapToGrid="0" snapToObjects="1">
      <p:cViewPr varScale="1">
        <p:scale>
          <a:sx n="112" d="100"/>
          <a:sy n="112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3046333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Influencer Marketing Campaign Results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6350437" y="4788218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93790" y="1375767"/>
            <a:ext cx="10837664" cy="744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4650" b="1">
                <a:solidFill>
                  <a:srgbClr val="FF8AAF"/>
                </a:solidFill>
                <a:latin typeface="Arial"/>
              </a:rPr>
              <a:t>@tech_guru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93790" y="2573655"/>
            <a:ext cx="13042821" cy="4280059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/>
          </a:p>
        </p:txBody>
      </p:sp>
      <p:sp>
        <p:nvSpPr>
          <p:cNvPr id="4" name="Rectangle 3"/>
          <p:cNvSpPr/>
          <p:nvPr/>
        </p:nvSpPr>
        <p:spPr>
          <a:xfrm>
            <a:off x="1028462" y="272498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Platform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9108" y="272498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YouTube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5943" y="272498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Instagram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02779" y="272498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TikTok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8462" y="337530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Number of Posts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9108" y="337530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45943" y="337530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02779" y="337530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8462" y="402562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Total Impressions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89108" y="402562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131,906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45943" y="402562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64,329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802779" y="402562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127,488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28462" y="467594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Unique Reach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89108" y="467594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100,424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45943" y="467594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50,899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2779" y="467594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112,456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28462" y="5326261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Total Likes &amp; Comments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89108" y="5326261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7,553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45943" y="5326261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4,606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802779" y="5326261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10,887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28462" y="5976580"/>
            <a:ext cx="2799397" cy="506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squar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Average Engagement Rate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89108" y="5976580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7.52%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45943" y="5976580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9.05%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802779" y="5976580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9.68%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212" y="2709943"/>
            <a:ext cx="317525" cy="317525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57" y="2724983"/>
            <a:ext cx="430645" cy="302485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412" y="2570009"/>
            <a:ext cx="516662" cy="516662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793789" y="2573655"/>
            <a:ext cx="13042821" cy="626745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93790" y="1375767"/>
            <a:ext cx="10837664" cy="744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4650" b="1">
                <a:solidFill>
                  <a:srgbClr val="FF8AAF"/>
                </a:solidFill>
                <a:latin typeface="Arial"/>
              </a:rPr>
              <a:t>@alex_lifestyle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93790" y="2573655"/>
            <a:ext cx="13042821" cy="4280059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/>
          </a:p>
        </p:txBody>
      </p:sp>
      <p:sp>
        <p:nvSpPr>
          <p:cNvPr id="4" name="Rectangle 3"/>
          <p:cNvSpPr/>
          <p:nvPr/>
        </p:nvSpPr>
        <p:spPr>
          <a:xfrm>
            <a:off x="1028462" y="272498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Platform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9108" y="272498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YouTube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5943" y="272498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Instagram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02779" y="272498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TikTok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8462" y="337530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Number of Posts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9108" y="337530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45943" y="337530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02779" y="337530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8462" y="402562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Total Impressions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89108" y="402562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77,343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45943" y="402562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76,479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802779" y="402562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206,736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28462" y="467594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Unique Reach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89108" y="467594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59,880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45943" y="467594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65,717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2779" y="467594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175,840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28462" y="5326261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Total Likes &amp; Comments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89108" y="5326261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4,313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45943" y="5326261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5,216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802779" y="5326261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16,456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28462" y="5976580"/>
            <a:ext cx="2799397" cy="506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squar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Average Engagement Rate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89108" y="5976580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7.20%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45943" y="5976580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7.94%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802779" y="5976580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9.36%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212" y="2709943"/>
            <a:ext cx="317525" cy="317525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57" y="2724983"/>
            <a:ext cx="430645" cy="302485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412" y="2570009"/>
            <a:ext cx="516662" cy="516662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793789" y="2573655"/>
            <a:ext cx="13042821" cy="626745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93790" y="1375767"/>
            <a:ext cx="10837664" cy="744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4650" b="1">
                <a:solidFill>
                  <a:srgbClr val="FF8AAF"/>
                </a:solidFill>
                <a:latin typeface="Arial"/>
              </a:rPr>
              <a:t>@maria_fashion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93790" y="2573655"/>
            <a:ext cx="13042821" cy="4280059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/>
          </a:p>
        </p:txBody>
      </p:sp>
      <p:sp>
        <p:nvSpPr>
          <p:cNvPr id="4" name="Rectangle 3"/>
          <p:cNvSpPr/>
          <p:nvPr/>
        </p:nvSpPr>
        <p:spPr>
          <a:xfrm>
            <a:off x="1028462" y="272498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Platform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9108" y="272498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YouTube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5943" y="272498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Instagram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02779" y="272498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TikTok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8462" y="337530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Number of Posts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9108" y="337530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45943" y="337530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02779" y="337530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8462" y="402562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Total Impressions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89108" y="402562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55,435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45943" y="402562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45,704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802779" y="402562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259,348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28462" y="467594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Unique Reach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89108" y="467594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43,789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45943" y="467594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36,145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2779" y="467594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221,242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28462" y="5326261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Total Likes &amp; Comments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89108" y="5326261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3,436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45943" y="5326261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3,352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802779" y="5326261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21,904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28462" y="5976580"/>
            <a:ext cx="2799397" cy="506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squar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Average Engagement Rate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89108" y="5976580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7.85%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45943" y="5976580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9.27%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802779" y="5976580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9.90%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212" y="2709943"/>
            <a:ext cx="317525" cy="317525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57" y="2724983"/>
            <a:ext cx="430645" cy="302485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412" y="2570009"/>
            <a:ext cx="516662" cy="516662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793789" y="2573655"/>
            <a:ext cx="13042821" cy="626745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93790" y="1375767"/>
            <a:ext cx="10837664" cy="744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4650" b="1">
                <a:solidFill>
                  <a:srgbClr val="FF8AAF"/>
                </a:solidFill>
                <a:latin typeface="Arial"/>
              </a:rPr>
              <a:t>@fitness_pro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93790" y="2573655"/>
            <a:ext cx="13042821" cy="4280059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/>
          </a:p>
        </p:txBody>
      </p:sp>
      <p:sp>
        <p:nvSpPr>
          <p:cNvPr id="4" name="Rectangle 3"/>
          <p:cNvSpPr/>
          <p:nvPr/>
        </p:nvSpPr>
        <p:spPr>
          <a:xfrm>
            <a:off x="1028462" y="272498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Platform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9108" y="272498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YouTube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5943" y="272498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Instagram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02779" y="272498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TikTok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8462" y="337530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Number of Posts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9108" y="337530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45943" y="337530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02779" y="337530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8462" y="402562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Total Impressions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89108" y="402562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49,115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45943" y="402562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156,091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802779" y="402562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60,441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28462" y="467594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Unique Reach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89108" y="467594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39,591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45943" y="467594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131,533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2779" y="467594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50,966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28462" y="5326261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Total Likes &amp; Comments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89108" y="5326261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3,216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45943" y="5326261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10,418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802779" y="5326261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4,526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28462" y="5976580"/>
            <a:ext cx="2799397" cy="506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squar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Average Engagement Rate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89108" y="5976580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8.12%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45943" y="5976580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7.92%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802779" y="5976580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8.88%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212" y="2709943"/>
            <a:ext cx="317525" cy="317525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57" y="2724983"/>
            <a:ext cx="430645" cy="302485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412" y="2570009"/>
            <a:ext cx="516662" cy="516662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793789" y="2573655"/>
            <a:ext cx="13042821" cy="626745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114</Words>
  <Application>Microsoft Macintosh PowerPoint</Application>
  <PresentationFormat>Custom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Prompt Medium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Daniel Fuyà Espinar</cp:lastModifiedBy>
  <cp:revision>28</cp:revision>
  <dcterms:created xsi:type="dcterms:W3CDTF">2025-04-23T10:44:46Z</dcterms:created>
  <dcterms:modified xsi:type="dcterms:W3CDTF">2025-04-24T07:09:43Z</dcterms:modified>
</cp:coreProperties>
</file>