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4630400" cy="8229600"/>
  <p:notesSz cx="8229600" cy="146304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4215-7581-A93F-9F69-BDD6B2E1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F0F1E-8A4A-69F0-2CED-E6E177BD2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01772-CE02-6869-A8AB-1E11220BD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E09A-FE6F-A4D2-3541-3B2B31D6B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Influencer Marketing Campaign Results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8B5B-3023-7063-9536-2A43D409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EF6227-C351-AEA8-1B7A-661DC1263EA7}"/>
              </a:ext>
            </a:extLst>
          </p:cNvPr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 hangingPunct="0"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{{influencer}}</a:t>
            </a:r>
            <a:endParaRPr lang="en-US" sz="4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838D71B-E77E-6642-B997-25BC2427F8F1}"/>
              </a:ext>
            </a:extLst>
          </p:cNvPr>
          <p:cNvSpPr>
            <a:spLocks/>
          </p:cNvSpPr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098FBFF-0669-3031-4B8F-EA79989A2F71}"/>
              </a:ext>
            </a:extLst>
          </p:cNvPr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Platform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00BA43B-F79A-1984-37AA-2CFF717DF43B}"/>
              </a:ext>
            </a:extLst>
          </p:cNvPr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YouTube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B551E9D-162F-9A54-5D02-C4D387F5BF63}"/>
              </a:ext>
            </a:extLst>
          </p:cNvPr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Instagram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F7DF7F9-6A94-8FFD-D467-3009530D6CFE}"/>
              </a:ext>
            </a:extLst>
          </p:cNvPr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TikTok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8BC7B226-5C75-7672-235A-00A4BA5B3745}"/>
              </a:ext>
            </a:extLst>
          </p:cNvPr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Number of Posts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EE4F83E-35C3-CD8F-9D6D-CF60050B3CEA}"/>
              </a:ext>
            </a:extLst>
          </p:cNvPr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>
              <a:defRPr sz="1200"/>
            </a:pP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yt_posts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5E6FE96-C771-FCC6-0656-6AA025A1B316}"/>
              </a:ext>
            </a:extLst>
          </p:cNvPr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ig_posts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43E9A89-55EC-335F-B87E-A127042B87BF}"/>
              </a:ext>
            </a:extLst>
          </p:cNvPr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tt_posts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6775F88-48D8-D252-5924-D0438D036613}"/>
              </a:ext>
            </a:extLst>
          </p:cNvPr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Total Impressions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F55B1314-33D0-05F6-7CF7-B0AD88366D83}"/>
              </a:ext>
            </a:extLst>
          </p:cNvPr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yt_impressions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42129B5-9FC0-A859-E454-2DB2618018ED}"/>
              </a:ext>
            </a:extLst>
          </p:cNvPr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ig_impressions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2602505C-BC93-42C1-AA54-AAD61062807C}"/>
              </a:ext>
            </a:extLst>
          </p:cNvPr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tt_impressions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D821BF3B-4AA8-001A-F919-49438B493D1F}"/>
              </a:ext>
            </a:extLst>
          </p:cNvPr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Unique Reach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C52C37E2-0AB7-F31E-9990-F97F636151DB}"/>
              </a:ext>
            </a:extLst>
          </p:cNvPr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yt_reach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33E962C-A937-3BC8-A6E9-0B2B3F4049DD}"/>
              </a:ext>
            </a:extLst>
          </p:cNvPr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ig_reach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6C588419-15D1-586E-8AAF-FBD65207604D}"/>
              </a:ext>
            </a:extLst>
          </p:cNvPr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tt_reach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65E962B3-5A9B-7325-9E33-8088D6E2D873}"/>
              </a:ext>
            </a:extLst>
          </p:cNvPr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Total Likes &amp; Comments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2319CBAF-8375-F76D-CFB4-8A09005AAD2B}"/>
              </a:ext>
            </a:extLst>
          </p:cNvPr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yt_likes_comments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515EC67C-503E-0EEC-6C7C-7C84E765D3CD}"/>
              </a:ext>
            </a:extLst>
          </p:cNvPr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ig_likes_comments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A5963F1D-E25A-BB7A-520F-88E76ACE6448}"/>
              </a:ext>
            </a:extLst>
          </p:cNvPr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tt_likes_comments</a:t>
            </a:r>
            <a:r>
              <a:rPr lang="en-GB" sz="1750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E5419654-FFB8-D678-14E8-089EB9C6BC51}"/>
              </a:ext>
            </a:extLst>
          </p:cNvPr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Average Engagement Rate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587624FB-2B64-3ADB-8C9F-C3E249800CC7}"/>
              </a:ext>
            </a:extLst>
          </p:cNvPr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yt_eng_rate</a:t>
            </a:r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A606D67B-D76E-562C-55D8-146BB4C4617E}"/>
              </a:ext>
            </a:extLst>
          </p:cNvPr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ig_eng_rate</a:t>
            </a:r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CCB41A89-67E9-9B4E-1D5C-E9F51C89D1AA}"/>
              </a:ext>
            </a:extLst>
          </p:cNvPr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tt_eng_rate</a:t>
            </a:r>
            <a:r>
              <a:rPr lang="en-GB" sz="2000" b="1" kern="0" spc="-94" dirty="0">
                <a:solidFill>
                  <a:srgbClr val="FF8AAF"/>
                </a:solidFill>
                <a:latin typeface="Arial" panose="020B0604020202020204" pitchFamily="34" charset="0"/>
                <a:ea typeface="Petrona Bold" pitchFamily="34" charset="-122"/>
                <a:cs typeface="Arial" panose="020B0604020202020204" pitchFamily="34" charset="0"/>
              </a:rPr>
              <a:t>}}</a:t>
            </a:r>
          </a:p>
        </p:txBody>
      </p:sp>
      <p:pic>
        <p:nvPicPr>
          <p:cNvPr id="35" name="Picture 34" descr="A logo of a camera&#10;&#10;AI-generated content may be incorrect.">
            <a:extLst>
              <a:ext uri="{FF2B5EF4-FFF2-40B4-BE49-F238E27FC236}">
                <a16:creationId xmlns:a16="http://schemas.microsoft.com/office/drawing/2014/main" id="{EB6773BC-F772-C048-8E09-2C5A0F62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DCC6F76-B6AE-69FD-4E1B-C3078D66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71C214-ADE1-261B-D5A4-F1B4F499D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4" name="Shape 1">
            <a:extLst>
              <a:ext uri="{FF2B5EF4-FFF2-40B4-BE49-F238E27FC236}">
                <a16:creationId xmlns:a16="http://schemas.microsoft.com/office/drawing/2014/main" id="{4B7B19EC-4243-55D9-9745-46B950570439}"/>
              </a:ext>
            </a:extLst>
          </p:cNvPr>
          <p:cNvSpPr>
            <a:spLocks/>
          </p:cNvSpPr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65311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114</Words>
  <Application>Microsoft Macintosh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Prompt Medium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Daniel Fuyà Espinar</cp:lastModifiedBy>
  <cp:revision>28</cp:revision>
  <dcterms:created xsi:type="dcterms:W3CDTF">2025-04-23T10:44:46Z</dcterms:created>
  <dcterms:modified xsi:type="dcterms:W3CDTF">2025-04-24T07:09:43Z</dcterms:modified>
</cp:coreProperties>
</file>