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c6ee1c61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c6ee1c61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c6ee1c61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c6ee1c61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c6ee1c61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c6ee1c61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c6ee1c61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c6ee1c6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c6ee1c61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c6ee1c61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c6ee1c61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c6ee1c61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c6ee1c61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c6ee1c61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c6ee1c61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c6ee1c61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c6ee1c61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c6ee1c61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6ee1c61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c6ee1c61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c6ee1c61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c6ee1c61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Final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Anthony Zakszewski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838" y="508863"/>
            <a:ext cx="677032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313" y="737188"/>
            <a:ext cx="6325375" cy="366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was somewhat true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Obviously</a:t>
            </a:r>
            <a:r>
              <a:rPr lang="en"/>
              <a:t> these variables do have an impact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more variables that could be affecting the movie rating and some variables could have been dropped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Saw that votes and metascore have the highest </a:t>
            </a:r>
            <a:r>
              <a:rPr lang="en"/>
              <a:t>positive</a:t>
            </a:r>
            <a:r>
              <a:rPr lang="en"/>
              <a:t> impact </a:t>
            </a:r>
            <a:r>
              <a:rPr lang="en"/>
              <a:t>when</a:t>
            </a:r>
            <a:r>
              <a:rPr lang="en"/>
              <a:t> it comes to the 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Revenue has the highest negative impact when it comes to the 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would I revise for this project?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the Dataset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ctr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each variable?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are they important? 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</a:t>
            </a:r>
            <a:r>
              <a:rPr lang="en"/>
              <a:t>hypothesis</a:t>
            </a:r>
            <a:r>
              <a:rPr lang="en"/>
              <a:t>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700" y="1152476"/>
            <a:ext cx="6280602" cy="19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ctr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title and description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to change actors, </a:t>
            </a:r>
            <a:r>
              <a:rPr lang="en"/>
              <a:t>directors, etc. to numerical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nulls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Narrowed genre down to top ten then changed it to numerical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25" y="1152476"/>
            <a:ext cx="4789551" cy="17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Multilinear Regression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Used all the variables and tested it </a:t>
            </a:r>
            <a:r>
              <a:rPr lang="en">
                <a:solidFill>
                  <a:schemeClr val="lt2"/>
                </a:solidFill>
              </a:rPr>
              <a:t>against</a:t>
            </a:r>
            <a:r>
              <a:rPr lang="en">
                <a:solidFill>
                  <a:schemeClr val="lt2"/>
                </a:solidFill>
              </a:rPr>
              <a:t> the rating, </a:t>
            </a:r>
            <a:r>
              <a:rPr lang="en">
                <a:solidFill>
                  <a:schemeClr val="lt2"/>
                </a:solidFill>
              </a:rPr>
              <a:t>which</a:t>
            </a:r>
            <a:r>
              <a:rPr lang="en">
                <a:solidFill>
                  <a:schemeClr val="lt2"/>
                </a:solidFill>
              </a:rPr>
              <a:t> was the predicted value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X </a:t>
            </a:r>
            <a:r>
              <a:rPr b="1" lang="en">
                <a:solidFill>
                  <a:schemeClr val="lt2"/>
                </a:solidFill>
              </a:rPr>
              <a:t>=</a:t>
            </a:r>
            <a:r>
              <a:rPr lang="en">
                <a:solidFill>
                  <a:schemeClr val="lt2"/>
                </a:solidFill>
              </a:rPr>
              <a:t> new_moviesData[["Metascore",'Runtime_Minutes', "Genre", 'Votes', 'Actors', 'Rank', 'Director', 'Actors', 'Revenue_Millions']]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y </a:t>
            </a:r>
            <a:r>
              <a:rPr b="1" lang="en">
                <a:solidFill>
                  <a:schemeClr val="lt2"/>
                </a:solidFill>
              </a:rPr>
              <a:t>=</a:t>
            </a:r>
            <a:r>
              <a:rPr lang="en">
                <a:solidFill>
                  <a:schemeClr val="lt2"/>
                </a:solidFill>
              </a:rPr>
              <a:t> new_moviesData["Rating"]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44913"/>
            <a:ext cx="8520600" cy="1111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75" y="1288875"/>
            <a:ext cx="3896449" cy="314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7096600" y="1105800"/>
            <a:ext cx="20643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721" y="1288875"/>
            <a:ext cx="4034399" cy="314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041" y="1169825"/>
            <a:ext cx="5829925" cy="33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650" y="925612"/>
            <a:ext cx="4312700" cy="387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data is </a:t>
            </a:r>
            <a:r>
              <a:rPr lang="en"/>
              <a:t>continuous, I have to bin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binning?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50" y="2263325"/>
            <a:ext cx="2920125" cy="24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400" y="2263330"/>
            <a:ext cx="4775374" cy="21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662" y="972325"/>
            <a:ext cx="4696674" cy="377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