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0" name="Shape 60"/>
          <p:cNvGrpSpPr/>
          <p:nvPr/>
        </p:nvGrpSpPr>
        <p:grpSpPr>
          <a:xfrm>
            <a:off y="1000670" x="-11"/>
            <a:ext cy="3087224" cx="7314320"/>
            <a:chOff y="1378676" x="-11"/>
            <a:chExt cy="4116299" cx="7314320"/>
          </a:xfrm>
        </p:grpSpPr>
        <p:sp>
          <p:nvSpPr>
            <p:cNvPr id="61" name="Shape 61"/>
            <p:cNvSpPr/>
            <p:nvPr/>
          </p:nvSpPr>
          <p:spPr>
            <a:xfrm flipH="1">
              <a:off y="1378676" x="-11"/>
              <a:ext cy="4116299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flipH="1">
              <a:off y="1378676" x="187809"/>
              <a:ext cy="4116299" cx="71264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Shape 63"/>
          <p:cNvSpPr txBox="1"/>
          <p:nvPr>
            <p:ph type="ctrTitle"/>
          </p:nvPr>
        </p:nvSpPr>
        <p:spPr>
          <a:xfrm>
            <a:off y="1699932" x="685800"/>
            <a:ext cy="1000499" cx="6400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y="2700338" x="685800"/>
            <a:ext cy="675299" cx="6400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6" name="Shape 66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67" name="Shape 67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Shape 69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y="1278513" x="456245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y="1278513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grpSp>
        <p:nvGrpSpPr>
          <p:cNvPr id="74" name="Shape 74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75" name="Shape 75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79" name="Shape 79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80" name="Shape 80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Shape 82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/>
        </p:nvSpPr>
        <p:spPr>
          <a:xfrm flipH="1">
            <a:off y="4623760" x="8964665"/>
            <a:ext cy="521400" cx="1878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y="4623760" x="3866777"/>
            <a:ext cy="521400" cx="50979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623760" x="3866812"/>
            <a:ext cy="521400" cx="50979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889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-70" x="33867"/>
            <a:ext cy="2107677" cx="3409812"/>
            <a:chOff y="1493" x="0"/>
            <a:chExt cy="2810236" cx="3409812"/>
          </a:xfrm>
        </p:grpSpPr>
        <p:cxnSp>
          <p:nvCxnSpPr>
            <p:cNvPr id="6" name="Shape 6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279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 indent="279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indent="279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indent="279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indent="279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indent="279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indent="279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indent="279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indent="279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228600" marL="342900"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indent="-171450" marL="74295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 indent="-114300" marL="1143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y="3035893" x="5734187"/>
            <a:ext cy="2107677" cx="3409812"/>
            <a:chOff y="1493" x="0"/>
            <a:chExt cy="2810236" cx="3409812"/>
          </a:xfrm>
        </p:grpSpPr>
        <p:cxnSp>
          <p:nvCxnSpPr>
            <p:cNvPr id="34" name="Shape 34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y="1699932" x="685800"/>
            <a:ext cy="1000499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Team jBehaving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y="2700350" x="685800"/>
            <a:ext cy="675299" cx="6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800" lang="en"/>
              <a:t>Ashly Finger, Bai Xiong, Cody Lanier,</a:t>
            </a:r>
            <a:br>
              <a:rPr sz="1800" lang="en"/>
            </a:br>
            <a:r>
              <a:rPr sz="1800" lang="en"/>
              <a:t>Cody Prior, Daniel Gallegos, Michel Watson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Got Track Days, Inc.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278525" x="457200"/>
            <a:ext cy="3437399" cx="43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❖"/>
            </a:pPr>
            <a:r>
              <a:rPr lang="en"/>
              <a:t>Sponsor: Juan Calderon</a:t>
            </a:r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❖"/>
            </a:pPr>
            <a:r>
              <a:rPr lang="en"/>
              <a:t>Business Model:</a:t>
            </a:r>
          </a:p>
          <a:p>
            <a:pPr rtl="0" lvl="1" indent="-342900" marL="9144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➢"/>
            </a:pPr>
            <a:r>
              <a:rPr lang="en"/>
              <a:t>Track Day Organizer</a:t>
            </a:r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❖"/>
            </a:pPr>
            <a:r>
              <a:rPr lang="en"/>
              <a:t>Project Aim:</a:t>
            </a:r>
          </a:p>
          <a:p>
            <a:pPr rtl="0" lvl="1" indent="-342900" marL="9144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➢"/>
            </a:pPr>
            <a:r>
              <a:rPr lang="en"/>
              <a:t>Website and registration system for attendees</a:t>
            </a:r>
          </a:p>
          <a:p>
            <a:pPr rtl="0" lvl="1" indent="-342900" marL="9144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➢"/>
            </a:pPr>
            <a:r>
              <a:rPr lang="en"/>
              <a:t>Provide maximum track time </a:t>
            </a:r>
          </a:p>
          <a:p>
            <a:pPr rtl="0" lvl="0" indent="457200" marL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per dollar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/>
          <a:srcRect t="6411" b="17709" r="0" l="0"/>
          <a:stretch/>
        </p:blipFill>
        <p:spPr>
          <a:xfrm>
            <a:off y="1478175" x="5364325"/>
            <a:ext cy="1999874" cx="343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4"/>
          <a:srcRect t="5235" b="11659" r="0" l="0"/>
          <a:stretch/>
        </p:blipFill>
        <p:spPr>
          <a:xfrm>
            <a:off y="3146350" x="4770100"/>
            <a:ext cy="1789000" cx="32273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 Case Model</a:t>
            </a:r>
          </a:p>
        </p:txBody>
      </p:sp>
      <p:grpSp>
        <p:nvGrpSpPr>
          <p:cNvPr id="104" name="Shape 104"/>
          <p:cNvGrpSpPr/>
          <p:nvPr/>
        </p:nvGrpSpPr>
        <p:grpSpPr>
          <a:xfrm>
            <a:off y="1215567" x="2667599"/>
            <a:ext cy="3781658" cx="2742299"/>
            <a:chOff y="1116900" x="2743800"/>
            <a:chExt cy="3356699" cx="2742299"/>
          </a:xfrm>
        </p:grpSpPr>
        <p:sp>
          <p:nvSpPr>
            <p:cNvPr id="105" name="Shape 105"/>
            <p:cNvSpPr/>
            <p:nvPr/>
          </p:nvSpPr>
          <p:spPr>
            <a:xfrm>
              <a:off y="1116900" x="2743800"/>
              <a:ext cy="3356699" cx="2742299"/>
            </a:xfrm>
            <a:prstGeom prst="rect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y="1123403" x="3240100"/>
              <a:ext cy="365099" cx="1869599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y="1520799" x="3240925"/>
              <a:ext cy="365099" cx="1869599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y="1944191" x="3240100"/>
              <a:ext cy="365099" cx="1869599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y="2331679" x="2975225"/>
              <a:ext cy="365099" cx="2421899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y="2751532" x="2960475"/>
              <a:ext cy="365099" cx="2359499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y="3163374" x="2851575"/>
              <a:ext cy="365099" cx="2577299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y="3575205" x="3262750"/>
              <a:ext cy="365099" cx="1869599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Shape 113"/>
          <p:cNvGrpSpPr/>
          <p:nvPr/>
        </p:nvGrpSpPr>
        <p:grpSpPr>
          <a:xfrm>
            <a:off y="1401800" x="845850"/>
            <a:ext cy="623124" cx="338400"/>
            <a:chOff y="1362225" x="899275"/>
            <a:chExt cy="623124" cx="338400"/>
          </a:xfrm>
        </p:grpSpPr>
        <p:sp>
          <p:nvSpPr>
            <p:cNvPr id="114" name="Shape 114"/>
            <p:cNvSpPr/>
            <p:nvPr/>
          </p:nvSpPr>
          <p:spPr>
            <a:xfrm>
              <a:off y="1362225" x="961600"/>
              <a:ext cy="213599" cx="222599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w="19050" cap="flat">
              <a:solidFill>
                <a:srgbClr val="FF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15" name="Shape 115"/>
            <p:cNvCxnSpPr>
              <a:stCxn id="114" idx="4"/>
            </p:cNvCxnSpPr>
            <p:nvPr/>
          </p:nvCxnSpPr>
          <p:spPr>
            <a:xfrm>
              <a:off y="1575824" x="1072899"/>
              <a:ext cy="311700" cx="0"/>
            </a:xfrm>
            <a:prstGeom prst="straightConnector1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16" name="Shape 116"/>
            <p:cNvCxnSpPr/>
            <p:nvPr/>
          </p:nvCxnSpPr>
          <p:spPr>
            <a:xfrm>
              <a:off y="1691675" x="899275"/>
              <a:ext cy="0" cx="338400"/>
            </a:xfrm>
            <a:prstGeom prst="straightConnector1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17" name="Shape 117"/>
            <p:cNvCxnSpPr/>
            <p:nvPr/>
          </p:nvCxnSpPr>
          <p:spPr>
            <a:xfrm flipH="1">
              <a:off y="1869700" x="934849"/>
              <a:ext cy="106799" cx="115800"/>
            </a:xfrm>
            <a:prstGeom prst="straightConnector1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18" name="Shape 118"/>
            <p:cNvCxnSpPr/>
            <p:nvPr/>
          </p:nvCxnSpPr>
          <p:spPr>
            <a:xfrm>
              <a:off y="1860850" x="1095150"/>
              <a:ext cy="124499" cx="97800"/>
            </a:xfrm>
            <a:prstGeom prst="straightConnector1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  <p:grpSp>
        <p:nvGrpSpPr>
          <p:cNvPr id="119" name="Shape 119"/>
          <p:cNvGrpSpPr/>
          <p:nvPr/>
        </p:nvGrpSpPr>
        <p:grpSpPr>
          <a:xfrm>
            <a:off y="2436825" x="846650"/>
            <a:ext cy="623124" cx="338400"/>
            <a:chOff y="1362225" x="899275"/>
            <a:chExt cy="623124" cx="338400"/>
          </a:xfrm>
        </p:grpSpPr>
        <p:sp>
          <p:nvSpPr>
            <p:cNvPr id="120" name="Shape 120"/>
            <p:cNvSpPr/>
            <p:nvPr/>
          </p:nvSpPr>
          <p:spPr>
            <a:xfrm>
              <a:off y="1362225" x="961600"/>
              <a:ext cy="213599" cx="222599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21" name="Shape 121"/>
            <p:cNvCxnSpPr>
              <a:stCxn id="120" idx="4"/>
            </p:cNvCxnSpPr>
            <p:nvPr/>
          </p:nvCxnSpPr>
          <p:spPr>
            <a:xfrm>
              <a:off y="1575824" x="1072899"/>
              <a:ext cy="311700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22" name="Shape 122"/>
            <p:cNvCxnSpPr/>
            <p:nvPr/>
          </p:nvCxnSpPr>
          <p:spPr>
            <a:xfrm>
              <a:off y="1691675" x="899275"/>
              <a:ext cy="0" cx="3384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23" name="Shape 123"/>
            <p:cNvCxnSpPr/>
            <p:nvPr/>
          </p:nvCxnSpPr>
          <p:spPr>
            <a:xfrm flipH="1">
              <a:off y="1869700" x="934849"/>
              <a:ext cy="106799" cx="1158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24" name="Shape 124"/>
            <p:cNvCxnSpPr/>
            <p:nvPr/>
          </p:nvCxnSpPr>
          <p:spPr>
            <a:xfrm>
              <a:off y="1860850" x="1095150"/>
              <a:ext cy="124499" cx="978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  <p:grpSp>
        <p:nvGrpSpPr>
          <p:cNvPr id="125" name="Shape 125"/>
          <p:cNvGrpSpPr/>
          <p:nvPr/>
        </p:nvGrpSpPr>
        <p:grpSpPr>
          <a:xfrm>
            <a:off y="3948600" x="6416100"/>
            <a:ext cy="623124" cx="338400"/>
            <a:chOff y="1362225" x="899275"/>
            <a:chExt cy="623124" cx="338400"/>
          </a:xfrm>
        </p:grpSpPr>
        <p:sp>
          <p:nvSpPr>
            <p:cNvPr id="126" name="Shape 126"/>
            <p:cNvSpPr/>
            <p:nvPr/>
          </p:nvSpPr>
          <p:spPr>
            <a:xfrm>
              <a:off y="1362225" x="961600"/>
              <a:ext cy="213599" cx="222599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w="19050" cap="flat">
              <a:solidFill>
                <a:srgbClr val="9900FF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27" name="Shape 127"/>
            <p:cNvCxnSpPr>
              <a:stCxn id="126" idx="4"/>
            </p:cNvCxnSpPr>
            <p:nvPr/>
          </p:nvCxnSpPr>
          <p:spPr>
            <a:xfrm>
              <a:off y="1575824" x="1072899"/>
              <a:ext cy="311700" cx="0"/>
            </a:xfrm>
            <a:prstGeom prst="straightConnector1">
              <a:avLst/>
            </a:prstGeom>
            <a:noFill/>
            <a:ln w="19050" cap="flat">
              <a:solidFill>
                <a:srgbClr val="9900FF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28" name="Shape 128"/>
            <p:cNvCxnSpPr/>
            <p:nvPr/>
          </p:nvCxnSpPr>
          <p:spPr>
            <a:xfrm>
              <a:off y="1691675" x="899275"/>
              <a:ext cy="0" cx="338400"/>
            </a:xfrm>
            <a:prstGeom prst="straightConnector1">
              <a:avLst/>
            </a:prstGeom>
            <a:noFill/>
            <a:ln w="19050" cap="flat">
              <a:solidFill>
                <a:srgbClr val="9900FF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29" name="Shape 129"/>
            <p:cNvCxnSpPr/>
            <p:nvPr/>
          </p:nvCxnSpPr>
          <p:spPr>
            <a:xfrm flipH="1">
              <a:off y="1869700" x="934849"/>
              <a:ext cy="106799" cx="115800"/>
            </a:xfrm>
            <a:prstGeom prst="straightConnector1">
              <a:avLst/>
            </a:prstGeom>
            <a:noFill/>
            <a:ln w="19050" cap="flat">
              <a:solidFill>
                <a:srgbClr val="9900FF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30" name="Shape 130"/>
            <p:cNvCxnSpPr/>
            <p:nvPr/>
          </p:nvCxnSpPr>
          <p:spPr>
            <a:xfrm>
              <a:off y="1860850" x="1095150"/>
              <a:ext cy="124499" cx="97800"/>
            </a:xfrm>
            <a:prstGeom prst="straightConnector1">
              <a:avLst/>
            </a:prstGeom>
            <a:noFill/>
            <a:ln w="19050" cap="flat">
              <a:solidFill>
                <a:srgbClr val="9900FF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  <p:grpSp>
        <p:nvGrpSpPr>
          <p:cNvPr id="131" name="Shape 131"/>
          <p:cNvGrpSpPr/>
          <p:nvPr/>
        </p:nvGrpSpPr>
        <p:grpSpPr>
          <a:xfrm>
            <a:off y="2181575" x="6416100"/>
            <a:ext cy="623124" cx="338400"/>
            <a:chOff y="1362225" x="899275"/>
            <a:chExt cy="623124" cx="338400"/>
          </a:xfrm>
        </p:grpSpPr>
        <p:sp>
          <p:nvSpPr>
            <p:cNvPr id="132" name="Shape 132"/>
            <p:cNvSpPr/>
            <p:nvPr/>
          </p:nvSpPr>
          <p:spPr>
            <a:xfrm>
              <a:off y="1362225" x="961600"/>
              <a:ext cy="213599" cx="222599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w="19050" cap="flat">
              <a:solidFill>
                <a:srgbClr val="BF9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3" name="Shape 133"/>
            <p:cNvCxnSpPr>
              <a:stCxn id="132" idx="4"/>
            </p:cNvCxnSpPr>
            <p:nvPr/>
          </p:nvCxnSpPr>
          <p:spPr>
            <a:xfrm>
              <a:off y="1575824" x="1072899"/>
              <a:ext cy="311700" cx="0"/>
            </a:xfrm>
            <a:prstGeom prst="straightConnector1">
              <a:avLst/>
            </a:prstGeom>
            <a:noFill/>
            <a:ln w="19050" cap="flat">
              <a:solidFill>
                <a:srgbClr val="BF9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34" name="Shape 134"/>
            <p:cNvCxnSpPr/>
            <p:nvPr/>
          </p:nvCxnSpPr>
          <p:spPr>
            <a:xfrm>
              <a:off y="1691675" x="899275"/>
              <a:ext cy="0" cx="338400"/>
            </a:xfrm>
            <a:prstGeom prst="straightConnector1">
              <a:avLst/>
            </a:prstGeom>
            <a:noFill/>
            <a:ln w="19050" cap="flat">
              <a:solidFill>
                <a:srgbClr val="BF9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35" name="Shape 135"/>
            <p:cNvCxnSpPr/>
            <p:nvPr/>
          </p:nvCxnSpPr>
          <p:spPr>
            <a:xfrm flipH="1">
              <a:off y="1869700" x="934849"/>
              <a:ext cy="106799" cx="115800"/>
            </a:xfrm>
            <a:prstGeom prst="straightConnector1">
              <a:avLst/>
            </a:prstGeom>
            <a:noFill/>
            <a:ln w="19050" cap="flat">
              <a:solidFill>
                <a:srgbClr val="BF9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y="1860850" x="1095150"/>
              <a:ext cy="124499" cx="97800"/>
            </a:xfrm>
            <a:prstGeom prst="straightConnector1">
              <a:avLst/>
            </a:prstGeom>
            <a:noFill/>
            <a:ln w="19050" cap="flat">
              <a:solidFill>
                <a:srgbClr val="BF9000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  <p:grpSp>
        <p:nvGrpSpPr>
          <p:cNvPr id="137" name="Shape 137"/>
          <p:cNvGrpSpPr/>
          <p:nvPr/>
        </p:nvGrpSpPr>
        <p:grpSpPr>
          <a:xfrm>
            <a:off y="3065087" x="6404850"/>
            <a:ext cy="623124" cx="338400"/>
            <a:chOff y="1362225" x="899275"/>
            <a:chExt cy="623124" cx="338400"/>
          </a:xfrm>
        </p:grpSpPr>
        <p:sp>
          <p:nvSpPr>
            <p:cNvPr id="138" name="Shape 138"/>
            <p:cNvSpPr/>
            <p:nvPr/>
          </p:nvSpPr>
          <p:spPr>
            <a:xfrm>
              <a:off y="1362225" x="961600"/>
              <a:ext cy="213599" cx="222599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w="19050" cap="flat">
              <a:solidFill>
                <a:srgbClr val="00FF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9" name="Shape 139"/>
            <p:cNvCxnSpPr>
              <a:stCxn id="138" idx="4"/>
            </p:cNvCxnSpPr>
            <p:nvPr/>
          </p:nvCxnSpPr>
          <p:spPr>
            <a:xfrm>
              <a:off y="1575824" x="1072899"/>
              <a:ext cy="311700" cx="0"/>
            </a:xfrm>
            <a:prstGeom prst="straightConnector1">
              <a:avLst/>
            </a:prstGeom>
            <a:noFill/>
            <a:ln w="19050" cap="flat">
              <a:solidFill>
                <a:srgbClr val="00FF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40" name="Shape 140"/>
            <p:cNvCxnSpPr/>
            <p:nvPr/>
          </p:nvCxnSpPr>
          <p:spPr>
            <a:xfrm>
              <a:off y="1691675" x="899275"/>
              <a:ext cy="0" cx="338400"/>
            </a:xfrm>
            <a:prstGeom prst="straightConnector1">
              <a:avLst/>
            </a:prstGeom>
            <a:noFill/>
            <a:ln w="19050" cap="flat">
              <a:solidFill>
                <a:srgbClr val="00FF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41" name="Shape 141"/>
            <p:cNvCxnSpPr/>
            <p:nvPr/>
          </p:nvCxnSpPr>
          <p:spPr>
            <a:xfrm flipH="1">
              <a:off y="1869700" x="934849"/>
              <a:ext cy="106799" cx="115800"/>
            </a:xfrm>
            <a:prstGeom prst="straightConnector1">
              <a:avLst/>
            </a:prstGeom>
            <a:noFill/>
            <a:ln w="19050" cap="flat">
              <a:solidFill>
                <a:srgbClr val="00FF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42" name="Shape 142"/>
            <p:cNvCxnSpPr/>
            <p:nvPr/>
          </p:nvCxnSpPr>
          <p:spPr>
            <a:xfrm>
              <a:off y="1860850" x="1095150"/>
              <a:ext cy="124499" cx="97800"/>
            </a:xfrm>
            <a:prstGeom prst="straightConnector1">
              <a:avLst/>
            </a:prstGeom>
            <a:noFill/>
            <a:ln w="19050" cap="flat">
              <a:solidFill>
                <a:srgbClr val="00FF00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  <p:grpSp>
        <p:nvGrpSpPr>
          <p:cNvPr id="143" name="Shape 143"/>
          <p:cNvGrpSpPr/>
          <p:nvPr/>
        </p:nvGrpSpPr>
        <p:grpSpPr>
          <a:xfrm>
            <a:off y="1238175" x="6416100"/>
            <a:ext cy="623124" cx="338400"/>
            <a:chOff y="1362225" x="899275"/>
            <a:chExt cy="623124" cx="338400"/>
          </a:xfrm>
        </p:grpSpPr>
        <p:sp>
          <p:nvSpPr>
            <p:cNvPr id="144" name="Shape 144"/>
            <p:cNvSpPr/>
            <p:nvPr/>
          </p:nvSpPr>
          <p:spPr>
            <a:xfrm>
              <a:off y="1362225" x="961600"/>
              <a:ext cy="213599" cx="222599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w="19050" cap="flat">
              <a:solidFill>
                <a:srgbClr val="FF6353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45" name="Shape 145"/>
            <p:cNvCxnSpPr>
              <a:stCxn id="144" idx="4"/>
            </p:cNvCxnSpPr>
            <p:nvPr/>
          </p:nvCxnSpPr>
          <p:spPr>
            <a:xfrm>
              <a:off y="1575824" x="1072899"/>
              <a:ext cy="311700" cx="0"/>
            </a:xfrm>
            <a:prstGeom prst="straightConnector1">
              <a:avLst/>
            </a:prstGeom>
            <a:noFill/>
            <a:ln w="19050" cap="flat">
              <a:solidFill>
                <a:srgbClr val="FF6353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46" name="Shape 146"/>
            <p:cNvCxnSpPr/>
            <p:nvPr/>
          </p:nvCxnSpPr>
          <p:spPr>
            <a:xfrm>
              <a:off y="1691675" x="899275"/>
              <a:ext cy="0" cx="338400"/>
            </a:xfrm>
            <a:prstGeom prst="straightConnector1">
              <a:avLst/>
            </a:prstGeom>
            <a:noFill/>
            <a:ln w="19050" cap="flat">
              <a:solidFill>
                <a:srgbClr val="FF6353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47" name="Shape 147"/>
            <p:cNvCxnSpPr/>
            <p:nvPr/>
          </p:nvCxnSpPr>
          <p:spPr>
            <a:xfrm flipH="1">
              <a:off y="1869700" x="934849"/>
              <a:ext cy="106799" cx="115800"/>
            </a:xfrm>
            <a:prstGeom prst="straightConnector1">
              <a:avLst/>
            </a:prstGeom>
            <a:noFill/>
            <a:ln w="19050" cap="flat">
              <a:solidFill>
                <a:srgbClr val="FF6353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48" name="Shape 148"/>
            <p:cNvCxnSpPr/>
            <p:nvPr/>
          </p:nvCxnSpPr>
          <p:spPr>
            <a:xfrm>
              <a:off y="1860850" x="1095150"/>
              <a:ext cy="124499" cx="97800"/>
            </a:xfrm>
            <a:prstGeom prst="straightConnector1">
              <a:avLst/>
            </a:prstGeom>
            <a:noFill/>
            <a:ln w="19050" cap="flat">
              <a:solidFill>
                <a:srgbClr val="FF6353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  <p:sp>
        <p:nvSpPr>
          <p:cNvPr id="149" name="Shape 149"/>
          <p:cNvSpPr txBox="1"/>
          <p:nvPr/>
        </p:nvSpPr>
        <p:spPr>
          <a:xfrm>
            <a:off y="1215575" x="3342850"/>
            <a:ext cy="387899" cx="1709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Access Account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y="1703950" x="3331475"/>
            <a:ext cy="387899" cx="1709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Register Account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y="2192325" x="3308825"/>
            <a:ext cy="387899" cx="1754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Search Events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y="2554437" x="2929275"/>
            <a:ext cy="387899" cx="2421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Generate Financial Reports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y="3059950" x="2929275"/>
            <a:ext cy="387899" cx="2421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Manage Internal Accounts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y="3565450" x="2929275"/>
            <a:ext cy="387899" cx="2421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Manage Track Day Events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y="4006417" x="3438275"/>
            <a:ext cy="387899" cx="1495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Manage Garage</a:t>
            </a:r>
          </a:p>
        </p:txBody>
      </p:sp>
      <p:cxnSp>
        <p:nvCxnSpPr>
          <p:cNvPr id="156" name="Shape 156"/>
          <p:cNvCxnSpPr>
            <a:stCxn id="114" idx="6"/>
            <a:endCxn id="108" idx="2"/>
          </p:cNvCxnSpPr>
          <p:nvPr/>
        </p:nvCxnSpPr>
        <p:spPr>
          <a:xfrm>
            <a:off y="1508599" x="1130774"/>
            <a:ext cy="844655" cx="2033124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57" name="Shape 157"/>
          <p:cNvSpPr/>
          <p:nvPr/>
        </p:nvSpPr>
        <p:spPr>
          <a:xfrm>
            <a:off y="4447394" x="3251375"/>
            <a:ext cy="411299" cx="18695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y="4447400" x="3190750"/>
            <a:ext cy="387899" cx="19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Register for Events</a:t>
            </a:r>
          </a:p>
        </p:txBody>
      </p:sp>
      <p:cxnSp>
        <p:nvCxnSpPr>
          <p:cNvPr id="159" name="Shape 159"/>
          <p:cNvCxnSpPr>
            <a:stCxn id="120" idx="5"/>
            <a:endCxn id="108" idx="2"/>
          </p:cNvCxnSpPr>
          <p:nvPr/>
        </p:nvCxnSpPr>
        <p:spPr>
          <a:xfrm rot="10800000" flipH="1">
            <a:off y="2353255" x="1098975"/>
            <a:ext cy="265888" cx="206492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60" name="Shape 160"/>
          <p:cNvCxnSpPr>
            <a:stCxn id="120" idx="5"/>
            <a:endCxn id="112" idx="2"/>
          </p:cNvCxnSpPr>
          <p:nvPr/>
        </p:nvCxnSpPr>
        <p:spPr>
          <a:xfrm>
            <a:off y="2619143" x="1098975"/>
            <a:ext cy="1571611" cx="208757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61" name="Shape 161"/>
          <p:cNvCxnSpPr>
            <a:stCxn id="120" idx="5"/>
            <a:endCxn id="158" idx="1"/>
          </p:cNvCxnSpPr>
          <p:nvPr/>
        </p:nvCxnSpPr>
        <p:spPr>
          <a:xfrm>
            <a:off y="2619143" x="1098975"/>
            <a:ext cy="2022205" cx="209177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62" name="Shape 162"/>
          <p:cNvSpPr txBox="1"/>
          <p:nvPr/>
        </p:nvSpPr>
        <p:spPr>
          <a:xfrm>
            <a:off y="1946450" x="675300"/>
            <a:ext cy="387899" cx="78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Guest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y="2957162" x="640050"/>
            <a:ext cy="387899" cx="858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Member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y="1737750" x="5620200"/>
            <a:ext cy="387899" cx="19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Standard Employee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y="4580000" x="5608950"/>
            <a:ext cy="387899" cx="19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HR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y="3608250" x="5620200"/>
            <a:ext cy="387899" cx="19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Event Manager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y="2748300" x="5620200"/>
            <a:ext cy="387899" cx="19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Accountant</a:t>
            </a:r>
          </a:p>
        </p:txBody>
      </p:sp>
      <p:grpSp>
        <p:nvGrpSpPr>
          <p:cNvPr id="168" name="Shape 168"/>
          <p:cNvGrpSpPr/>
          <p:nvPr/>
        </p:nvGrpSpPr>
        <p:grpSpPr>
          <a:xfrm>
            <a:off y="3608237" x="845850"/>
            <a:ext cy="623124" cx="338400"/>
            <a:chOff y="1362225" x="899275"/>
            <a:chExt cy="623124" cx="338400"/>
          </a:xfrm>
        </p:grpSpPr>
        <p:sp>
          <p:nvSpPr>
            <p:cNvPr id="169" name="Shape 169"/>
            <p:cNvSpPr/>
            <p:nvPr/>
          </p:nvSpPr>
          <p:spPr>
            <a:xfrm>
              <a:off y="1362225" x="961600"/>
              <a:ext cy="213599" cx="222599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w="19050" cap="flat">
              <a:solidFill>
                <a:srgbClr val="F6B26B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70" name="Shape 170"/>
            <p:cNvCxnSpPr>
              <a:stCxn id="169" idx="4"/>
            </p:cNvCxnSpPr>
            <p:nvPr/>
          </p:nvCxnSpPr>
          <p:spPr>
            <a:xfrm>
              <a:off y="1575824" x="1072899"/>
              <a:ext cy="311700" cx="0"/>
            </a:xfrm>
            <a:prstGeom prst="straightConnector1">
              <a:avLst/>
            </a:prstGeom>
            <a:noFill/>
            <a:ln w="19050" cap="flat">
              <a:solidFill>
                <a:srgbClr val="F6B26B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71" name="Shape 171"/>
            <p:cNvCxnSpPr/>
            <p:nvPr/>
          </p:nvCxnSpPr>
          <p:spPr>
            <a:xfrm>
              <a:off y="1691675" x="899275"/>
              <a:ext cy="0" cx="338400"/>
            </a:xfrm>
            <a:prstGeom prst="straightConnector1">
              <a:avLst/>
            </a:prstGeom>
            <a:noFill/>
            <a:ln w="19050" cap="flat">
              <a:solidFill>
                <a:srgbClr val="F6B26B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72" name="Shape 172"/>
            <p:cNvCxnSpPr/>
            <p:nvPr/>
          </p:nvCxnSpPr>
          <p:spPr>
            <a:xfrm flipH="1">
              <a:off y="1869700" x="934849"/>
              <a:ext cy="106799" cx="115800"/>
            </a:xfrm>
            <a:prstGeom prst="straightConnector1">
              <a:avLst/>
            </a:prstGeom>
            <a:noFill/>
            <a:ln w="19050" cap="flat">
              <a:solidFill>
                <a:srgbClr val="F6B26B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73" name="Shape 173"/>
            <p:cNvCxnSpPr/>
            <p:nvPr/>
          </p:nvCxnSpPr>
          <p:spPr>
            <a:xfrm>
              <a:off y="1860850" x="1095150"/>
              <a:ext cy="124499" cx="97800"/>
            </a:xfrm>
            <a:prstGeom prst="straightConnector1">
              <a:avLst/>
            </a:prstGeom>
            <a:noFill/>
            <a:ln w="19050" cap="flat">
              <a:solidFill>
                <a:srgbClr val="F6B26B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  <p:sp>
        <p:nvSpPr>
          <p:cNvPr id="174" name="Shape 174"/>
          <p:cNvSpPr txBox="1"/>
          <p:nvPr/>
        </p:nvSpPr>
        <p:spPr>
          <a:xfrm>
            <a:off y="4341800" x="225150"/>
            <a:ext cy="387899" cx="1579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Owner</a:t>
            </a:r>
          </a:p>
        </p:txBody>
      </p:sp>
      <p:cxnSp>
        <p:nvCxnSpPr>
          <p:cNvPr id="175" name="Shape 175"/>
          <p:cNvCxnSpPr>
            <a:stCxn id="126" idx="2"/>
            <a:endCxn id="158" idx="3"/>
          </p:cNvCxnSpPr>
          <p:nvPr/>
        </p:nvCxnSpPr>
        <p:spPr>
          <a:xfrm flipH="1">
            <a:off y="4055399" x="5120950"/>
            <a:ext cy="585950" cx="1357474"/>
          </a:xfrm>
          <a:prstGeom prst="straightConnector1">
            <a:avLst/>
          </a:prstGeom>
          <a:noFill/>
          <a:ln w="19050" cap="flat">
            <a:solidFill>
              <a:srgbClr val="9900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76" name="Shape 176"/>
          <p:cNvCxnSpPr>
            <a:endCxn id="151" idx="3"/>
          </p:cNvCxnSpPr>
          <p:nvPr/>
        </p:nvCxnSpPr>
        <p:spPr>
          <a:xfrm rot="10800000">
            <a:off y="2386274" x="5063525"/>
            <a:ext cy="1668899" cx="1397999"/>
          </a:xfrm>
          <a:prstGeom prst="straightConnector1">
            <a:avLst/>
          </a:prstGeom>
          <a:noFill/>
          <a:ln w="19050" cap="flat">
            <a:solidFill>
              <a:srgbClr val="9900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77" name="Shape 177"/>
          <p:cNvCxnSpPr>
            <a:stCxn id="144" idx="2"/>
            <a:endCxn id="158" idx="3"/>
          </p:cNvCxnSpPr>
          <p:nvPr/>
        </p:nvCxnSpPr>
        <p:spPr>
          <a:xfrm flipH="1">
            <a:off y="1344974" x="5120950"/>
            <a:ext cy="3296375" cx="1357474"/>
          </a:xfrm>
          <a:prstGeom prst="straightConnector1">
            <a:avLst/>
          </a:prstGeom>
          <a:noFill/>
          <a:ln w="19050" cap="flat">
            <a:solidFill>
              <a:srgbClr val="FF6353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78" name="Shape 178"/>
          <p:cNvCxnSpPr>
            <a:stCxn id="138" idx="4"/>
            <a:endCxn id="154" idx="3"/>
          </p:cNvCxnSpPr>
          <p:nvPr/>
        </p:nvCxnSpPr>
        <p:spPr>
          <a:xfrm flipH="1">
            <a:off y="3278687" x="5351174"/>
            <a:ext cy="480712" cx="1227300"/>
          </a:xfrm>
          <a:prstGeom prst="straightConnector1">
            <a:avLst/>
          </a:prstGeom>
          <a:noFill/>
          <a:ln w="19050" cap="flat">
            <a:solidFill>
              <a:srgbClr val="00FF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79" name="Shape 179"/>
          <p:cNvCxnSpPr>
            <a:stCxn id="132" idx="2"/>
            <a:endCxn id="152" idx="3"/>
          </p:cNvCxnSpPr>
          <p:nvPr/>
        </p:nvCxnSpPr>
        <p:spPr>
          <a:xfrm flipH="1">
            <a:off y="2288374" x="5351174"/>
            <a:ext cy="460012" cx="1127250"/>
          </a:xfrm>
          <a:prstGeom prst="straightConnector1">
            <a:avLst/>
          </a:prstGeom>
          <a:noFill/>
          <a:ln w="19050" cap="flat">
            <a:solidFill>
              <a:srgbClr val="E69138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0" name="Shape 180"/>
          <p:cNvCxnSpPr/>
          <p:nvPr/>
        </p:nvCxnSpPr>
        <p:spPr>
          <a:xfrm rot="10800000">
            <a:off y="2397400" x="5064774"/>
            <a:ext cy="900299" cx="1530600"/>
          </a:xfrm>
          <a:prstGeom prst="straightConnector1">
            <a:avLst/>
          </a:prstGeom>
          <a:noFill/>
          <a:ln w="19050" cap="flat">
            <a:solidFill>
              <a:srgbClr val="00FF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1" name="Shape 181"/>
          <p:cNvCxnSpPr>
            <a:endCxn id="149" idx="3"/>
          </p:cNvCxnSpPr>
          <p:nvPr/>
        </p:nvCxnSpPr>
        <p:spPr>
          <a:xfrm rot="10800000">
            <a:off y="1409524" x="5052250"/>
            <a:ext cy="1730700" cx="1419300"/>
          </a:xfrm>
          <a:prstGeom prst="straightConnector1">
            <a:avLst/>
          </a:prstGeom>
          <a:noFill/>
          <a:ln w="19050" cap="flat">
            <a:solidFill>
              <a:srgbClr val="00FF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2" name="Shape 182"/>
          <p:cNvCxnSpPr>
            <a:endCxn id="151" idx="3"/>
          </p:cNvCxnSpPr>
          <p:nvPr/>
        </p:nvCxnSpPr>
        <p:spPr>
          <a:xfrm flipH="1">
            <a:off y="2273474" x="5063525"/>
            <a:ext cy="112799" cx="1407900"/>
          </a:xfrm>
          <a:prstGeom prst="straightConnector1">
            <a:avLst/>
          </a:prstGeom>
          <a:noFill/>
          <a:ln w="19050" cap="flat">
            <a:solidFill>
              <a:srgbClr val="E69138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3" name="Shape 183"/>
          <p:cNvCxnSpPr>
            <a:endCxn id="112" idx="6"/>
          </p:cNvCxnSpPr>
          <p:nvPr/>
        </p:nvCxnSpPr>
        <p:spPr>
          <a:xfrm flipH="1">
            <a:off y="2307355" x="5056149"/>
            <a:ext cy="1883399" cx="1437899"/>
          </a:xfrm>
          <a:prstGeom prst="straightConnector1">
            <a:avLst/>
          </a:prstGeom>
          <a:noFill/>
          <a:ln w="19050" cap="flat">
            <a:solidFill>
              <a:srgbClr val="E69138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4" name="Shape 184"/>
          <p:cNvCxnSpPr/>
          <p:nvPr/>
        </p:nvCxnSpPr>
        <p:spPr>
          <a:xfrm flipH="1">
            <a:off y="4064000" x="5087274"/>
            <a:ext cy="100500" cx="1356300"/>
          </a:xfrm>
          <a:prstGeom prst="straightConnector1">
            <a:avLst/>
          </a:prstGeom>
          <a:noFill/>
          <a:ln w="19050" cap="flat">
            <a:solidFill>
              <a:srgbClr val="9900FF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85" name="Shape 185"/>
          <p:cNvCxnSpPr>
            <a:endCxn id="112" idx="6"/>
          </p:cNvCxnSpPr>
          <p:nvPr/>
        </p:nvCxnSpPr>
        <p:spPr>
          <a:xfrm flipH="1">
            <a:off y="3258655" x="5056149"/>
            <a:ext cy="932099" cx="1470299"/>
          </a:xfrm>
          <a:prstGeom prst="straightConnector1">
            <a:avLst/>
          </a:prstGeom>
          <a:noFill/>
          <a:ln w="19050" cap="flat">
            <a:solidFill>
              <a:srgbClr val="00FF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6" name="Shape 186"/>
          <p:cNvCxnSpPr>
            <a:endCxn id="158" idx="3"/>
          </p:cNvCxnSpPr>
          <p:nvPr/>
        </p:nvCxnSpPr>
        <p:spPr>
          <a:xfrm flipH="1">
            <a:off y="3285350" x="5120950"/>
            <a:ext cy="1355999" cx="1423200"/>
          </a:xfrm>
          <a:prstGeom prst="straightConnector1">
            <a:avLst/>
          </a:prstGeom>
          <a:noFill/>
          <a:ln w="19050" cap="flat">
            <a:solidFill>
              <a:srgbClr val="00FF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7" name="Shape 187"/>
          <p:cNvCxnSpPr>
            <a:stCxn id="169" idx="6"/>
            <a:endCxn id="106" idx="2"/>
          </p:cNvCxnSpPr>
          <p:nvPr/>
        </p:nvCxnSpPr>
        <p:spPr>
          <a:xfrm rot="10800000" flipH="1">
            <a:off y="1428554" x="1130774"/>
            <a:ext cy="2286482" cx="2033124"/>
          </a:xfrm>
          <a:prstGeom prst="straightConnector1">
            <a:avLst/>
          </a:prstGeom>
          <a:noFill/>
          <a:ln w="19050" cap="flat">
            <a:solidFill>
              <a:srgbClr val="FF6353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8" name="Shape 188"/>
          <p:cNvCxnSpPr>
            <a:stCxn id="169" idx="6"/>
            <a:endCxn id="153" idx="1"/>
          </p:cNvCxnSpPr>
          <p:nvPr/>
        </p:nvCxnSpPr>
        <p:spPr>
          <a:xfrm rot="10800000" flipH="1">
            <a:off y="3253899" x="1130774"/>
            <a:ext cy="461137" cx="1798500"/>
          </a:xfrm>
          <a:prstGeom prst="straightConnector1">
            <a:avLst/>
          </a:prstGeom>
          <a:noFill/>
          <a:ln w="19050" cap="flat">
            <a:solidFill>
              <a:srgbClr val="FF6353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9" name="Shape 189"/>
          <p:cNvCxnSpPr/>
          <p:nvPr/>
        </p:nvCxnSpPr>
        <p:spPr>
          <a:xfrm rot="10800000">
            <a:off y="3376325" x="5132225"/>
            <a:ext cy="709199" cx="1328099"/>
          </a:xfrm>
          <a:prstGeom prst="straightConnector1">
            <a:avLst/>
          </a:prstGeom>
          <a:noFill/>
          <a:ln w="19050" cap="flat">
            <a:solidFill>
              <a:srgbClr val="9900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90" name="Shape 190"/>
          <p:cNvCxnSpPr>
            <a:stCxn id="169" idx="6"/>
            <a:endCxn id="152" idx="1"/>
          </p:cNvCxnSpPr>
          <p:nvPr/>
        </p:nvCxnSpPr>
        <p:spPr>
          <a:xfrm rot="10800000" flipH="1">
            <a:off y="2748387" x="1130774"/>
            <a:ext cy="966649" cx="1798500"/>
          </a:xfrm>
          <a:prstGeom prst="straightConnector1">
            <a:avLst/>
          </a:prstGeom>
          <a:noFill/>
          <a:ln w="19050" cap="flat">
            <a:solidFill>
              <a:srgbClr val="FF6353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91" name="Shape 191"/>
          <p:cNvCxnSpPr>
            <a:endCxn id="111" idx="2"/>
          </p:cNvCxnSpPr>
          <p:nvPr/>
        </p:nvCxnSpPr>
        <p:spPr>
          <a:xfrm rot="10800000" flipH="1">
            <a:off y="3726786" x="1170374"/>
            <a:ext cy="21000" cx="1605000"/>
          </a:xfrm>
          <a:prstGeom prst="straightConnector1">
            <a:avLst/>
          </a:prstGeom>
          <a:noFill/>
          <a:ln w="19050" cap="flat">
            <a:solidFill>
              <a:srgbClr val="FF6353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92" name="Shape 192"/>
          <p:cNvCxnSpPr>
            <a:endCxn id="112" idx="2"/>
          </p:cNvCxnSpPr>
          <p:nvPr/>
        </p:nvCxnSpPr>
        <p:spPr>
          <a:xfrm>
            <a:off y="3759055" x="1159149"/>
            <a:ext cy="431700" cx="2027400"/>
          </a:xfrm>
          <a:prstGeom prst="straightConnector1">
            <a:avLst/>
          </a:prstGeom>
          <a:noFill/>
          <a:ln w="19050" cap="flat">
            <a:solidFill>
              <a:srgbClr val="FF6353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93" name="Shape 193"/>
          <p:cNvCxnSpPr>
            <a:stCxn id="169" idx="5"/>
            <a:endCxn id="158" idx="1"/>
          </p:cNvCxnSpPr>
          <p:nvPr/>
        </p:nvCxnSpPr>
        <p:spPr>
          <a:xfrm>
            <a:off y="3790556" x="1098175"/>
            <a:ext cy="850793" cx="2092574"/>
          </a:xfrm>
          <a:prstGeom prst="straightConnector1">
            <a:avLst/>
          </a:prstGeom>
          <a:noFill/>
          <a:ln w="19050" cap="flat">
            <a:solidFill>
              <a:srgbClr val="FF6353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94" name="Shape 194"/>
          <p:cNvCxnSpPr>
            <a:endCxn id="151" idx="3"/>
          </p:cNvCxnSpPr>
          <p:nvPr/>
        </p:nvCxnSpPr>
        <p:spPr>
          <a:xfrm flipH="1">
            <a:off y="1361774" x="5063525"/>
            <a:ext cy="1024500" cx="1430700"/>
          </a:xfrm>
          <a:prstGeom prst="straightConnector1">
            <a:avLst/>
          </a:prstGeom>
          <a:noFill/>
          <a:ln w="19050" cap="flat">
            <a:solidFill>
              <a:srgbClr val="FF6353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95" name="Shape 195"/>
          <p:cNvCxnSpPr>
            <a:stCxn id="144" idx="2"/>
          </p:cNvCxnSpPr>
          <p:nvPr/>
        </p:nvCxnSpPr>
        <p:spPr>
          <a:xfrm>
            <a:off y="1344974" x="6478425"/>
            <a:ext cy="16799" cx="38099"/>
          </a:xfrm>
          <a:prstGeom prst="straightConnector1">
            <a:avLst/>
          </a:prstGeom>
          <a:noFill/>
          <a:ln w="19050" cap="flat">
            <a:solidFill>
              <a:srgbClr val="FF6353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96" name="Shape 196"/>
          <p:cNvCxnSpPr>
            <a:stCxn id="144" idx="3"/>
            <a:endCxn id="112" idx="6"/>
          </p:cNvCxnSpPr>
          <p:nvPr/>
        </p:nvCxnSpPr>
        <p:spPr>
          <a:xfrm flipH="1">
            <a:off y="1420493" x="5056149"/>
            <a:ext cy="2770261" cx="1454874"/>
          </a:xfrm>
          <a:prstGeom prst="straightConnector1">
            <a:avLst/>
          </a:prstGeom>
          <a:noFill/>
          <a:ln w="19050" cap="flat">
            <a:solidFill>
              <a:srgbClr val="FF6353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97" name="Shape 197"/>
          <p:cNvCxnSpPr>
            <a:endCxn id="158" idx="3"/>
          </p:cNvCxnSpPr>
          <p:nvPr/>
        </p:nvCxnSpPr>
        <p:spPr>
          <a:xfrm flipH="1">
            <a:off y="2334350" x="5120950"/>
            <a:ext cy="2306999" cx="1373699"/>
          </a:xfrm>
          <a:prstGeom prst="straightConnector1">
            <a:avLst/>
          </a:prstGeom>
          <a:noFill/>
          <a:ln w="19050" cap="flat">
            <a:solidFill>
              <a:srgbClr val="E69138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98" name="Shape 198"/>
          <p:cNvCxnSpPr>
            <a:stCxn id="120" idx="7"/>
          </p:cNvCxnSpPr>
          <p:nvPr/>
        </p:nvCxnSpPr>
        <p:spPr>
          <a:xfrm rot="10800000" flipH="1">
            <a:off y="1428605" x="1098975"/>
            <a:ext cy="1039500" cx="2064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99" name="Shape 199"/>
          <p:cNvCxnSpPr>
            <a:endCxn id="107" idx="2"/>
          </p:cNvCxnSpPr>
          <p:nvPr/>
        </p:nvCxnSpPr>
        <p:spPr>
          <a:xfrm>
            <a:off y="1533661" x="1150224"/>
            <a:ext cy="342600" cx="20145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400" lang="en"/>
              <a:t>Manage Track Day Events Expanded</a:t>
            </a:r>
          </a:p>
        </p:txBody>
      </p:sp>
      <p:grpSp>
        <p:nvGrpSpPr>
          <p:cNvPr id="205" name="Shape 205"/>
          <p:cNvGrpSpPr/>
          <p:nvPr/>
        </p:nvGrpSpPr>
        <p:grpSpPr>
          <a:xfrm>
            <a:off y="1478073" x="573975"/>
            <a:ext cy="2738197" cx="7439333"/>
            <a:chOff y="1478025" x="573994"/>
            <a:chExt cy="1154626" cx="5503279"/>
          </a:xfrm>
        </p:grpSpPr>
        <p:grpSp>
          <p:nvGrpSpPr>
            <p:cNvPr id="206" name="Shape 206"/>
            <p:cNvGrpSpPr/>
            <p:nvPr/>
          </p:nvGrpSpPr>
          <p:grpSpPr>
            <a:xfrm>
              <a:off y="1478025" x="573994"/>
              <a:ext cy="1154626" cx="5503279"/>
              <a:chOff y="1478025" x="573994"/>
              <a:chExt cy="1154626" cx="5503279"/>
            </a:xfrm>
          </p:grpSpPr>
          <p:sp>
            <p:nvSpPr>
              <p:cNvPr id="207" name="Shape 207"/>
              <p:cNvSpPr/>
              <p:nvPr/>
            </p:nvSpPr>
            <p:spPr>
              <a:xfrm>
                <a:off y="1478025" x="2656150"/>
                <a:ext cy="400799" cx="2585099"/>
              </a:xfrm>
              <a:prstGeom prst="ellipse">
                <a:avLst/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y="2371351" x="1952878"/>
                <a:ext cy="261299" cx="1830299"/>
              </a:xfrm>
              <a:prstGeom prst="ellipse">
                <a:avLst/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 rtl="0"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y="1840950" x="573994"/>
                <a:ext cy="261299" cx="1830299"/>
              </a:xfrm>
              <a:prstGeom prst="ellipse">
                <a:avLst/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 rtl="0"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>
                <a:off y="2371351" x="4153074"/>
                <a:ext cy="261299" cx="1924199"/>
              </a:xfrm>
              <a:prstGeom prst="ellipse">
                <a:avLst/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 rtl="0"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1" name="Shape 211"/>
              <p:cNvCxnSpPr/>
              <p:nvPr/>
            </p:nvCxnSpPr>
            <p:spPr>
              <a:xfrm flipH="1">
                <a:off y="1780207" x="2403953"/>
                <a:ext cy="173700" cx="40950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212" name="Shape 212"/>
              <p:cNvCxnSpPr/>
              <p:nvPr/>
            </p:nvCxnSpPr>
            <p:spPr>
              <a:xfrm flipH="1">
                <a:off y="1840950" x="2977874"/>
                <a:ext cy="530399" cx="36060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213" name="Shape 213"/>
              <p:cNvCxnSpPr>
                <a:stCxn id="207" idx="5"/>
                <a:endCxn id="210" idx="0"/>
              </p:cNvCxnSpPr>
              <p:nvPr/>
            </p:nvCxnSpPr>
            <p:spPr>
              <a:xfrm>
                <a:off y="1820129" x="4862670"/>
                <a:ext cy="551222" cx="252503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</p:grpSp>
        <p:sp>
          <p:nvSpPr>
            <p:cNvPr id="214" name="Shape 214"/>
            <p:cNvSpPr txBox="1"/>
            <p:nvPr/>
          </p:nvSpPr>
          <p:spPr>
            <a:xfrm>
              <a:off y="1578752" x="2908345"/>
              <a:ext cy="225000" cx="2363699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b="1" sz="1800" lang="en"/>
                <a:t>Manage Track Day Events</a:t>
              </a: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y="1884752" x="877978"/>
              <a:ext cy="173700" cx="13056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sz="1600" lang="en"/>
                <a:t>Create Event</a:t>
              </a:r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y="2427000" x="2298491"/>
              <a:ext cy="150000" cx="13056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sz="1600" lang="en"/>
                <a:t>Update Event</a:t>
              </a:r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y="2415157" x="4519105"/>
              <a:ext cy="173700" cx="13056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sz="1600" lang="en"/>
                <a:t>Delete Event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500" lang="en"/>
              <a:t>Manage Garage Expanded</a:t>
            </a:r>
          </a:p>
        </p:txBody>
      </p:sp>
      <p:grpSp>
        <p:nvGrpSpPr>
          <p:cNvPr id="223" name="Shape 223"/>
          <p:cNvGrpSpPr/>
          <p:nvPr/>
        </p:nvGrpSpPr>
        <p:grpSpPr>
          <a:xfrm>
            <a:off y="1455461" x="359625"/>
            <a:ext cy="2652513" cx="7413319"/>
            <a:chOff y="1478025" x="243217"/>
            <a:chExt cy="1400999" cx="7193207"/>
          </a:xfrm>
        </p:grpSpPr>
        <p:sp>
          <p:nvSpPr>
            <p:cNvPr id="224" name="Shape 224"/>
            <p:cNvSpPr/>
            <p:nvPr/>
          </p:nvSpPr>
          <p:spPr>
            <a:xfrm>
              <a:off y="1478025" x="2988600"/>
              <a:ext cy="400799" cx="2252699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y="2478225" x="2601225"/>
              <a:ext cy="400799" cx="2252699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y="1840943" x="243217"/>
              <a:ext cy="400799" cx="2501400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y="2228500" x="5275525"/>
              <a:ext cy="400799" cx="2160900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28" name="Shape 228"/>
            <p:cNvCxnSpPr/>
            <p:nvPr/>
          </p:nvCxnSpPr>
          <p:spPr>
            <a:xfrm flipH="1">
              <a:off y="1678423" x="2601308"/>
              <a:ext cy="273299" cx="3872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229" name="Shape 229"/>
            <p:cNvCxnSpPr/>
            <p:nvPr/>
          </p:nvCxnSpPr>
          <p:spPr>
            <a:xfrm flipH="1">
              <a:off y="1878824" x="3726838"/>
              <a:ext cy="599399" cx="800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230" name="Shape 230"/>
            <p:cNvCxnSpPr/>
            <p:nvPr/>
          </p:nvCxnSpPr>
          <p:spPr>
            <a:xfrm>
              <a:off y="1820125" x="4911400"/>
              <a:ext cy="457200" cx="7401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  <p:sp>
        <p:nvSpPr>
          <p:cNvPr id="231" name="Shape 231"/>
          <p:cNvSpPr txBox="1"/>
          <p:nvPr/>
        </p:nvSpPr>
        <p:spPr>
          <a:xfrm>
            <a:off y="1579325" x="3373325"/>
            <a:ext cy="457200" cx="2024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1800" lang="en"/>
              <a:t>Manage Garage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y="2296025" x="457200"/>
            <a:ext cy="457200" cx="2374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600" lang="en"/>
              <a:t>Create Garage Vehicle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y="3502400" x="2832000"/>
            <a:ext cy="457200" cx="2239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600" lang="en"/>
              <a:t>Delete Garage Vehicle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y="3050100" x="5510500"/>
            <a:ext cy="405300" cx="2469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600" lang="en"/>
              <a:t>Update Garage Vehicle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y="2209350" x="1087475"/>
            <a:ext cy="724800" cx="5440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Questions/Comments?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