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 rtl="0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 rtl="0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 indent="15240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 indent="-152400" marL="34290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rtl="0" indent="-133350" marL="74295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rtl="0" indent="-76200" marL="114300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rtl="0" indent="-114300" marL="1600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rtl="0" indent="-114300" marL="20574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rtl="0" indent="-114300" marL="25146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rtl="0" indent="-114300" marL="29718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rtl="0" indent="-114300" marL="34290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rtl="0" indent="-114300" marL="3886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idx="1" type="subTitle"/>
          </p:nvPr>
        </p:nvSpPr>
        <p:spPr>
          <a:xfrm>
            <a:off y="3342450" x="685800"/>
            <a:ext cy="1373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Team jBehaving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Ashley Finger, Bai Xiong, Cody Lanier,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Cody Prior, Daniel Gallegos, Michel Watson</a:t>
            </a: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/>
          <a:srcRect t="4196" b="4570" r="0" l="0"/>
          <a:stretch/>
        </p:blipFill>
        <p:spPr>
          <a:xfrm>
            <a:off y="0" x="774925"/>
            <a:ext cy="2969633" cx="7456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Technical Skill/Learning Plan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350600" x="2966987"/>
            <a:ext cy="3575399" cx="3347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Implementation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Georgia"/>
              <a:buChar char="◆"/>
            </a:pPr>
            <a:r>
              <a:rPr lang="en"/>
              <a:t>Web Application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Georgia"/>
              <a:buChar char="◆"/>
            </a:pPr>
            <a:r>
              <a:rPr lang="en"/>
              <a:t>Tech Stack?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Georgia"/>
              <a:buChar char="●"/>
            </a:pPr>
            <a:r>
              <a:rPr lang="en"/>
              <a:t>MEAN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y="1350600" x="6449100"/>
            <a:ext cy="3575399" cx="244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Testing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Georgia"/>
              <a:buChar char="◆"/>
            </a:pPr>
            <a:r>
              <a:rPr lang="en"/>
              <a:t>Strategy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Georgia"/>
              <a:buChar char="◆"/>
            </a:pPr>
            <a:r>
              <a:rPr lang="en"/>
              <a:t>Docs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Georgia"/>
              <a:buChar char="●"/>
            </a:pPr>
            <a:r>
              <a:rPr lang="en"/>
              <a:t>STP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Georgia"/>
              <a:buChar char="◆"/>
            </a:pPr>
            <a:r>
              <a:rPr lang="en"/>
              <a:t>Tools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y="1350600" x="220800"/>
            <a:ext cy="3575399" cx="2746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Software Design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Georgia"/>
              <a:buChar char="◆"/>
            </a:pPr>
            <a:r>
              <a:rPr lang="en"/>
              <a:t>Modeling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Georgia"/>
              <a:buChar char="◆"/>
            </a:pPr>
            <a:r>
              <a:rPr lang="en"/>
              <a:t>SDS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Risks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406875" x="457200"/>
            <a:ext cy="3518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◆"/>
            </a:pPr>
            <a:r>
              <a:rPr sz="2800" lang="en"/>
              <a:t>Scope of Project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◆"/>
            </a:pPr>
            <a:r>
              <a:rPr sz="2800" lang="en"/>
              <a:t>Time Management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◆"/>
            </a:pPr>
            <a:r>
              <a:rPr sz="2800" lang="en"/>
              <a:t>Web Design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Questions/Comments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063375" x="3421800"/>
            <a:ext cy="758100" cx="2300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/>
          <a:srcRect t="6411" b="17709" r="0" l="0"/>
          <a:stretch/>
        </p:blipFill>
        <p:spPr>
          <a:xfrm>
            <a:off y="1731425" x="1814562"/>
            <a:ext cy="3248449" cx="551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Got Track Days, Inc.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Juan Calderon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◆"/>
            </a:pPr>
            <a:r>
              <a:rPr sz="1400" lang="en"/>
              <a:t>Sac State Alum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◆"/>
            </a:pPr>
            <a:r>
              <a:rPr sz="1400" lang="en"/>
              <a:t>Car &amp; Track Day Enthusiast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What is a Track Day?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◆"/>
            </a:pPr>
            <a:r>
              <a:rPr sz="1400" lang="en"/>
              <a:t>Bring personal vehicle to the racetrack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◆"/>
            </a:pPr>
            <a:r>
              <a:rPr sz="1400" lang="en"/>
              <a:t>Raceways sell days, not time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◆"/>
            </a:pPr>
            <a:r>
              <a:rPr sz="1400" lang="en"/>
              <a:t>Companies resale individual tickets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en"/>
              <a:t>Business Model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◆"/>
            </a:pPr>
            <a:r>
              <a:rPr sz="1400" lang="en"/>
              <a:t>Sell Track Day tickets 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◆"/>
            </a:pPr>
            <a:r>
              <a:rPr sz="1400" lang="en"/>
              <a:t>Host Track Day Events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◆"/>
            </a:pPr>
            <a:r>
              <a:rPr sz="1400" lang="en"/>
              <a:t>Provide Best Value and Customer Service </a:t>
            </a:r>
          </a:p>
          <a:p>
            <a:pPr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sz="1400" lang="en"/>
              <a:t>Juan’s experiences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Sponsor’s Need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◆"/>
            </a:pPr>
            <a:r>
              <a:rPr sz="2400" lang="en"/>
              <a:t>The sponsor currently has to seek out potential customers himself via online message boards.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◆"/>
            </a:pPr>
            <a:r>
              <a:rPr sz="2400" lang="en"/>
              <a:t>Manual registrations and payments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◆"/>
            </a:pPr>
            <a:r>
              <a:rPr sz="2400" lang="en"/>
              <a:t>Wants to Minimize overhead</a:t>
            </a:r>
          </a:p>
          <a:p>
            <a:pPr lvl="0">
              <a:spcBef>
                <a:spcPts val="0"/>
              </a:spcBef>
              <a:buNone/>
            </a:pPr>
            <a:r>
              <a:rPr sz="2400"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Solution : Internal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2378999" cx="5384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A site that allows employees to easily: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Georgia"/>
              <a:buChar char="◆"/>
            </a:pPr>
            <a:r>
              <a:rPr lang="en"/>
              <a:t>Add new events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Georgia"/>
              <a:buChar char="◆"/>
            </a:pPr>
            <a:r>
              <a:rPr lang="en"/>
              <a:t>Manage Event Registrations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en"/>
              <a:t>A database that records all transactions and registrations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70900" x="5540850"/>
            <a:ext cy="2734949" cx="31459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Solution : External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site that allows customers to: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Georgia"/>
              <a:buChar char="◆"/>
            </a:pPr>
            <a:r>
              <a:rPr lang="en"/>
              <a:t>Search events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Georgia"/>
              <a:buChar char="◆"/>
            </a:pPr>
            <a:r>
              <a:rPr lang="en"/>
              <a:t>View upcoming events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Georgia"/>
              <a:buChar char="◆"/>
            </a:pPr>
            <a:r>
              <a:rPr lang="en"/>
              <a:t>Make payments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Georgia"/>
              <a:buChar char="◆"/>
            </a:pPr>
            <a:r>
              <a:rPr lang="en"/>
              <a:t>Register for events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47524" x="457200"/>
            <a:ext cy="867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200" lang="en"/>
              <a:t>Feature: Registering for an Event 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01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Conditions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◆"/>
            </a:pPr>
            <a:r>
              <a:rPr sz="2400" lang="en"/>
              <a:t>Member - limited per</a:t>
            </a:r>
            <a:r>
              <a:rPr lang="en"/>
              <a:t>sonal information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◆"/>
            </a:pPr>
            <a:r>
              <a:rPr sz="2400" lang="en"/>
              <a:t>Min: 1 vehicle in Garage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Search Functionality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Event Manifest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Payment - Paypal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Georgia"/>
              <a:buChar char="◆"/>
            </a:pPr>
            <a:r>
              <a:rPr lang="en"/>
              <a:t>Reason: Storage of Data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Feature: Accounts 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Provides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◆"/>
            </a:pPr>
            <a:r>
              <a:rPr sz="2400" lang="en"/>
              <a:t>Internal/External separation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Georgia"/>
              <a:buChar char="◆"/>
            </a:pPr>
            <a:r>
              <a:rPr lang="en"/>
              <a:t>Additional</a:t>
            </a:r>
            <a:r>
              <a:rPr sz="2400" lang="en"/>
              <a:t> system abilities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How?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◆"/>
            </a:pPr>
            <a:r>
              <a:rPr sz="2400" lang="en"/>
              <a:t>Hierarchical Account Structure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sz="2000" lang="en"/>
              <a:t>Separate data tables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sz="2000" lang="en"/>
              <a:t>Attribute for internal accounts</a:t>
            </a:r>
          </a:p>
          <a:p>
            <a:pPr rtl="0" lvl="3" indent="-355600" marL="1828800">
              <a:spcBef>
                <a:spcPts val="1000"/>
              </a:spcBef>
              <a:buClr>
                <a:schemeClr val="dk1"/>
              </a:buClr>
              <a:buSzPct val="100000"/>
              <a:buFont typeface="Georgia"/>
              <a:buChar char="○"/>
            </a:pPr>
            <a:r>
              <a:rPr sz="2000" lang="en"/>
              <a:t>Visibility of views and options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Account Types and Roles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/>
          <a:srcRect t="0" b="999" r="966" l="365"/>
          <a:stretch/>
        </p:blipFill>
        <p:spPr>
          <a:xfrm>
            <a:off y="1239750" x="0"/>
            <a:ext cy="3903750" cx="91439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Information Model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6849" x="1639098"/>
            <a:ext cy="3845522" cx="540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