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14ACD-4FD7-4B50-B782-6F0BEA0C52D7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153C3-81FE-4FF2-A1AD-D956068A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153C3-81FE-4FF2-A1AD-D956068AAE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C38B2A-81B2-4AB2-B34F-985B7095B6A4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55F5778-83E1-4999-9C5E-DDD31C4AC4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en-US" sz="4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27922" y="2550025"/>
            <a:ext cx="6511131" cy="3292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152400"/>
            <a:ext cx="2854568" cy="2057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638800" y="53340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Cody Lanier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David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Dalisay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Jack Tam Huang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John-Paul 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94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Why revamp the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Front End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Adobe Gothic Std B" pitchFamily="34" charset="-128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endParaRPr lang="en-US" sz="1800" b="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Applicants fill out two separate forms when applying for a MySQL database account and a Project account.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ECS account holders may apply for a MySQL database account and a Project account.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343400"/>
            <a:ext cx="839191" cy="604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5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Front End Requirements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Merge MySQL database request and Project account request into one.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Validate user ECS email</a:t>
            </a: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Username Validation.</a:t>
            </a:r>
            <a:endParaRPr 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Validation of all data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Send email to </a:t>
            </a: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348687"/>
            <a:ext cx="841248" cy="60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Front End Design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/>
          </a:bodyPr>
          <a:lstStyle/>
          <a:p>
            <a:r>
              <a:rPr lang="en-US" sz="1800" b="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Dynamic Validation</a:t>
            </a: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endParaRPr lang="en-US" sz="1800" b="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1800" b="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733925" cy="1323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23" y="3366656"/>
            <a:ext cx="5777204" cy="1588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257800" y="2700792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Redirection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349200"/>
            <a:ext cx="841248" cy="60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0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Back End Requirement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endPara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Sync 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Account information on the Server and the Database(Application</a:t>
            </a: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"Expired" </a:t>
            </a: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Accounts.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"Active" </a:t>
            </a: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Accounts.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"Pending" </a:t>
            </a: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Accounts.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343400"/>
            <a:ext cx="841248" cy="60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7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Back End Design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1219200"/>
            <a:ext cx="4038600" cy="23822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92684"/>
            <a:ext cx="4832873" cy="2057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228600" y="4267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Display Outstanding Accounts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16233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Compares and Sync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15" y="4362542"/>
            <a:ext cx="841248" cy="60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2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Lesson Learned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Communication with  the client </a:t>
            </a: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the team is </a:t>
            </a: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essential.</a:t>
            </a:r>
          </a:p>
          <a:p>
            <a:pPr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Measure progress to meet deadlines.</a:t>
            </a:r>
          </a:p>
          <a:p>
            <a:pPr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Predict the outcome of our work.</a:t>
            </a:r>
          </a:p>
          <a:p>
            <a:pPr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Adapt to changes </a:t>
            </a:r>
          </a:p>
          <a:p>
            <a:pPr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343400"/>
            <a:ext cx="841248" cy="60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2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459</TotalTime>
  <Words>140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Windows 9</vt:lpstr>
      <vt:lpstr>Why revamp the Front End?</vt:lpstr>
      <vt:lpstr>Front End Requirements</vt:lpstr>
      <vt:lpstr>Front End Design</vt:lpstr>
      <vt:lpstr>Back End Requirement</vt:lpstr>
      <vt:lpstr>Back End Design</vt:lpstr>
      <vt:lpstr>Lesson Learned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30</cp:revision>
  <dcterms:created xsi:type="dcterms:W3CDTF">2013-05-21T09:01:31Z</dcterms:created>
  <dcterms:modified xsi:type="dcterms:W3CDTF">2013-05-22T23:33:14Z</dcterms:modified>
</cp:coreProperties>
</file>