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9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9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5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6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3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4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1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3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20555-CC51-4E0F-AB8B-C537769E9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959" y="994376"/>
            <a:ext cx="3620882" cy="3640345"/>
          </a:xfrm>
        </p:spPr>
        <p:txBody>
          <a:bodyPr anchor="t"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Decision Tree</a:t>
            </a:r>
            <a:br>
              <a:rPr lang="en-IN" sz="4000" dirty="0">
                <a:solidFill>
                  <a:schemeClr val="bg1"/>
                </a:solidFill>
              </a:rPr>
            </a:br>
            <a:r>
              <a:rPr lang="en-IN" sz="4000" dirty="0">
                <a:solidFill>
                  <a:schemeClr val="bg1"/>
                </a:solidFill>
              </a:rPr>
              <a:t> </a:t>
            </a:r>
            <a:br>
              <a:rPr lang="en-IN" sz="4000" dirty="0">
                <a:solidFill>
                  <a:schemeClr val="bg1"/>
                </a:solidFill>
              </a:rPr>
            </a:b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0550C-03A2-44A9-9409-B4FF37A05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rmAutofit/>
          </a:bodyPr>
          <a:lstStyle/>
          <a:p>
            <a:r>
              <a:rPr lang="en-IN" sz="180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F82FAAC-286F-4CE4-A059-D2D83F59B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1" r="19730" b="-1"/>
          <a:stretch/>
        </p:blipFill>
        <p:spPr>
          <a:xfrm>
            <a:off x="5477173" y="416043"/>
            <a:ext cx="6008893" cy="563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4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732B-8217-4800-975D-5433149D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2171-49B9-42F0-A3F3-29771E43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uses a tree-like model of decisions.</a:t>
            </a:r>
          </a:p>
          <a:p>
            <a:r>
              <a:rPr lang="en-US" dirty="0"/>
              <a:t>it has influenced a wide area of machine learning, covering both classification and regression.</a:t>
            </a:r>
          </a:p>
          <a:p>
            <a:r>
              <a:rPr lang="en-US" dirty="0"/>
              <a:t>internal node denotes a test on an attribute.</a:t>
            </a:r>
          </a:p>
          <a:p>
            <a:r>
              <a:rPr lang="en-US" dirty="0"/>
              <a:t>branch represents an outcome of the test.</a:t>
            </a:r>
          </a:p>
          <a:p>
            <a:r>
              <a:rPr lang="en-US" dirty="0"/>
              <a:t>each leaf node (terminal node) holds a class label.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18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F6EA5D-30E2-43F4-9EBA-26E74D5F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172" y="871536"/>
            <a:ext cx="5631656" cy="44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2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4C51-9D1F-4316-8EA9-7B24EC17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540" y="1779345"/>
            <a:ext cx="10691265" cy="2802179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Algerian" panose="04020705040A02060702" pitchFamily="82" charset="0"/>
              </a:rPr>
              <a:t>Outlook</a:t>
            </a:r>
            <a:br>
              <a:rPr lang="en-IN" sz="1400" dirty="0"/>
            </a:br>
            <a:r>
              <a:rPr lang="en-IN" sz="1400" dirty="0"/>
              <a:t>sunny                                                      overcast                                 rain</a:t>
            </a:r>
            <a:br>
              <a:rPr lang="en-IN" sz="1400" dirty="0">
                <a:latin typeface="Algerian" panose="04020705040A02060702" pitchFamily="82" charset="0"/>
              </a:rPr>
            </a:br>
            <a:br>
              <a:rPr lang="en-IN" sz="1400" dirty="0">
                <a:latin typeface="Algerian" panose="04020705040A02060702" pitchFamily="82" charset="0"/>
              </a:rPr>
            </a:br>
            <a:r>
              <a:rPr lang="en-IN" sz="1400" dirty="0">
                <a:latin typeface="Algerian" panose="04020705040A02060702" pitchFamily="82" charset="0"/>
              </a:rPr>
              <a:t>humidity                                                                                             wind</a:t>
            </a:r>
            <a:br>
              <a:rPr lang="en-IN" sz="1400" dirty="0">
                <a:latin typeface="Algerian" panose="04020705040A02060702" pitchFamily="82" charset="0"/>
              </a:rPr>
            </a:br>
            <a:br>
              <a:rPr lang="en-IN" sz="1400" dirty="0">
                <a:latin typeface="Algerian" panose="04020705040A02060702" pitchFamily="82" charset="0"/>
              </a:rPr>
            </a:br>
            <a:r>
              <a:rPr lang="en-IN" sz="1400" dirty="0"/>
              <a:t>high     normal                                                                                    strong       weak</a:t>
            </a:r>
            <a:br>
              <a:rPr lang="en-IN" sz="1400" dirty="0"/>
            </a:br>
            <a:r>
              <a:rPr lang="en-IN" sz="1400" dirty="0">
                <a:latin typeface="Algerian" panose="04020705040A02060702" pitchFamily="82" charset="0"/>
              </a:rPr>
              <a:t>no            yes                                            </a:t>
            </a:r>
            <a:r>
              <a:rPr lang="en-IN" sz="1400" dirty="0" err="1">
                <a:latin typeface="Algerian" panose="04020705040A02060702" pitchFamily="82" charset="0"/>
              </a:rPr>
              <a:t>yes</a:t>
            </a:r>
            <a:r>
              <a:rPr lang="en-IN" sz="1400" dirty="0">
                <a:latin typeface="Algerian" panose="04020705040A02060702" pitchFamily="82" charset="0"/>
              </a:rPr>
              <a:t>                              no                yes      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EDA14-EC4C-4FD3-95FA-302E1215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1E8DE2-D241-48E1-916A-07C36BC4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90" y="1038225"/>
            <a:ext cx="3124200" cy="478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D9F671-6C45-42B4-A368-D0830C5A0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990" y="976531"/>
            <a:ext cx="3124200" cy="510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0376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Calisto MT</vt:lpstr>
      <vt:lpstr>Univers Condensed</vt:lpstr>
      <vt:lpstr>ChronicleVTI</vt:lpstr>
      <vt:lpstr>Decision Tree   </vt:lpstr>
      <vt:lpstr>What is decision tree</vt:lpstr>
      <vt:lpstr>PowerPoint Presentation</vt:lpstr>
      <vt:lpstr>Outlook sunny                                                      overcast                                 rain  humidity                                                                                             wind  high     normal                                                                                    strong       weak no            yes                                            yes                              no                yes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in hindi</dc:title>
  <dc:creator>azam ali</dc:creator>
  <cp:lastModifiedBy>azam ali</cp:lastModifiedBy>
  <cp:revision>5</cp:revision>
  <dcterms:created xsi:type="dcterms:W3CDTF">2020-12-14T16:43:54Z</dcterms:created>
  <dcterms:modified xsi:type="dcterms:W3CDTF">2020-12-14T18:16:30Z</dcterms:modified>
</cp:coreProperties>
</file>