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8" d="100"/>
          <a:sy n="148" d="100"/>
        </p:scale>
        <p:origin x="-612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49B9-A487-458B-8DC4-960EAEBA3F10}" type="datetimeFigureOut">
              <a:rPr lang="en-US" smtClean="0"/>
              <a:t>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0F6-5091-4D05-9A06-CAF475E030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49B9-A487-458B-8DC4-960EAEBA3F10}" type="datetimeFigureOut">
              <a:rPr lang="en-US" smtClean="0"/>
              <a:t>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0F6-5091-4D05-9A06-CAF475E030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49B9-A487-458B-8DC4-960EAEBA3F10}" type="datetimeFigureOut">
              <a:rPr lang="en-US" smtClean="0"/>
              <a:t>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0F6-5091-4D05-9A06-CAF475E030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49B9-A487-458B-8DC4-960EAEBA3F10}" type="datetimeFigureOut">
              <a:rPr lang="en-US" smtClean="0"/>
              <a:t>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0F6-5091-4D05-9A06-CAF475E030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49B9-A487-458B-8DC4-960EAEBA3F10}" type="datetimeFigureOut">
              <a:rPr lang="en-US" smtClean="0"/>
              <a:t>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0F6-5091-4D05-9A06-CAF475E030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49B9-A487-458B-8DC4-960EAEBA3F10}" type="datetimeFigureOut">
              <a:rPr lang="en-US" smtClean="0"/>
              <a:t>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0F6-5091-4D05-9A06-CAF475E030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49B9-A487-458B-8DC4-960EAEBA3F10}" type="datetimeFigureOut">
              <a:rPr lang="en-US" smtClean="0"/>
              <a:t>5/12/2022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0F6-5091-4D05-9A06-CAF475E030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49B9-A487-458B-8DC4-960EAEBA3F10}" type="datetimeFigureOut">
              <a:rPr lang="en-US" smtClean="0"/>
              <a:t>5/12/2022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0F6-5091-4D05-9A06-CAF475E030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49B9-A487-458B-8DC4-960EAEBA3F10}" type="datetimeFigureOut">
              <a:rPr lang="en-US" smtClean="0"/>
              <a:t>5/12/2022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0F6-5091-4D05-9A06-CAF475E030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49B9-A487-458B-8DC4-960EAEBA3F10}" type="datetimeFigureOut">
              <a:rPr lang="en-US" smtClean="0"/>
              <a:t>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0F6-5091-4D05-9A06-CAF475E030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49B9-A487-458B-8DC4-960EAEBA3F10}" type="datetimeFigureOut">
              <a:rPr lang="en-US" smtClean="0"/>
              <a:t>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0F6-5091-4D05-9A06-CAF475E030F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849B9-A487-458B-8DC4-960EAEBA3F10}" type="datetimeFigureOut">
              <a:rPr lang="en-US" smtClean="0"/>
              <a:t>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70F6-5091-4D05-9A06-CAF475E030F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1" y="91440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smtClean="0">
                <a:latin typeface="Calibri" pitchFamily="34" charset="0"/>
                <a:cs typeface="Calibri" pitchFamily="34" charset="0"/>
              </a:rPr>
              <a:t>Data Extraction and Visualisation Solution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13716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2209800" y="1676400"/>
            <a:ext cx="25146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1371600"/>
            <a:ext cx="2531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Maintain Attribute List for Extraction</a:t>
            </a:r>
            <a:endParaRPr lang="en-GB" sz="1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Flowchart: Document 13"/>
          <p:cNvSpPr/>
          <p:nvPr/>
        </p:nvSpPr>
        <p:spPr>
          <a:xfrm>
            <a:off x="6096000" y="1524000"/>
            <a:ext cx="1219200" cy="5334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24400" y="1752600"/>
            <a:ext cx="137160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09800" y="24384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09800" y="2743200"/>
            <a:ext cx="25146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9800" y="2438400"/>
            <a:ext cx="162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Infer  Minimal Schema</a:t>
            </a:r>
            <a:endParaRPr lang="en-GB" sz="1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09800" y="3505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2209800" y="3810000"/>
            <a:ext cx="25146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9800" y="3505200"/>
            <a:ext cx="1197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Create CSV Files</a:t>
            </a:r>
            <a:endParaRPr lang="en-GB" sz="1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09800" y="5257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/>
          <p:nvPr/>
        </p:nvCxnSpPr>
        <p:spPr>
          <a:xfrm>
            <a:off x="2209800" y="5562600"/>
            <a:ext cx="25146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09800" y="5257800"/>
            <a:ext cx="2490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Send Excel Workbook   to Requestor</a:t>
            </a:r>
            <a:endParaRPr lang="en-GB" sz="1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Flowchart: Document 29"/>
          <p:cNvSpPr/>
          <p:nvPr/>
        </p:nvSpPr>
        <p:spPr>
          <a:xfrm>
            <a:off x="152400" y="2514600"/>
            <a:ext cx="9906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Document 30"/>
          <p:cNvSpPr/>
          <p:nvPr/>
        </p:nvSpPr>
        <p:spPr>
          <a:xfrm>
            <a:off x="304800" y="2667000"/>
            <a:ext cx="9906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Document 31"/>
          <p:cNvSpPr/>
          <p:nvPr/>
        </p:nvSpPr>
        <p:spPr>
          <a:xfrm>
            <a:off x="457200" y="2819400"/>
            <a:ext cx="9906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447800" y="2895600"/>
            <a:ext cx="762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096000" y="2514600"/>
            <a:ext cx="1219200" cy="5334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stCxn id="21" idx="3"/>
            <a:endCxn id="37" idx="1"/>
          </p:cNvCxnSpPr>
          <p:nvPr/>
        </p:nvCxnSpPr>
        <p:spPr>
          <a:xfrm>
            <a:off x="4724400" y="2781300"/>
            <a:ext cx="1371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6019800" y="3657600"/>
            <a:ext cx="9906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Document 40"/>
          <p:cNvSpPr/>
          <p:nvPr/>
        </p:nvSpPr>
        <p:spPr>
          <a:xfrm>
            <a:off x="6172200" y="3810000"/>
            <a:ext cx="9906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Document 41"/>
          <p:cNvSpPr/>
          <p:nvPr/>
        </p:nvSpPr>
        <p:spPr>
          <a:xfrm>
            <a:off x="6324600" y="3962400"/>
            <a:ext cx="9906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419894" y="3619500"/>
            <a:ext cx="685006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62000" y="3962400"/>
            <a:ext cx="1447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724400" y="3810000"/>
            <a:ext cx="1295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09800" y="44196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/>
          <p:cNvCxnSpPr/>
          <p:nvPr/>
        </p:nvCxnSpPr>
        <p:spPr>
          <a:xfrm>
            <a:off x="2209800" y="4724400"/>
            <a:ext cx="25146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09800" y="4419600"/>
            <a:ext cx="2477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Create Excel Workbook for CSV Files</a:t>
            </a:r>
            <a:endParaRPr lang="en-GB" sz="1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4724400" y="4800600"/>
            <a:ext cx="2133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6668294" y="4609306"/>
            <a:ext cx="381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ocument 62"/>
          <p:cNvSpPr/>
          <p:nvPr/>
        </p:nvSpPr>
        <p:spPr>
          <a:xfrm>
            <a:off x="152400" y="4648200"/>
            <a:ext cx="1219200" cy="5334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/>
          <p:cNvCxnSpPr/>
          <p:nvPr/>
        </p:nvCxnSpPr>
        <p:spPr>
          <a:xfrm rot="10800000">
            <a:off x="1371600" y="4876800"/>
            <a:ext cx="8382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7" idx="1"/>
          </p:cNvCxnSpPr>
          <p:nvPr/>
        </p:nvCxnSpPr>
        <p:spPr>
          <a:xfrm flipV="1">
            <a:off x="533400" y="5600700"/>
            <a:ext cx="1676400" cy="38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304800" y="5410200"/>
            <a:ext cx="4572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Manual Operation 77"/>
          <p:cNvSpPr/>
          <p:nvPr/>
        </p:nvSpPr>
        <p:spPr>
          <a:xfrm>
            <a:off x="381000" y="1524000"/>
            <a:ext cx="762000" cy="4572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066800" y="1752600"/>
            <a:ext cx="1143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391400" y="1524000"/>
            <a:ext cx="12261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Calibri" pitchFamily="34" charset="0"/>
                <a:cs typeface="Calibri" pitchFamily="34" charset="0"/>
              </a:rPr>
              <a:t>Attribute list file</a:t>
            </a:r>
          </a:p>
          <a:p>
            <a:endParaRPr lang="en-GB" sz="1200" b="1" dirty="0">
              <a:latin typeface="Calibri" pitchFamily="34" charset="0"/>
              <a:cs typeface="Calibri" pitchFamily="34" charset="0"/>
            </a:endParaRPr>
          </a:p>
          <a:p>
            <a:endParaRPr lang="en-GB" sz="1200" b="1" dirty="0" smtClean="0">
              <a:latin typeface="Calibri" pitchFamily="34" charset="0"/>
              <a:cs typeface="Calibri" pitchFamily="34" charset="0"/>
            </a:endParaRPr>
          </a:p>
          <a:p>
            <a:endParaRPr lang="en-GB" sz="1200" b="1" dirty="0">
              <a:latin typeface="Calibri" pitchFamily="34" charset="0"/>
              <a:cs typeface="Calibri" pitchFamily="34" charset="0"/>
            </a:endParaRPr>
          </a:p>
          <a:p>
            <a:endParaRPr lang="en-GB" sz="1200" b="1" dirty="0" smtClean="0">
              <a:latin typeface="Calibri" pitchFamily="34" charset="0"/>
              <a:cs typeface="Calibri" pitchFamily="34" charset="0"/>
            </a:endParaRPr>
          </a:p>
          <a:p>
            <a:endParaRPr lang="en-GB" sz="1200" b="1" dirty="0">
              <a:latin typeface="Calibri" pitchFamily="34" charset="0"/>
              <a:cs typeface="Calibri" pitchFamily="34" charset="0"/>
            </a:endParaRPr>
          </a:p>
          <a:p>
            <a:r>
              <a:rPr lang="en-GB" sz="1200" b="1" dirty="0" smtClean="0">
                <a:latin typeface="Calibri" pitchFamily="34" charset="0"/>
                <a:cs typeface="Calibri" pitchFamily="34" charset="0"/>
              </a:rPr>
              <a:t>Schema file</a:t>
            </a:r>
          </a:p>
          <a:p>
            <a:endParaRPr lang="en-GB" sz="1200" b="1" dirty="0">
              <a:latin typeface="Calibri" pitchFamily="34" charset="0"/>
              <a:cs typeface="Calibri" pitchFamily="34" charset="0"/>
            </a:endParaRPr>
          </a:p>
          <a:p>
            <a:endParaRPr lang="en-GB" sz="1200" b="1" dirty="0" smtClean="0">
              <a:latin typeface="Calibri" pitchFamily="34" charset="0"/>
              <a:cs typeface="Calibri" pitchFamily="34" charset="0"/>
            </a:endParaRPr>
          </a:p>
          <a:p>
            <a:endParaRPr lang="en-GB" sz="1200" b="1" dirty="0">
              <a:latin typeface="Calibri" pitchFamily="34" charset="0"/>
              <a:cs typeface="Calibri" pitchFamily="34" charset="0"/>
            </a:endParaRPr>
          </a:p>
          <a:p>
            <a:endParaRPr lang="en-GB" sz="1200" b="1" dirty="0" smtClean="0">
              <a:latin typeface="Calibri" pitchFamily="34" charset="0"/>
              <a:cs typeface="Calibri" pitchFamily="34" charset="0"/>
            </a:endParaRPr>
          </a:p>
          <a:p>
            <a:endParaRPr lang="en-GB" sz="1200" b="1" dirty="0">
              <a:latin typeface="Calibri" pitchFamily="34" charset="0"/>
              <a:cs typeface="Calibri" pitchFamily="34" charset="0"/>
            </a:endParaRPr>
          </a:p>
          <a:p>
            <a:endParaRPr lang="en-GB" sz="12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GB" sz="1200" b="1" dirty="0" err="1">
                <a:latin typeface="Calibri" pitchFamily="34" charset="0"/>
                <a:cs typeface="Calibri" pitchFamily="34" charset="0"/>
              </a:rPr>
              <a:t>c</a:t>
            </a:r>
            <a:r>
              <a:rPr lang="en-GB" sz="1200" b="1" dirty="0" err="1" smtClean="0">
                <a:latin typeface="Calibri" pitchFamily="34" charset="0"/>
                <a:cs typeface="Calibri" pitchFamily="34" charset="0"/>
              </a:rPr>
              <a:t>sv</a:t>
            </a:r>
            <a:r>
              <a:rPr lang="en-GB" sz="1200" b="1" dirty="0" smtClean="0">
                <a:latin typeface="Calibri" pitchFamily="34" charset="0"/>
                <a:cs typeface="Calibri" pitchFamily="34" charset="0"/>
              </a:rPr>
              <a:t> files</a:t>
            </a:r>
            <a:endParaRPr lang="en-GB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8600" y="2209800"/>
            <a:ext cx="121065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Calibri" pitchFamily="34" charset="0"/>
                <a:cs typeface="Calibri" pitchFamily="34" charset="0"/>
              </a:rPr>
              <a:t>Jason files</a:t>
            </a:r>
          </a:p>
          <a:p>
            <a:endParaRPr lang="en-GB" sz="1200" b="1" dirty="0">
              <a:latin typeface="Calibri" pitchFamily="34" charset="0"/>
              <a:cs typeface="Calibri" pitchFamily="34" charset="0"/>
            </a:endParaRPr>
          </a:p>
          <a:p>
            <a:endParaRPr lang="en-GB" sz="1200" b="1" dirty="0" smtClean="0">
              <a:latin typeface="Calibri" pitchFamily="34" charset="0"/>
              <a:cs typeface="Calibri" pitchFamily="34" charset="0"/>
            </a:endParaRPr>
          </a:p>
          <a:p>
            <a:endParaRPr lang="en-GB" sz="1200" b="1" dirty="0">
              <a:latin typeface="Calibri" pitchFamily="34" charset="0"/>
              <a:cs typeface="Calibri" pitchFamily="34" charset="0"/>
            </a:endParaRPr>
          </a:p>
          <a:p>
            <a:endParaRPr lang="en-GB" sz="1200" b="1" dirty="0" smtClean="0">
              <a:latin typeface="Calibri" pitchFamily="34" charset="0"/>
              <a:cs typeface="Calibri" pitchFamily="34" charset="0"/>
            </a:endParaRPr>
          </a:p>
          <a:p>
            <a:endParaRPr lang="en-GB" sz="1200" b="1" dirty="0">
              <a:latin typeface="Calibri" pitchFamily="34" charset="0"/>
              <a:cs typeface="Calibri" pitchFamily="34" charset="0"/>
            </a:endParaRPr>
          </a:p>
          <a:p>
            <a:endParaRPr lang="en-GB" sz="1200" b="1" dirty="0" smtClean="0">
              <a:latin typeface="Calibri" pitchFamily="34" charset="0"/>
              <a:cs typeface="Calibri" pitchFamily="34" charset="0"/>
            </a:endParaRPr>
          </a:p>
          <a:p>
            <a:endParaRPr lang="en-GB" sz="1200" b="1" dirty="0">
              <a:latin typeface="Calibri" pitchFamily="34" charset="0"/>
              <a:cs typeface="Calibri" pitchFamily="34" charset="0"/>
            </a:endParaRPr>
          </a:p>
          <a:p>
            <a:endParaRPr lang="en-GB" sz="1200" b="1" dirty="0" smtClean="0">
              <a:latin typeface="Calibri" pitchFamily="34" charset="0"/>
              <a:cs typeface="Calibri" pitchFamily="34" charset="0"/>
            </a:endParaRPr>
          </a:p>
          <a:p>
            <a:endParaRPr lang="en-GB" sz="1200" b="1" dirty="0">
              <a:latin typeface="Calibri" pitchFamily="34" charset="0"/>
              <a:cs typeface="Calibri" pitchFamily="34" charset="0"/>
            </a:endParaRPr>
          </a:p>
          <a:p>
            <a:endParaRPr lang="en-GB" sz="1200" b="1" dirty="0" smtClean="0">
              <a:latin typeface="Calibri" pitchFamily="34" charset="0"/>
              <a:cs typeface="Calibri" pitchFamily="34" charset="0"/>
            </a:endParaRPr>
          </a:p>
          <a:p>
            <a:endParaRPr lang="en-GB" sz="1200" b="1" dirty="0">
              <a:latin typeface="Calibri" pitchFamily="34" charset="0"/>
              <a:cs typeface="Calibri" pitchFamily="34" charset="0"/>
            </a:endParaRPr>
          </a:p>
          <a:p>
            <a:r>
              <a:rPr lang="en-GB" sz="1200" b="1" dirty="0" smtClean="0">
                <a:latin typeface="Calibri" pitchFamily="34" charset="0"/>
                <a:cs typeface="Calibri" pitchFamily="34" charset="0"/>
              </a:rPr>
              <a:t>Excel Workbook</a:t>
            </a:r>
            <a:endParaRPr lang="en-GB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1000" y="1295400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latin typeface="Calibri" pitchFamily="34" charset="0"/>
                <a:cs typeface="Calibri" pitchFamily="34" charset="0"/>
              </a:rPr>
              <a:t>Manual entry</a:t>
            </a:r>
            <a:endParaRPr lang="en-GB" sz="10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azaman</dc:creator>
  <cp:lastModifiedBy>azaman</cp:lastModifiedBy>
  <cp:revision>1</cp:revision>
  <dcterms:created xsi:type="dcterms:W3CDTF">2022-05-12T08:37:40Z</dcterms:created>
  <dcterms:modified xsi:type="dcterms:W3CDTF">2022-05-12T08:58:27Z</dcterms:modified>
</cp:coreProperties>
</file>