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0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7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0DE-6A31-124C-AF34-FD6B31E4CFFB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117130" y="1540224"/>
            <a:ext cx="910450" cy="1244854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Isosceles Triangle 4"/>
          <p:cNvSpPr/>
          <p:nvPr/>
        </p:nvSpPr>
        <p:spPr>
          <a:xfrm rot="5400000">
            <a:off x="1192539" y="3308190"/>
            <a:ext cx="815336" cy="1189150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20" name="Group 19"/>
          <p:cNvGrpSpPr/>
          <p:nvPr/>
        </p:nvGrpSpPr>
        <p:grpSpPr>
          <a:xfrm>
            <a:off x="2828316" y="1788842"/>
            <a:ext cx="4551120" cy="425567"/>
            <a:chOff x="2828316" y="1788842"/>
            <a:chExt cx="4160203" cy="425567"/>
          </a:xfrm>
          <a:effectLst/>
        </p:grpSpPr>
        <p:sp>
          <p:nvSpPr>
            <p:cNvPr id="6" name="Rectangle 5"/>
            <p:cNvSpPr/>
            <p:nvPr/>
          </p:nvSpPr>
          <p:spPr>
            <a:xfrm>
              <a:off x="2828316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70706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39152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31435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68332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9312" y="1788842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0245" y="3674042"/>
            <a:ext cx="3360226" cy="425567"/>
            <a:chOff x="2828316" y="1788842"/>
            <a:chExt cx="3360226" cy="425567"/>
          </a:xfrm>
          <a:effectLst/>
        </p:grpSpPr>
        <p:sp>
          <p:nvSpPr>
            <p:cNvPr id="22" name="Rectangle 21"/>
            <p:cNvSpPr/>
            <p:nvPr/>
          </p:nvSpPr>
          <p:spPr>
            <a:xfrm>
              <a:off x="2828316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29749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98195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8355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90478" y="1788842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41202" y="1515802"/>
            <a:ext cx="582211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wells</a:t>
            </a:r>
            <a:endParaRPr 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3541670" y="1511843"/>
            <a:ext cx="641522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water</a:t>
            </a:r>
            <a:endParaRPr 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4409149" y="1519424"/>
            <a:ext cx="582211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table</a:t>
            </a:r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5144653" y="1511843"/>
            <a:ext cx="795842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leached</a:t>
            </a: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996200" y="1519424"/>
            <a:ext cx="787389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washed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6784494" y="1500605"/>
            <a:ext cx="1004358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scavenged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2828316" y="1867809"/>
            <a:ext cx="383225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n1</a:t>
            </a:r>
            <a:endParaRPr 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3647225" y="1867809"/>
            <a:ext cx="383225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n2</a:t>
            </a:r>
            <a:endParaRPr 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4481119" y="1881709"/>
            <a:ext cx="383225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n3</a:t>
            </a:r>
            <a:endParaRPr 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5367193" y="1867809"/>
            <a:ext cx="381867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v1</a:t>
            </a:r>
            <a:endParaRPr 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6198820" y="1867809"/>
            <a:ext cx="381867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v2</a:t>
            </a:r>
            <a:endParaRPr 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7035922" y="1867809"/>
            <a:ext cx="381867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v3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891212" y="1967418"/>
            <a:ext cx="1049066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Sentence 1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949927" y="3723819"/>
            <a:ext cx="1049066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Sentence 2</a:t>
            </a:r>
            <a:endParaRPr 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6918" y="3730845"/>
            <a:ext cx="383225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n1</a:t>
            </a:r>
            <a:endParaRPr 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4221678" y="3750410"/>
            <a:ext cx="383225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n2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4990124" y="3750410"/>
            <a:ext cx="381867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v1</a:t>
            </a:r>
            <a:endParaRPr 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407" y="3744745"/>
            <a:ext cx="381867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v2</a:t>
            </a:r>
            <a:endParaRPr lang="en-US" sz="1500" dirty="0"/>
          </a:p>
        </p:txBody>
      </p:sp>
      <p:sp>
        <p:nvSpPr>
          <p:cNvPr id="49" name="TextBox 48"/>
          <p:cNvSpPr txBox="1"/>
          <p:nvPr/>
        </p:nvSpPr>
        <p:spPr>
          <a:xfrm>
            <a:off x="6560284" y="3744745"/>
            <a:ext cx="381867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v3</a:t>
            </a:r>
            <a:endParaRPr lang="en-US" sz="15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029098" y="2258402"/>
            <a:ext cx="630710" cy="135935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56858" y="2314686"/>
            <a:ext cx="917911" cy="130307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2208" y="2314685"/>
            <a:ext cx="596941" cy="130307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122988" y="2314686"/>
            <a:ext cx="360116" cy="130307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922536" y="2314686"/>
            <a:ext cx="1260320" cy="130307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61044" y="2314686"/>
            <a:ext cx="348307" cy="130307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70308" y="2736755"/>
            <a:ext cx="419669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w2</a:t>
            </a:r>
            <a:endParaRPr lang="en-US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3158" y="2743971"/>
            <a:ext cx="419669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w3</a:t>
            </a:r>
            <a:endParaRPr lang="en-US" sz="1500" dirty="0"/>
          </a:p>
        </p:txBody>
      </p:sp>
      <p:sp>
        <p:nvSpPr>
          <p:cNvPr id="65" name="TextBox 64"/>
          <p:cNvSpPr txBox="1"/>
          <p:nvPr/>
        </p:nvSpPr>
        <p:spPr>
          <a:xfrm>
            <a:off x="4946029" y="2743971"/>
            <a:ext cx="428322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w4</a:t>
            </a:r>
            <a:endParaRPr lang="en-US" sz="1500" dirty="0"/>
          </a:p>
        </p:txBody>
      </p:sp>
      <p:sp>
        <p:nvSpPr>
          <p:cNvPr id="66" name="TextBox 65"/>
          <p:cNvSpPr txBox="1"/>
          <p:nvPr/>
        </p:nvSpPr>
        <p:spPr>
          <a:xfrm>
            <a:off x="2952629" y="2736755"/>
            <a:ext cx="419669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w1</a:t>
            </a:r>
            <a:endParaRPr lang="en-US" sz="15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0636" y="2736755"/>
            <a:ext cx="419669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w6</a:t>
            </a:r>
            <a:endParaRPr lang="en-US" sz="1500" dirty="0"/>
          </a:p>
        </p:txBody>
      </p:sp>
      <p:sp>
        <p:nvSpPr>
          <p:cNvPr id="68" name="TextBox 67"/>
          <p:cNvSpPr txBox="1"/>
          <p:nvPr/>
        </p:nvSpPr>
        <p:spPr>
          <a:xfrm>
            <a:off x="6091805" y="2736755"/>
            <a:ext cx="428322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w5</a:t>
            </a:r>
            <a:endParaRPr lang="en-US" sz="1500" dirty="0"/>
          </a:p>
        </p:txBody>
      </p:sp>
      <p:sp>
        <p:nvSpPr>
          <p:cNvPr id="69" name="TextBox 68"/>
          <p:cNvSpPr txBox="1"/>
          <p:nvPr/>
        </p:nvSpPr>
        <p:spPr>
          <a:xfrm>
            <a:off x="1923736" y="5213319"/>
            <a:ext cx="6077111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Semantic Similarity(Sentence1, Sentence 2) = w1 + w2 + w3 + w4 </a:t>
            </a:r>
            <a:r>
              <a:rPr lang="en-US" sz="1500" smtClean="0"/>
              <a:t>+ w5 + w6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7378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</dc:creator>
  <cp:lastModifiedBy>Anis</cp:lastModifiedBy>
  <cp:revision>6</cp:revision>
  <dcterms:created xsi:type="dcterms:W3CDTF">2013-04-26T19:34:49Z</dcterms:created>
  <dcterms:modified xsi:type="dcterms:W3CDTF">2013-04-30T05:36:12Z</dcterms:modified>
</cp:coreProperties>
</file>