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CEE"/>
    <a:srgbClr val="CA18A8"/>
    <a:srgbClr val="43DDC0"/>
    <a:srgbClr val="2FC1EF"/>
    <a:srgbClr val="95C224"/>
    <a:srgbClr val="4EFCDB"/>
    <a:srgbClr val="36EAAE"/>
    <a:srgbClr val="E523C0"/>
    <a:srgbClr val="B0E638"/>
    <a:srgbClr val="00A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59" autoAdjust="0"/>
    <p:restoredTop sz="93969" autoAdjust="0"/>
  </p:normalViewPr>
  <p:slideViewPr>
    <p:cSldViewPr snapToGrid="0" showGuides="1">
      <p:cViewPr varScale="1">
        <p:scale>
          <a:sx n="65" d="100"/>
          <a:sy n="65" d="100"/>
        </p:scale>
        <p:origin x="888" y="66"/>
      </p:cViewPr>
      <p:guideLst>
        <p:guide orient="horz" pos="2137"/>
        <p:guide pos="3840"/>
        <p:guide pos="4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7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D5E47-BDC2-43BF-A8B6-2C0FD13AD2F7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5FF50-4823-4A4C-89D7-B2DC533D8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3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3D06-07ED-4101-95D7-E08500A92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031ED-242C-4E7D-A9A5-D578AC088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5CFA3-607F-481B-BCB4-42E2506B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4EC-440D-462D-A709-179A13DCBAAB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16FEE-B907-4A5B-B34E-626F4AFF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1CA10-FB98-4075-9139-D0A1C0CF5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132B-2FC0-4DD8-B26B-EF426B258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49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1005-420D-4F66-A8D6-84C6CFFF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737BC-C389-45B7-B5B5-73DE31C9C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210BB-7683-44B5-AC96-801CE79B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4EC-440D-462D-A709-179A13DCBAAB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523A-2F96-4CE0-AFFF-9C0375B3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74B35-2933-43BC-A619-86D97880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132B-2FC0-4DD8-B26B-EF426B258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03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4393CD-CCC0-4F16-837C-3C573B1CC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FF42E-DEEB-4424-988E-6204BBF06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9FE8B-CFF5-422A-89E3-68239FEB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4EC-440D-462D-A709-179A13DCBAAB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21867-3109-4A6A-8F8F-1D36C01D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0D150-ADED-4B39-AFE6-1A56C1E6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132B-2FC0-4DD8-B26B-EF426B258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09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4E25-84B9-4D61-A638-96C648149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6B00E-CD12-48DE-AB31-F3F1B5A17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21792-6DBD-4D93-AD42-41D46A92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4EC-440D-462D-A709-179A13DCBAAB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76669-2D83-4574-9A13-FD0ACD89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52000-8979-427F-8B8D-EE6E0140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132B-2FC0-4DD8-B26B-EF426B258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38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DECB-A191-45C5-ABB6-38FA8E5A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550B6-07FB-4CF6-B2E0-E35189830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FC764-8F3C-4E33-8F9C-4E6A39E0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4EC-440D-462D-A709-179A13DCBAAB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B61CF-B8DA-4E8A-9E0E-011A7CDC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D32BE-1039-48E6-9DAE-098D63A3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132B-2FC0-4DD8-B26B-EF426B258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83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BB04-C0EF-4EDF-99E2-9A1412E7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FA9EF-05A4-4DBC-AF2B-DFFF9A29B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CC6C0-85C4-40BD-98F3-AB4FD0C15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78AC7-E5D7-4E2E-96BD-4DA2BE4C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4EC-440D-462D-A709-179A13DCBAAB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AE67D-F96C-44A8-8E1D-125D81CB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5FB5F-C394-4AC3-9B3D-629239DE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132B-2FC0-4DD8-B26B-EF426B258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49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308F-A898-4246-9574-9A696219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B7DA5-DF97-4F4B-9F8E-DAD289EF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76639-F760-4A8C-93F4-655083180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D7F94-D6CE-400C-9A1F-8C9DFF8C4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D62E3-91A5-43E9-A166-AF9EEC8A5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0FE12-0D1E-4F65-B564-852717B9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4EC-440D-462D-A709-179A13DCBAAB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3F40D-608E-40FA-8CD3-CCF8D76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C8049-04A6-481B-9BBA-2E074D8D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132B-2FC0-4DD8-B26B-EF426B258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08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1345-05A1-4932-851E-451E0F4C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EBB31-29B0-4D14-AAE7-3231C27E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4EC-440D-462D-A709-179A13DCBAAB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7D4B1-F77D-4122-8A56-92067A064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F851A-334A-4457-B781-340DA078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132B-2FC0-4DD8-B26B-EF426B258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35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0FB19-BC4C-4FC8-BBF8-CCE5B424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4EC-440D-462D-A709-179A13DCBAAB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723D5-B101-4285-84A6-A6D364BC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2F9E3-124E-469F-9B97-140DE6A0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132B-2FC0-4DD8-B26B-EF426B258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1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4B0A-3FA0-443E-97DB-0312B735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6456E-8583-4368-B7F5-0667A63FD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A1188-4BDB-41E2-8822-1EF6A2006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40820-D60A-4906-BB0D-BB20F687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4EC-440D-462D-A709-179A13DCBAAB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DD038-BB2D-42DC-8027-B8332D8D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E3D7D-30C4-4CD1-B3DE-6A9B3347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132B-2FC0-4DD8-B26B-EF426B258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53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8C1F-11BA-4C96-B627-AA655108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43373-7C72-4108-9C80-364908A40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714B6-78D2-4440-9829-8D0802752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003F9-46C6-4B15-B705-F2323318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E4EC-440D-462D-A709-179A13DCBAAB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CD756-C33D-41F0-A181-ABADEDCAE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E1134-0D9F-43FF-A76B-F2B36A62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F132B-2FC0-4DD8-B26B-EF426B258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95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721A6-6FB6-4F2E-B73D-97FFFDF8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0E279-A07A-4ED7-8E77-96ADCF558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8E194-6A25-45D7-9F1E-5EE2DAAD6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E4EC-440D-462D-A709-179A13DCBAAB}" type="datetimeFigureOut">
              <a:rPr lang="en-IN" smtClean="0"/>
              <a:t>28-07-2022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F32C1-787C-4DFB-957C-7C08E0F8B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1ED40-9CD1-47C1-9F75-BE3DC0359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F132B-2FC0-4DD8-B26B-EF426B258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3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5">
            <a:extLst>
              <a:ext uri="{FF2B5EF4-FFF2-40B4-BE49-F238E27FC236}">
                <a16:creationId xmlns:a16="http://schemas.microsoft.com/office/drawing/2014/main" id="{D372C823-CB41-4F9F-9E7F-40D44622E84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4343402 h 6858000"/>
              <a:gd name="connsiteX5" fmla="*/ 526256 w 6096000"/>
              <a:gd name="connsiteY5" fmla="*/ 3429002 h 6858000"/>
              <a:gd name="connsiteX6" fmla="*/ 0 w 6096000"/>
              <a:gd name="connsiteY6" fmla="*/ 2514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4343402"/>
                </a:lnTo>
                <a:cubicBezTo>
                  <a:pt x="11114" y="3889379"/>
                  <a:pt x="527052" y="3716179"/>
                  <a:pt x="526256" y="3429002"/>
                </a:cubicBezTo>
                <a:cubicBezTo>
                  <a:pt x="522287" y="3141830"/>
                  <a:pt x="11114" y="2968623"/>
                  <a:pt x="0" y="2514600"/>
                </a:cubicBezTo>
                <a:close/>
              </a:path>
            </a:pathLst>
          </a:custGeom>
          <a:gradFill>
            <a:gsLst>
              <a:gs pos="0">
                <a:srgbClr val="2FC1EF"/>
              </a:gs>
              <a:gs pos="99000">
                <a:srgbClr val="43DDC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EA53CFA-5D8D-466C-9A55-302467EC20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33" t="685" r="21960"/>
          <a:stretch>
            <a:fillRect/>
          </a:stretch>
        </p:blipFill>
        <p:spPr>
          <a:xfrm>
            <a:off x="5661025" y="1276776"/>
            <a:ext cx="5937250" cy="5297487"/>
          </a:xfrm>
          <a:custGeom>
            <a:avLst/>
            <a:gdLst>
              <a:gd name="connsiteX0" fmla="*/ 0 w 5937250"/>
              <a:gd name="connsiteY0" fmla="*/ 0 h 5297487"/>
              <a:gd name="connsiteX1" fmla="*/ 5937250 w 5937250"/>
              <a:gd name="connsiteY1" fmla="*/ 0 h 5297487"/>
              <a:gd name="connsiteX2" fmla="*/ 5937250 w 5937250"/>
              <a:gd name="connsiteY2" fmla="*/ 5297487 h 5297487"/>
              <a:gd name="connsiteX3" fmla="*/ 0 w 5937250"/>
              <a:gd name="connsiteY3" fmla="*/ 5297487 h 529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7250" h="5297487">
                <a:moveTo>
                  <a:pt x="0" y="0"/>
                </a:moveTo>
                <a:lnTo>
                  <a:pt x="5937250" y="0"/>
                </a:lnTo>
                <a:lnTo>
                  <a:pt x="5937250" y="5297487"/>
                </a:lnTo>
                <a:lnTo>
                  <a:pt x="0" y="5297487"/>
                </a:lnTo>
                <a:close/>
              </a:path>
            </a:pathLst>
          </a:custGeom>
          <a:solidFill>
            <a:schemeClr val="bg1"/>
          </a:solidFill>
          <a:ln w="57150">
            <a:solidFill>
              <a:schemeClr val="bg1"/>
            </a:solidFill>
          </a:ln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08BF37A-89A6-4013-9088-D1C15FFA4526}"/>
              </a:ext>
            </a:extLst>
          </p:cNvPr>
          <p:cNvSpPr/>
          <p:nvPr/>
        </p:nvSpPr>
        <p:spPr>
          <a:xfrm>
            <a:off x="7940675" y="877888"/>
            <a:ext cx="3267075" cy="1376362"/>
          </a:xfrm>
          <a:prstGeom prst="wedgeRoundRectCallout">
            <a:avLst>
              <a:gd name="adj1" fmla="val -13323"/>
              <a:gd name="adj2" fmla="val 141874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838200" dist="469900" dir="5400000" sx="91000" sy="91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B1F2DE-7AD4-4F34-AEF4-F3A044D909F5}"/>
              </a:ext>
            </a:extLst>
          </p:cNvPr>
          <p:cNvSpPr/>
          <p:nvPr/>
        </p:nvSpPr>
        <p:spPr>
          <a:xfrm>
            <a:off x="8098655" y="1123950"/>
            <a:ext cx="862012" cy="862013"/>
          </a:xfrm>
          <a:prstGeom prst="ellipse">
            <a:avLst/>
          </a:prstGeom>
          <a:noFill/>
          <a:ln w="38100">
            <a:solidFill>
              <a:schemeClr val="bg1">
                <a:lumMod val="65000"/>
                <a:alpha val="24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400" dirty="0">
              <a:solidFill>
                <a:schemeClr val="bg1"/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45C13BD7-9A26-4B56-BB5F-75FF8776DEBF}"/>
              </a:ext>
            </a:extLst>
          </p:cNvPr>
          <p:cNvSpPr/>
          <p:nvPr/>
        </p:nvSpPr>
        <p:spPr>
          <a:xfrm>
            <a:off x="8098655" y="1123950"/>
            <a:ext cx="862012" cy="862013"/>
          </a:xfrm>
          <a:prstGeom prst="arc">
            <a:avLst>
              <a:gd name="adj1" fmla="val 20663356"/>
              <a:gd name="adj2" fmla="val 16108834"/>
            </a:avLst>
          </a:prstGeom>
          <a:ln w="381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4000" dirty="0">
              <a:solidFill>
                <a:schemeClr val="bg1"/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8" name="TextBox 72">
            <a:extLst>
              <a:ext uri="{FF2B5EF4-FFF2-40B4-BE49-F238E27FC236}">
                <a16:creationId xmlns:a16="http://schemas.microsoft.com/office/drawing/2014/main" id="{DF0027D2-C7EE-4A32-9B6B-B3E7588A0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8330" y="1040962"/>
            <a:ext cx="1663700" cy="38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1600">
                <a:solidFill>
                  <a:srgbClr val="38424E"/>
                </a:solidFill>
                <a:latin typeface="Poppins" panose="02000000000000000000" pitchFamily="2" charset="0"/>
                <a:ea typeface="Open Sans SemiBold" panose="020B0706030804020204" pitchFamily="34" charset="0"/>
                <a:cs typeface="Poppins" panose="02000000000000000000" pitchFamily="2" charset="0"/>
              </a:rPr>
              <a:t>Success Stats</a:t>
            </a:r>
            <a:endParaRPr lang="en-GB" altLang="en-US" sz="1600">
              <a:solidFill>
                <a:srgbClr val="38424E"/>
              </a:solidFill>
              <a:latin typeface="Poppins" panose="02000000000000000000" pitchFamily="2" charset="0"/>
              <a:ea typeface="Open Sans SemiBold" panose="020B0706030804020204" pitchFamily="34" charset="0"/>
              <a:cs typeface="Poppins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DBF36-F4C2-4E09-89D8-C8CA54EF7DCC}"/>
              </a:ext>
            </a:extLst>
          </p:cNvPr>
          <p:cNvSpPr txBox="1"/>
          <p:nvPr/>
        </p:nvSpPr>
        <p:spPr>
          <a:xfrm>
            <a:off x="8098655" y="1352550"/>
            <a:ext cx="862012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2000000000000000000" pitchFamily="2" charset="0"/>
                <a:cs typeface="Poppins" panose="02000000000000000000" pitchFamily="2" charset="0"/>
              </a:rPr>
              <a:t>89%</a:t>
            </a:r>
            <a:endParaRPr lang="id-ID" b="1" dirty="0">
              <a:solidFill>
                <a:schemeClr val="tx1">
                  <a:lumMod val="75000"/>
                  <a:lumOff val="25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3BF17-8DDE-4499-BD29-29F03A8D884E}"/>
              </a:ext>
            </a:extLst>
          </p:cNvPr>
          <p:cNvSpPr txBox="1"/>
          <p:nvPr/>
        </p:nvSpPr>
        <p:spPr>
          <a:xfrm>
            <a:off x="9058805" y="1333062"/>
            <a:ext cx="2218266" cy="632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2000000000000000000" pitchFamily="2" charset="0"/>
                <a:ea typeface="Open Sans Light" panose="020B0306030504020204" pitchFamily="34" charset="0"/>
                <a:cs typeface="Poppins" panose="02000000000000000000" pitchFamily="2" charset="0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2000000000000000000" pitchFamily="2" charset="0"/>
                <a:ea typeface="Open Sans Light" panose="020B0306030504020204" pitchFamily="34" charset="0"/>
                <a:cs typeface="Poppins" panose="02000000000000000000" pitchFamily="2" charset="0"/>
              </a:rPr>
              <a:t>amet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2000000000000000000" pitchFamily="2" charset="0"/>
                <a:ea typeface="Open Sans Light" panose="020B0306030504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2000000000000000000" pitchFamily="2" charset="0"/>
                <a:ea typeface="Open Sans Light" panose="020B0306030504020204" pitchFamily="34" charset="0"/>
                <a:cs typeface="Poppins" panose="02000000000000000000" pitchFamily="2" charset="0"/>
              </a:rPr>
              <a:t>ine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2000000000000000000" pitchFamily="2" charset="0"/>
                <a:ea typeface="Open Sans Light" panose="020B0306030504020204" pitchFamily="34" charset="0"/>
                <a:cs typeface="Poppins" panose="02000000000000000000" pitchFamily="2" charset="0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2000000000000000000" pitchFamily="2" charset="0"/>
                <a:ea typeface="Open Sans Light" panose="020B0306030504020204" pitchFamily="34" charset="0"/>
                <a:cs typeface="Poppins" panose="02000000000000000000" pitchFamily="2" charset="0"/>
              </a:rPr>
              <a:t>adipiscing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11" name="TextBox 53">
            <a:extLst>
              <a:ext uri="{FF2B5EF4-FFF2-40B4-BE49-F238E27FC236}">
                <a16:creationId xmlns:a16="http://schemas.microsoft.com/office/drawing/2014/main" id="{00263B97-3B94-4830-99B3-4EAAEAF9C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" y="1352550"/>
            <a:ext cx="38655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200" b="1" dirty="0">
                <a:latin typeface="Poppins" panose="02000000000000000000" pitchFamily="2" charset="0"/>
                <a:cs typeface="Poppins" panose="02000000000000000000" pitchFamily="2" charset="0"/>
              </a:rPr>
              <a:t>Why Choose Us?</a:t>
            </a:r>
            <a:endParaRPr lang="en-GB" altLang="en-US" sz="3200" b="1" dirty="0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F20ECF-2934-4640-9F45-67A6C077496E}"/>
              </a:ext>
            </a:extLst>
          </p:cNvPr>
          <p:cNvSpPr txBox="1"/>
          <p:nvPr/>
        </p:nvSpPr>
        <p:spPr>
          <a:xfrm>
            <a:off x="1423195" y="2722153"/>
            <a:ext cx="3974777" cy="389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2000000000000000000" pitchFamily="2" charset="0"/>
                <a:ea typeface="Open Sans Light" panose="020B0306030504020204" pitchFamily="34" charset="0"/>
                <a:cs typeface="Poppins" panose="02000000000000000000" pitchFamily="2" charset="0"/>
              </a:rPr>
              <a:t>Lorem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2000000000000000000" pitchFamily="2" charset="0"/>
                <a:ea typeface="Open Sans Light" panose="020B0306030504020204" pitchFamily="34" charset="0"/>
                <a:cs typeface="Poppins" panose="02000000000000000000" pitchFamily="2" charset="0"/>
              </a:rPr>
              <a:t>consectetuer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2000000000000000000" pitchFamily="2" charset="0"/>
                <a:ea typeface="Open Sans Light" panose="020B0306030504020204" pitchFamily="34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2000000000000000000" pitchFamily="2" charset="0"/>
                <a:ea typeface="Open Sans Light" panose="020B0306030504020204" pitchFamily="34" charset="0"/>
                <a:cs typeface="Poppins" panose="02000000000000000000" pitchFamily="2" charset="0"/>
              </a:rPr>
              <a:t>adipiscing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2000000000000000000" pitchFamily="2" charset="0"/>
                <a:ea typeface="Open Sans Light" panose="020B0306030504020204" pitchFamily="34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2000000000000000000" pitchFamily="2" charset="0"/>
                <a:ea typeface="Open Sans Light" panose="020B0306030504020204" pitchFamily="34" charset="0"/>
                <a:cs typeface="Poppins" panose="02000000000000000000" pitchFamily="2" charset="0"/>
              </a:rPr>
              <a:t>elit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Poppins" panose="02000000000000000000" pitchFamily="2" charset="0"/>
              <a:ea typeface="Open Sans Light" panose="020B03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18939CCC-27A8-40A9-841F-A3882D9B4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194" y="2417353"/>
            <a:ext cx="3160493" cy="38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GB" altLang="en-US" dirty="0">
                <a:latin typeface="Poppins" panose="02000000000000000000" pitchFamily="2" charset="0"/>
                <a:ea typeface="Open Sans SemiBold" panose="020B0706030804020204" pitchFamily="34" charset="0"/>
                <a:cs typeface="Poppins" panose="02000000000000000000" pitchFamily="2" charset="0"/>
              </a:rPr>
              <a:t>Your title here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5ABD49-8567-4E24-96F8-0201A4E28B30}"/>
              </a:ext>
            </a:extLst>
          </p:cNvPr>
          <p:cNvSpPr txBox="1"/>
          <p:nvPr/>
        </p:nvSpPr>
        <p:spPr>
          <a:xfrm>
            <a:off x="1423195" y="3709578"/>
            <a:ext cx="3974777" cy="389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2000000000000000000" pitchFamily="2" charset="0"/>
                <a:ea typeface="Open Sans Light" panose="020B0306030504020204" pitchFamily="34" charset="0"/>
                <a:cs typeface="Poppins" panose="02000000000000000000" pitchFamily="2" charset="0"/>
              </a:rPr>
              <a:t>Lorem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2000000000000000000" pitchFamily="2" charset="0"/>
                <a:ea typeface="Open Sans Light" panose="020B0306030504020204" pitchFamily="34" charset="0"/>
                <a:cs typeface="Poppins" panose="02000000000000000000" pitchFamily="2" charset="0"/>
              </a:rPr>
              <a:t>consectetuer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2000000000000000000" pitchFamily="2" charset="0"/>
                <a:ea typeface="Open Sans Light" panose="020B0306030504020204" pitchFamily="34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2000000000000000000" pitchFamily="2" charset="0"/>
                <a:ea typeface="Open Sans Light" panose="020B0306030504020204" pitchFamily="34" charset="0"/>
                <a:cs typeface="Poppins" panose="02000000000000000000" pitchFamily="2" charset="0"/>
              </a:rPr>
              <a:t>adipiscing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2000000000000000000" pitchFamily="2" charset="0"/>
                <a:ea typeface="Open Sans Light" panose="020B0306030504020204" pitchFamily="34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2000000000000000000" pitchFamily="2" charset="0"/>
                <a:ea typeface="Open Sans Light" panose="020B0306030504020204" pitchFamily="34" charset="0"/>
                <a:cs typeface="Poppins" panose="02000000000000000000" pitchFamily="2" charset="0"/>
              </a:rPr>
              <a:t>elit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Poppins" panose="02000000000000000000" pitchFamily="2" charset="0"/>
              <a:ea typeface="Open Sans Light" panose="020B03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15" name="TextBox 57">
            <a:extLst>
              <a:ext uri="{FF2B5EF4-FFF2-40B4-BE49-F238E27FC236}">
                <a16:creationId xmlns:a16="http://schemas.microsoft.com/office/drawing/2014/main" id="{2F7DA741-9DEA-414E-90CA-055202475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194" y="3404778"/>
            <a:ext cx="3160493" cy="38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GB" altLang="en-US">
                <a:latin typeface="Poppins" panose="02000000000000000000" pitchFamily="2" charset="0"/>
                <a:ea typeface="Open Sans SemiBold" panose="020B0706030804020204" pitchFamily="34" charset="0"/>
                <a:cs typeface="Poppins" panose="02000000000000000000" pitchFamily="2" charset="0"/>
              </a:rPr>
              <a:t>Your title here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FF5D2B-E446-4C7B-A4B8-0003A17D6B77}"/>
              </a:ext>
            </a:extLst>
          </p:cNvPr>
          <p:cNvSpPr txBox="1"/>
          <p:nvPr/>
        </p:nvSpPr>
        <p:spPr>
          <a:xfrm>
            <a:off x="1423194" y="4693828"/>
            <a:ext cx="3847306" cy="389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2000000000000000000" pitchFamily="2" charset="0"/>
                <a:ea typeface="Open Sans Light" panose="020B0306030504020204" pitchFamily="34" charset="0"/>
                <a:cs typeface="Poppins" panose="02000000000000000000" pitchFamily="2" charset="0"/>
              </a:rPr>
              <a:t>Lorem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2000000000000000000" pitchFamily="2" charset="0"/>
                <a:ea typeface="Open Sans Light" panose="020B0306030504020204" pitchFamily="34" charset="0"/>
                <a:cs typeface="Poppins" panose="02000000000000000000" pitchFamily="2" charset="0"/>
              </a:rPr>
              <a:t>consectetuer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2000000000000000000" pitchFamily="2" charset="0"/>
                <a:ea typeface="Open Sans Light" panose="020B0306030504020204" pitchFamily="34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2000000000000000000" pitchFamily="2" charset="0"/>
                <a:ea typeface="Open Sans Light" panose="020B0306030504020204" pitchFamily="34" charset="0"/>
                <a:cs typeface="Poppins" panose="02000000000000000000" pitchFamily="2" charset="0"/>
              </a:rPr>
              <a:t>adipiscing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2000000000000000000" pitchFamily="2" charset="0"/>
                <a:ea typeface="Open Sans Light" panose="020B0306030504020204" pitchFamily="34" charset="0"/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2000000000000000000" pitchFamily="2" charset="0"/>
                <a:ea typeface="Open Sans Light" panose="020B0306030504020204" pitchFamily="34" charset="0"/>
                <a:cs typeface="Poppins" panose="02000000000000000000" pitchFamily="2" charset="0"/>
              </a:rPr>
              <a:t>elit</a:t>
            </a:r>
            <a:endParaRPr lang="en-GB" sz="1600" dirty="0">
              <a:solidFill>
                <a:schemeClr val="tx1">
                  <a:lumMod val="65000"/>
                  <a:lumOff val="35000"/>
                </a:schemeClr>
              </a:solidFill>
              <a:latin typeface="Poppins" panose="02000000000000000000" pitchFamily="2" charset="0"/>
              <a:ea typeface="Open Sans Light" panose="020B0306030504020204" pitchFamily="34" charset="0"/>
              <a:cs typeface="Poppins" panose="02000000000000000000" pitchFamily="2" charset="0"/>
            </a:endParaRPr>
          </a:p>
        </p:txBody>
      </p:sp>
      <p:sp>
        <p:nvSpPr>
          <p:cNvPr id="17" name="TextBox 60">
            <a:extLst>
              <a:ext uri="{FF2B5EF4-FFF2-40B4-BE49-F238E27FC236}">
                <a16:creationId xmlns:a16="http://schemas.microsoft.com/office/drawing/2014/main" id="{06D731FB-6942-4C8A-BED2-3FBA815DC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194" y="4389028"/>
            <a:ext cx="3160493" cy="38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GB" altLang="en-US">
                <a:latin typeface="Poppins" panose="02000000000000000000" pitchFamily="2" charset="0"/>
                <a:ea typeface="Open Sans SemiBold" panose="020B0706030804020204" pitchFamily="34" charset="0"/>
                <a:cs typeface="Poppins" panose="02000000000000000000" pitchFamily="2" charset="0"/>
              </a:rPr>
              <a:t>Your title here 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E6E554-841B-45E7-9F1A-35E1E275E6D2}"/>
              </a:ext>
            </a:extLst>
          </p:cNvPr>
          <p:cNvSpPr/>
          <p:nvPr/>
        </p:nvSpPr>
        <p:spPr>
          <a:xfrm>
            <a:off x="559595" y="2382428"/>
            <a:ext cx="681037" cy="6810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82600" dist="101600" dir="5400000" sx="96000" sy="96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grpSp>
        <p:nvGrpSpPr>
          <p:cNvPr id="19" name="Graphic 23">
            <a:extLst>
              <a:ext uri="{FF2B5EF4-FFF2-40B4-BE49-F238E27FC236}">
                <a16:creationId xmlns:a16="http://schemas.microsoft.com/office/drawing/2014/main" id="{62D25B29-A869-43A2-B8BB-EA0617DBFE8D}"/>
              </a:ext>
            </a:extLst>
          </p:cNvPr>
          <p:cNvGrpSpPr>
            <a:grpSpLocks/>
          </p:cNvGrpSpPr>
          <p:nvPr/>
        </p:nvGrpSpPr>
        <p:grpSpPr bwMode="auto">
          <a:xfrm>
            <a:off x="748507" y="2569753"/>
            <a:ext cx="304800" cy="304800"/>
            <a:chOff x="5156200" y="3298306"/>
            <a:chExt cx="304800" cy="304800"/>
          </a:xfrm>
        </p:grpSpPr>
        <p:sp>
          <p:nvSpPr>
            <p:cNvPr id="20" name="Freeform: Shape 37">
              <a:extLst>
                <a:ext uri="{FF2B5EF4-FFF2-40B4-BE49-F238E27FC236}">
                  <a16:creationId xmlns:a16="http://schemas.microsoft.com/office/drawing/2014/main" id="{D91C793B-53B3-47F1-8960-80C981F1A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250" y="3364981"/>
              <a:ext cx="266700" cy="171450"/>
            </a:xfrm>
            <a:custGeom>
              <a:avLst/>
              <a:gdLst>
                <a:gd name="T0" fmla="*/ 266700 w 266700"/>
                <a:gd name="T1" fmla="*/ 161925 h 171450"/>
                <a:gd name="T2" fmla="*/ 200025 w 266700"/>
                <a:gd name="T3" fmla="*/ 171450 h 171450"/>
                <a:gd name="T4" fmla="*/ 66675 w 266700"/>
                <a:gd name="T5" fmla="*/ 142875 h 171450"/>
                <a:gd name="T6" fmla="*/ 0 w 266700"/>
                <a:gd name="T7" fmla="*/ 171450 h 171450"/>
                <a:gd name="T8" fmla="*/ 0 w 266700"/>
                <a:gd name="T9" fmla="*/ 28575 h 171450"/>
                <a:gd name="T10" fmla="*/ 66675 w 266700"/>
                <a:gd name="T11" fmla="*/ 0 h 171450"/>
                <a:gd name="T12" fmla="*/ 200025 w 266700"/>
                <a:gd name="T13" fmla="*/ 28575 h 171450"/>
                <a:gd name="T14" fmla="*/ 266700 w 266700"/>
                <a:gd name="T15" fmla="*/ 19050 h 1714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6700" h="171450">
                  <a:moveTo>
                    <a:pt x="266700" y="161925"/>
                  </a:moveTo>
                  <a:cubicBezTo>
                    <a:pt x="266700" y="161925"/>
                    <a:pt x="247650" y="171450"/>
                    <a:pt x="200025" y="171450"/>
                  </a:cubicBezTo>
                  <a:cubicBezTo>
                    <a:pt x="152400" y="171450"/>
                    <a:pt x="114300" y="142875"/>
                    <a:pt x="66675" y="142875"/>
                  </a:cubicBezTo>
                  <a:cubicBezTo>
                    <a:pt x="19050" y="142875"/>
                    <a:pt x="0" y="171450"/>
                    <a:pt x="0" y="171450"/>
                  </a:cubicBezTo>
                  <a:lnTo>
                    <a:pt x="0" y="28575"/>
                  </a:lnTo>
                  <a:cubicBezTo>
                    <a:pt x="0" y="28575"/>
                    <a:pt x="19050" y="0"/>
                    <a:pt x="66675" y="0"/>
                  </a:cubicBezTo>
                  <a:cubicBezTo>
                    <a:pt x="114300" y="0"/>
                    <a:pt x="152400" y="28575"/>
                    <a:pt x="200025" y="28575"/>
                  </a:cubicBezTo>
                  <a:cubicBezTo>
                    <a:pt x="247650" y="28575"/>
                    <a:pt x="266700" y="19050"/>
                    <a:pt x="266700" y="19050"/>
                  </a:cubicBezTo>
                  <a:lnTo>
                    <a:pt x="266700" y="161925"/>
                  </a:lnTo>
                  <a:close/>
                </a:path>
              </a:pathLst>
            </a:custGeom>
            <a:noFill/>
            <a:ln w="1905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IN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21" name="Freeform: Shape 38">
              <a:extLst>
                <a:ext uri="{FF2B5EF4-FFF2-40B4-BE49-F238E27FC236}">
                  <a16:creationId xmlns:a16="http://schemas.microsoft.com/office/drawing/2014/main" id="{F7080EA6-443D-420A-BD02-C29741390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025" y="3412606"/>
              <a:ext cx="57150" cy="76200"/>
            </a:xfrm>
            <a:custGeom>
              <a:avLst/>
              <a:gdLst>
                <a:gd name="T0" fmla="*/ 57150 w 57150"/>
                <a:gd name="T1" fmla="*/ 38100 h 76200"/>
                <a:gd name="T2" fmla="*/ 28575 w 57150"/>
                <a:gd name="T3" fmla="*/ 76200 h 76200"/>
                <a:gd name="T4" fmla="*/ 0 w 57150"/>
                <a:gd name="T5" fmla="*/ 38100 h 76200"/>
                <a:gd name="T6" fmla="*/ 28575 w 57150"/>
                <a:gd name="T7" fmla="*/ 0 h 76200"/>
                <a:gd name="T8" fmla="*/ 57150 w 57150"/>
                <a:gd name="T9" fmla="*/ 38100 h 76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50" h="76200">
                  <a:moveTo>
                    <a:pt x="57150" y="38100"/>
                  </a:moveTo>
                  <a:cubicBezTo>
                    <a:pt x="57150" y="59142"/>
                    <a:pt x="44357" y="76200"/>
                    <a:pt x="28575" y="76200"/>
                  </a:cubicBezTo>
                  <a:cubicBezTo>
                    <a:pt x="12793" y="76200"/>
                    <a:pt x="0" y="59142"/>
                    <a:pt x="0" y="38100"/>
                  </a:cubicBezTo>
                  <a:cubicBezTo>
                    <a:pt x="0" y="17058"/>
                    <a:pt x="12793" y="0"/>
                    <a:pt x="28575" y="0"/>
                  </a:cubicBezTo>
                  <a:cubicBezTo>
                    <a:pt x="44357" y="0"/>
                    <a:pt x="57150" y="17058"/>
                    <a:pt x="57150" y="38100"/>
                  </a:cubicBezTo>
                  <a:close/>
                </a:path>
              </a:pathLst>
            </a:custGeom>
            <a:noFill/>
            <a:ln w="1905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IN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22" name="Freeform: Shape 39">
              <a:extLst>
                <a:ext uri="{FF2B5EF4-FFF2-40B4-BE49-F238E27FC236}">
                  <a16:creationId xmlns:a16="http://schemas.microsoft.com/office/drawing/2014/main" id="{D4C7ED3B-EE3E-4892-AF3F-F95AE82CF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3850" y="3460231"/>
              <a:ext cx="38100" cy="8191"/>
            </a:xfrm>
            <a:custGeom>
              <a:avLst/>
              <a:gdLst>
                <a:gd name="T0" fmla="*/ 0 w 38100"/>
                <a:gd name="T1" fmla="*/ 8192 h 8191"/>
                <a:gd name="T2" fmla="*/ 38100 w 38100"/>
                <a:gd name="T3" fmla="*/ 0 h 819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8100" h="8191">
                  <a:moveTo>
                    <a:pt x="0" y="8192"/>
                  </a:moveTo>
                  <a:cubicBezTo>
                    <a:pt x="13062" y="7555"/>
                    <a:pt x="25931" y="4788"/>
                    <a:pt x="38100" y="0"/>
                  </a:cubicBezTo>
                </a:path>
              </a:pathLst>
            </a:custGeom>
            <a:noFill/>
            <a:ln w="1905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IN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23" name="Freeform: Shape 40">
              <a:extLst>
                <a:ext uri="{FF2B5EF4-FFF2-40B4-BE49-F238E27FC236}">
                  <a16:creationId xmlns:a16="http://schemas.microsoft.com/office/drawing/2014/main" id="{CF6D923D-0F2E-4CB8-B375-608ACD8D4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250" y="3445086"/>
              <a:ext cx="38100" cy="24669"/>
            </a:xfrm>
            <a:custGeom>
              <a:avLst/>
              <a:gdLst>
                <a:gd name="T0" fmla="*/ 0 w 38100"/>
                <a:gd name="T1" fmla="*/ 24670 h 24669"/>
                <a:gd name="T2" fmla="*/ 38100 w 38100"/>
                <a:gd name="T3" fmla="*/ 0 h 2466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8100" h="24669">
                  <a:moveTo>
                    <a:pt x="0" y="24670"/>
                  </a:moveTo>
                  <a:cubicBezTo>
                    <a:pt x="9657" y="12497"/>
                    <a:pt x="23042" y="3830"/>
                    <a:pt x="38100" y="0"/>
                  </a:cubicBezTo>
                </a:path>
              </a:pathLst>
            </a:custGeom>
            <a:noFill/>
            <a:ln w="1905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IN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6C24B88-06C6-4302-AF44-D6CFC3FB2C0B}"/>
              </a:ext>
            </a:extLst>
          </p:cNvPr>
          <p:cNvSpPr/>
          <p:nvPr/>
        </p:nvSpPr>
        <p:spPr>
          <a:xfrm>
            <a:off x="559595" y="3363503"/>
            <a:ext cx="681037" cy="68103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82600" dist="101600" dir="5400000" sx="96000" sy="96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grpSp>
        <p:nvGrpSpPr>
          <p:cNvPr id="25" name="Graphic 25">
            <a:extLst>
              <a:ext uri="{FF2B5EF4-FFF2-40B4-BE49-F238E27FC236}">
                <a16:creationId xmlns:a16="http://schemas.microsoft.com/office/drawing/2014/main" id="{5D15ED27-876E-46AF-8B5E-8763FAD76D4B}"/>
              </a:ext>
            </a:extLst>
          </p:cNvPr>
          <p:cNvGrpSpPr>
            <a:grpSpLocks/>
          </p:cNvGrpSpPr>
          <p:nvPr/>
        </p:nvGrpSpPr>
        <p:grpSpPr bwMode="auto">
          <a:xfrm>
            <a:off x="742157" y="3552415"/>
            <a:ext cx="304800" cy="304800"/>
            <a:chOff x="4880962" y="3738731"/>
            <a:chExt cx="304800" cy="304800"/>
          </a:xfrm>
        </p:grpSpPr>
        <p:sp>
          <p:nvSpPr>
            <p:cNvPr id="26" name="Freeform: Shape 42">
              <a:extLst>
                <a:ext uri="{FF2B5EF4-FFF2-40B4-BE49-F238E27FC236}">
                  <a16:creationId xmlns:a16="http://schemas.microsoft.com/office/drawing/2014/main" id="{53EC8537-B200-4A28-BC18-56BEC49C5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312" y="3805406"/>
              <a:ext cx="38100" cy="38100"/>
            </a:xfrm>
            <a:custGeom>
              <a:avLst/>
              <a:gdLst>
                <a:gd name="T0" fmla="*/ 38100 w 38100"/>
                <a:gd name="T1" fmla="*/ 19050 h 38100"/>
                <a:gd name="T2" fmla="*/ 19050 w 38100"/>
                <a:gd name="T3" fmla="*/ 38100 h 38100"/>
                <a:gd name="T4" fmla="*/ 0 w 38100"/>
                <a:gd name="T5" fmla="*/ 19050 h 38100"/>
                <a:gd name="T6" fmla="*/ 19050 w 38100"/>
                <a:gd name="T7" fmla="*/ 0 h 38100"/>
                <a:gd name="T8" fmla="*/ 38100 w 38100"/>
                <a:gd name="T9" fmla="*/ 19050 h 38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noFill/>
            <a:ln w="1905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IN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27" name="Freeform: Shape 43">
              <a:extLst>
                <a:ext uri="{FF2B5EF4-FFF2-40B4-BE49-F238E27FC236}">
                  <a16:creationId xmlns:a16="http://schemas.microsoft.com/office/drawing/2014/main" id="{B3A68572-C83F-4953-86CE-2E7CB789B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9537" y="3824456"/>
              <a:ext cx="76200" cy="66675"/>
            </a:xfrm>
            <a:custGeom>
              <a:avLst/>
              <a:gdLst>
                <a:gd name="T0" fmla="*/ 0 w 76200"/>
                <a:gd name="T1" fmla="*/ 66675 h 66675"/>
                <a:gd name="T2" fmla="*/ 38100 w 76200"/>
                <a:gd name="T3" fmla="*/ 0 h 66675"/>
                <a:gd name="T4" fmla="*/ 76200 w 76200"/>
                <a:gd name="T5" fmla="*/ 66675 h 666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200" h="66675">
                  <a:moveTo>
                    <a:pt x="0" y="66675"/>
                  </a:moveTo>
                  <a:lnTo>
                    <a:pt x="38100" y="0"/>
                  </a:lnTo>
                  <a:lnTo>
                    <a:pt x="76200" y="66675"/>
                  </a:lnTo>
                </a:path>
              </a:pathLst>
            </a:custGeom>
            <a:noFill/>
            <a:ln w="1905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IN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28" name="Freeform: Shape 44">
              <a:extLst>
                <a:ext uri="{FF2B5EF4-FFF2-40B4-BE49-F238E27FC236}">
                  <a16:creationId xmlns:a16="http://schemas.microsoft.com/office/drawing/2014/main" id="{A37BDBDD-2232-4D67-A93C-49BDAA3A7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012" y="3891131"/>
              <a:ext cx="95250" cy="9524"/>
            </a:xfrm>
            <a:custGeom>
              <a:avLst/>
              <a:gdLst>
                <a:gd name="T0" fmla="*/ 0 w 95250"/>
                <a:gd name="T1" fmla="*/ 0 h 9524"/>
                <a:gd name="T2" fmla="*/ 95250 w 95250"/>
                <a:gd name="T3" fmla="*/ 0 h 952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5250" h="9524">
                  <a:moveTo>
                    <a:pt x="0" y="0"/>
                  </a:moveTo>
                  <a:cubicBezTo>
                    <a:pt x="30480" y="12700"/>
                    <a:pt x="64770" y="12700"/>
                    <a:pt x="95250" y="0"/>
                  </a:cubicBezTo>
                </a:path>
              </a:pathLst>
            </a:custGeom>
            <a:noFill/>
            <a:ln w="1905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IN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29" name="Freeform: Shape 45">
              <a:extLst>
                <a:ext uri="{FF2B5EF4-FFF2-40B4-BE49-F238E27FC236}">
                  <a16:creationId xmlns:a16="http://schemas.microsoft.com/office/drawing/2014/main" id="{B73AB2D3-8925-487A-BD9D-80F697EA1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987" y="3824456"/>
              <a:ext cx="76200" cy="66675"/>
            </a:xfrm>
            <a:custGeom>
              <a:avLst/>
              <a:gdLst>
                <a:gd name="T0" fmla="*/ 0 w 76200"/>
                <a:gd name="T1" fmla="*/ 66675 h 66675"/>
                <a:gd name="T2" fmla="*/ 38100 w 76200"/>
                <a:gd name="T3" fmla="*/ 0 h 66675"/>
                <a:gd name="T4" fmla="*/ 76200 w 76200"/>
                <a:gd name="T5" fmla="*/ 66675 h 6667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200" h="66675">
                  <a:moveTo>
                    <a:pt x="0" y="66675"/>
                  </a:moveTo>
                  <a:lnTo>
                    <a:pt x="38100" y="0"/>
                  </a:lnTo>
                  <a:lnTo>
                    <a:pt x="76200" y="66675"/>
                  </a:lnTo>
                </a:path>
              </a:pathLst>
            </a:custGeom>
            <a:noFill/>
            <a:ln w="1905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IN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30" name="Freeform: Shape 46">
              <a:extLst>
                <a:ext uri="{FF2B5EF4-FFF2-40B4-BE49-F238E27FC236}">
                  <a16:creationId xmlns:a16="http://schemas.microsoft.com/office/drawing/2014/main" id="{DF4F90A4-E365-4118-8051-B4532B462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1462" y="3891131"/>
              <a:ext cx="95250" cy="9524"/>
            </a:xfrm>
            <a:custGeom>
              <a:avLst/>
              <a:gdLst>
                <a:gd name="T0" fmla="*/ 0 w 95250"/>
                <a:gd name="T1" fmla="*/ 0 h 9524"/>
                <a:gd name="T2" fmla="*/ 95250 w 95250"/>
                <a:gd name="T3" fmla="*/ 0 h 952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5250" h="9524">
                  <a:moveTo>
                    <a:pt x="0" y="0"/>
                  </a:moveTo>
                  <a:cubicBezTo>
                    <a:pt x="30480" y="12700"/>
                    <a:pt x="64770" y="12700"/>
                    <a:pt x="95250" y="0"/>
                  </a:cubicBezTo>
                </a:path>
              </a:pathLst>
            </a:custGeom>
            <a:noFill/>
            <a:ln w="1905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IN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31" name="Freeform: Shape 47">
              <a:extLst>
                <a:ext uri="{FF2B5EF4-FFF2-40B4-BE49-F238E27FC236}">
                  <a16:creationId xmlns:a16="http://schemas.microsoft.com/office/drawing/2014/main" id="{82895951-BDB0-4AEE-A1B9-2F7AAFAE8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3362" y="3853031"/>
              <a:ext cx="9525" cy="142875"/>
            </a:xfrm>
            <a:custGeom>
              <a:avLst/>
              <a:gdLst>
                <a:gd name="T0" fmla="*/ 0 w 9525"/>
                <a:gd name="T1" fmla="*/ 0 h 142875"/>
                <a:gd name="T2" fmla="*/ 0 w 9525"/>
                <a:gd name="T3" fmla="*/ 142875 h 14287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525" h="142875">
                  <a:moveTo>
                    <a:pt x="0" y="0"/>
                  </a:moveTo>
                  <a:lnTo>
                    <a:pt x="0" y="142875"/>
                  </a:lnTo>
                </a:path>
              </a:pathLst>
            </a:custGeom>
            <a:noFill/>
            <a:ln w="1905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IN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32" name="Freeform: Shape 48">
              <a:extLst>
                <a:ext uri="{FF2B5EF4-FFF2-40B4-BE49-F238E27FC236}">
                  <a16:creationId xmlns:a16="http://schemas.microsoft.com/office/drawing/2014/main" id="{E604F0AD-6336-4DD3-AF04-87E64A1A5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787" y="3995906"/>
              <a:ext cx="57150" cy="9525"/>
            </a:xfrm>
            <a:custGeom>
              <a:avLst/>
              <a:gdLst>
                <a:gd name="T0" fmla="*/ 0 w 57150"/>
                <a:gd name="T1" fmla="*/ 0 h 9525"/>
                <a:gd name="T2" fmla="*/ 57150 w 57150"/>
                <a:gd name="T3" fmla="*/ 0 h 9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7150" h="9525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noFill/>
            <a:ln w="1905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IN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33" name="Freeform: Shape 49">
              <a:extLst>
                <a:ext uri="{FF2B5EF4-FFF2-40B4-BE49-F238E27FC236}">
                  <a16:creationId xmlns:a16="http://schemas.microsoft.com/office/drawing/2014/main" id="{181362E2-F748-46F2-B9DC-CA520A7CF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7637" y="3824456"/>
              <a:ext cx="66675" cy="9525"/>
            </a:xfrm>
            <a:custGeom>
              <a:avLst/>
              <a:gdLst>
                <a:gd name="T0" fmla="*/ 0 w 66675"/>
                <a:gd name="T1" fmla="*/ 0 h 9525"/>
                <a:gd name="T2" fmla="*/ 66675 w 66675"/>
                <a:gd name="T3" fmla="*/ 0 h 9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6675" h="9525">
                  <a:moveTo>
                    <a:pt x="0" y="0"/>
                  </a:moveTo>
                  <a:lnTo>
                    <a:pt x="66675" y="0"/>
                  </a:lnTo>
                </a:path>
              </a:pathLst>
            </a:custGeom>
            <a:noFill/>
            <a:ln w="1905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IN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34" name="Freeform: Shape 50">
              <a:extLst>
                <a:ext uri="{FF2B5EF4-FFF2-40B4-BE49-F238E27FC236}">
                  <a16:creationId xmlns:a16="http://schemas.microsoft.com/office/drawing/2014/main" id="{F486AFFD-5DC4-4A90-A230-6C3FB74BB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2412" y="3824456"/>
              <a:ext cx="66675" cy="9525"/>
            </a:xfrm>
            <a:custGeom>
              <a:avLst/>
              <a:gdLst>
                <a:gd name="T0" fmla="*/ 0 w 66675"/>
                <a:gd name="T1" fmla="*/ 0 h 9525"/>
                <a:gd name="T2" fmla="*/ 66675 w 66675"/>
                <a:gd name="T3" fmla="*/ 0 h 9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6675" h="9525">
                  <a:moveTo>
                    <a:pt x="0" y="0"/>
                  </a:moveTo>
                  <a:lnTo>
                    <a:pt x="66675" y="0"/>
                  </a:lnTo>
                </a:path>
              </a:pathLst>
            </a:custGeom>
            <a:noFill/>
            <a:ln w="1905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IN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35" name="Freeform: Shape 51">
              <a:extLst>
                <a:ext uri="{FF2B5EF4-FFF2-40B4-BE49-F238E27FC236}">
                  <a16:creationId xmlns:a16="http://schemas.microsoft.com/office/drawing/2014/main" id="{D9DE61B1-3704-4D01-869F-1EB6306D0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3362" y="3786356"/>
              <a:ext cx="9525" cy="19050"/>
            </a:xfrm>
            <a:custGeom>
              <a:avLst/>
              <a:gdLst>
                <a:gd name="T0" fmla="*/ 0 w 9525"/>
                <a:gd name="T1" fmla="*/ 0 h 19050"/>
                <a:gd name="T2" fmla="*/ 0 w 9525"/>
                <a:gd name="T3" fmla="*/ 19050 h 1905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525" h="19050">
                  <a:moveTo>
                    <a:pt x="0" y="0"/>
                  </a:moveTo>
                  <a:lnTo>
                    <a:pt x="0" y="19050"/>
                  </a:lnTo>
                </a:path>
              </a:pathLst>
            </a:custGeom>
            <a:noFill/>
            <a:ln w="1905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IN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7422F840-27FC-41B5-A7E1-FEC4BE0809D3}"/>
              </a:ext>
            </a:extLst>
          </p:cNvPr>
          <p:cNvSpPr/>
          <p:nvPr/>
        </p:nvSpPr>
        <p:spPr>
          <a:xfrm>
            <a:off x="559595" y="4346165"/>
            <a:ext cx="681037" cy="6810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82600" dist="101600" dir="5400000" sx="96000" sy="96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Poppins" panose="02000000000000000000" pitchFamily="2" charset="0"/>
              <a:cs typeface="Poppins" panose="02000000000000000000" pitchFamily="2" charset="0"/>
            </a:endParaRPr>
          </a:p>
        </p:txBody>
      </p:sp>
      <p:grpSp>
        <p:nvGrpSpPr>
          <p:cNvPr id="37" name="Graphic 21">
            <a:extLst>
              <a:ext uri="{FF2B5EF4-FFF2-40B4-BE49-F238E27FC236}">
                <a16:creationId xmlns:a16="http://schemas.microsoft.com/office/drawing/2014/main" id="{4C874E8F-249A-4E29-8481-A4ACEB3DFF13}"/>
              </a:ext>
            </a:extLst>
          </p:cNvPr>
          <p:cNvGrpSpPr>
            <a:grpSpLocks/>
          </p:cNvGrpSpPr>
          <p:nvPr/>
        </p:nvGrpSpPr>
        <p:grpSpPr bwMode="auto">
          <a:xfrm>
            <a:off x="761207" y="4533490"/>
            <a:ext cx="304800" cy="304800"/>
            <a:chOff x="5943600" y="3276600"/>
            <a:chExt cx="304800" cy="304800"/>
          </a:xfrm>
        </p:grpSpPr>
        <p:sp>
          <p:nvSpPr>
            <p:cNvPr id="38" name="Freeform: Shape 27">
              <a:extLst>
                <a:ext uri="{FF2B5EF4-FFF2-40B4-BE49-F238E27FC236}">
                  <a16:creationId xmlns:a16="http://schemas.microsoft.com/office/drawing/2014/main" id="{E1DF4B98-8078-45D1-A419-69AA66A15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3314700"/>
              <a:ext cx="266700" cy="76200"/>
            </a:xfrm>
            <a:custGeom>
              <a:avLst/>
              <a:gdLst>
                <a:gd name="T0" fmla="*/ 242792 w 266700"/>
                <a:gd name="T1" fmla="*/ 0 h 76200"/>
                <a:gd name="T2" fmla="*/ 266700 w 266700"/>
                <a:gd name="T3" fmla="*/ 23908 h 76200"/>
                <a:gd name="T4" fmla="*/ 266700 w 266700"/>
                <a:gd name="T5" fmla="*/ 52292 h 76200"/>
                <a:gd name="T6" fmla="*/ 242792 w 266700"/>
                <a:gd name="T7" fmla="*/ 76200 h 76200"/>
                <a:gd name="T8" fmla="*/ 23908 w 266700"/>
                <a:gd name="T9" fmla="*/ 76200 h 76200"/>
                <a:gd name="T10" fmla="*/ 0 w 266700"/>
                <a:gd name="T11" fmla="*/ 52292 h 76200"/>
                <a:gd name="T12" fmla="*/ 0 w 266700"/>
                <a:gd name="T13" fmla="*/ 23908 h 76200"/>
                <a:gd name="T14" fmla="*/ 23908 w 266700"/>
                <a:gd name="T15" fmla="*/ 0 h 762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6700" h="76200">
                  <a:moveTo>
                    <a:pt x="242792" y="0"/>
                  </a:moveTo>
                  <a:cubicBezTo>
                    <a:pt x="255996" y="0"/>
                    <a:pt x="266700" y="10704"/>
                    <a:pt x="266700" y="23908"/>
                  </a:cubicBezTo>
                  <a:lnTo>
                    <a:pt x="266700" y="52292"/>
                  </a:lnTo>
                  <a:cubicBezTo>
                    <a:pt x="266700" y="65496"/>
                    <a:pt x="255996" y="76200"/>
                    <a:pt x="242792" y="76200"/>
                  </a:cubicBezTo>
                  <a:lnTo>
                    <a:pt x="23908" y="76200"/>
                  </a:lnTo>
                  <a:cubicBezTo>
                    <a:pt x="10704" y="76200"/>
                    <a:pt x="0" y="65496"/>
                    <a:pt x="0" y="52292"/>
                  </a:cubicBezTo>
                  <a:lnTo>
                    <a:pt x="0" y="23908"/>
                  </a:lnTo>
                  <a:cubicBezTo>
                    <a:pt x="0" y="10704"/>
                    <a:pt x="10704" y="0"/>
                    <a:pt x="23908" y="0"/>
                  </a:cubicBezTo>
                  <a:lnTo>
                    <a:pt x="242792" y="0"/>
                  </a:lnTo>
                  <a:close/>
                </a:path>
              </a:pathLst>
            </a:custGeom>
            <a:noFill/>
            <a:ln w="1905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IN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39" name="Freeform: Shape 28">
              <a:extLst>
                <a:ext uri="{FF2B5EF4-FFF2-40B4-BE49-F238E27FC236}">
                  <a16:creationId xmlns:a16="http://schemas.microsoft.com/office/drawing/2014/main" id="{5071B556-B68E-461A-AF42-B51485A02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3390900"/>
              <a:ext cx="266700" cy="76200"/>
            </a:xfrm>
            <a:custGeom>
              <a:avLst/>
              <a:gdLst>
                <a:gd name="T0" fmla="*/ 242792 w 266700"/>
                <a:gd name="T1" fmla="*/ 0 h 76200"/>
                <a:gd name="T2" fmla="*/ 266700 w 266700"/>
                <a:gd name="T3" fmla="*/ 23908 h 76200"/>
                <a:gd name="T4" fmla="*/ 266700 w 266700"/>
                <a:gd name="T5" fmla="*/ 52292 h 76200"/>
                <a:gd name="T6" fmla="*/ 242792 w 266700"/>
                <a:gd name="T7" fmla="*/ 76200 h 76200"/>
                <a:gd name="T8" fmla="*/ 23908 w 266700"/>
                <a:gd name="T9" fmla="*/ 76200 h 76200"/>
                <a:gd name="T10" fmla="*/ 0 w 266700"/>
                <a:gd name="T11" fmla="*/ 52292 h 76200"/>
                <a:gd name="T12" fmla="*/ 0 w 266700"/>
                <a:gd name="T13" fmla="*/ 23908 h 76200"/>
                <a:gd name="T14" fmla="*/ 23908 w 266700"/>
                <a:gd name="T15" fmla="*/ 0 h 762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6700" h="76200">
                  <a:moveTo>
                    <a:pt x="242792" y="0"/>
                  </a:moveTo>
                  <a:cubicBezTo>
                    <a:pt x="255996" y="0"/>
                    <a:pt x="266700" y="10704"/>
                    <a:pt x="266700" y="23908"/>
                  </a:cubicBezTo>
                  <a:lnTo>
                    <a:pt x="266700" y="52292"/>
                  </a:lnTo>
                  <a:cubicBezTo>
                    <a:pt x="266700" y="65496"/>
                    <a:pt x="255996" y="76200"/>
                    <a:pt x="242792" y="76200"/>
                  </a:cubicBezTo>
                  <a:lnTo>
                    <a:pt x="23908" y="76200"/>
                  </a:lnTo>
                  <a:cubicBezTo>
                    <a:pt x="10704" y="76200"/>
                    <a:pt x="0" y="65496"/>
                    <a:pt x="0" y="52292"/>
                  </a:cubicBezTo>
                  <a:lnTo>
                    <a:pt x="0" y="23908"/>
                  </a:lnTo>
                  <a:cubicBezTo>
                    <a:pt x="0" y="10704"/>
                    <a:pt x="10704" y="0"/>
                    <a:pt x="23908" y="0"/>
                  </a:cubicBezTo>
                  <a:lnTo>
                    <a:pt x="242792" y="0"/>
                  </a:lnTo>
                  <a:close/>
                </a:path>
              </a:pathLst>
            </a:custGeom>
            <a:noFill/>
            <a:ln w="1905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IN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40" name="Freeform: Shape 29">
              <a:extLst>
                <a:ext uri="{FF2B5EF4-FFF2-40B4-BE49-F238E27FC236}">
                  <a16:creationId xmlns:a16="http://schemas.microsoft.com/office/drawing/2014/main" id="{6FC060F9-E203-46FC-8284-AE4B7B656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2650" y="3467100"/>
              <a:ext cx="266700" cy="76200"/>
            </a:xfrm>
            <a:custGeom>
              <a:avLst/>
              <a:gdLst>
                <a:gd name="T0" fmla="*/ 242792 w 266700"/>
                <a:gd name="T1" fmla="*/ 0 h 76200"/>
                <a:gd name="T2" fmla="*/ 266700 w 266700"/>
                <a:gd name="T3" fmla="*/ 23908 h 76200"/>
                <a:gd name="T4" fmla="*/ 266700 w 266700"/>
                <a:gd name="T5" fmla="*/ 52292 h 76200"/>
                <a:gd name="T6" fmla="*/ 242792 w 266700"/>
                <a:gd name="T7" fmla="*/ 76200 h 76200"/>
                <a:gd name="T8" fmla="*/ 23908 w 266700"/>
                <a:gd name="T9" fmla="*/ 76200 h 76200"/>
                <a:gd name="T10" fmla="*/ 0 w 266700"/>
                <a:gd name="T11" fmla="*/ 52292 h 76200"/>
                <a:gd name="T12" fmla="*/ 0 w 266700"/>
                <a:gd name="T13" fmla="*/ 23908 h 76200"/>
                <a:gd name="T14" fmla="*/ 23908 w 266700"/>
                <a:gd name="T15" fmla="*/ 0 h 762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6700" h="76200">
                  <a:moveTo>
                    <a:pt x="242792" y="0"/>
                  </a:moveTo>
                  <a:cubicBezTo>
                    <a:pt x="255996" y="0"/>
                    <a:pt x="266700" y="10704"/>
                    <a:pt x="266700" y="23908"/>
                  </a:cubicBezTo>
                  <a:lnTo>
                    <a:pt x="266700" y="52292"/>
                  </a:lnTo>
                  <a:cubicBezTo>
                    <a:pt x="266700" y="65496"/>
                    <a:pt x="255996" y="76200"/>
                    <a:pt x="242792" y="76200"/>
                  </a:cubicBezTo>
                  <a:lnTo>
                    <a:pt x="23908" y="76200"/>
                  </a:lnTo>
                  <a:cubicBezTo>
                    <a:pt x="10704" y="76200"/>
                    <a:pt x="0" y="65496"/>
                    <a:pt x="0" y="52292"/>
                  </a:cubicBezTo>
                  <a:lnTo>
                    <a:pt x="0" y="23908"/>
                  </a:lnTo>
                  <a:cubicBezTo>
                    <a:pt x="0" y="10704"/>
                    <a:pt x="10704" y="0"/>
                    <a:pt x="23908" y="0"/>
                  </a:cubicBezTo>
                  <a:lnTo>
                    <a:pt x="242792" y="0"/>
                  </a:lnTo>
                  <a:close/>
                </a:path>
              </a:pathLst>
            </a:custGeom>
            <a:noFill/>
            <a:ln w="1905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IN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41" name="Freeform: Shape 30">
              <a:extLst>
                <a:ext uri="{FF2B5EF4-FFF2-40B4-BE49-F238E27FC236}">
                  <a16:creationId xmlns:a16="http://schemas.microsoft.com/office/drawing/2014/main" id="{1C2AF344-6953-4837-9C20-04525897E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750" y="3352800"/>
              <a:ext cx="9525" cy="9525"/>
            </a:xfrm>
            <a:custGeom>
              <a:avLst/>
              <a:gdLst>
                <a:gd name="T0" fmla="*/ 0 w 9525"/>
                <a:gd name="T1" fmla="*/ 0 h 9525"/>
                <a:gd name="T2" fmla="*/ 9525 w 9525"/>
                <a:gd name="T3" fmla="*/ 0 h 9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525" h="9525">
                  <a:moveTo>
                    <a:pt x="0" y="0"/>
                  </a:moveTo>
                  <a:lnTo>
                    <a:pt x="9525" y="0"/>
                  </a:lnTo>
                </a:path>
              </a:pathLst>
            </a:custGeom>
            <a:noFill/>
            <a:ln w="1905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IN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42" name="Freeform: Shape 31">
              <a:extLst>
                <a:ext uri="{FF2B5EF4-FFF2-40B4-BE49-F238E27FC236}">
                  <a16:creationId xmlns:a16="http://schemas.microsoft.com/office/drawing/2014/main" id="{D4CDE030-FEC0-46E4-A624-B38A690DA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7900" y="3352800"/>
              <a:ext cx="133350" cy="9525"/>
            </a:xfrm>
            <a:custGeom>
              <a:avLst/>
              <a:gdLst>
                <a:gd name="T0" fmla="*/ 0 w 133350"/>
                <a:gd name="T1" fmla="*/ 0 h 9525"/>
                <a:gd name="T2" fmla="*/ 133350 w 133350"/>
                <a:gd name="T3" fmla="*/ 0 h 9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3350" h="9525">
                  <a:moveTo>
                    <a:pt x="0" y="0"/>
                  </a:moveTo>
                  <a:lnTo>
                    <a:pt x="133350" y="0"/>
                  </a:lnTo>
                </a:path>
              </a:pathLst>
            </a:custGeom>
            <a:noFill/>
            <a:ln w="1905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IN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43" name="Freeform: Shape 32">
              <a:extLst>
                <a:ext uri="{FF2B5EF4-FFF2-40B4-BE49-F238E27FC236}">
                  <a16:creationId xmlns:a16="http://schemas.microsoft.com/office/drawing/2014/main" id="{7D9F3E81-E96E-4F94-9322-0B1E32CE8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750" y="3429000"/>
              <a:ext cx="9525" cy="9525"/>
            </a:xfrm>
            <a:custGeom>
              <a:avLst/>
              <a:gdLst>
                <a:gd name="T0" fmla="*/ 0 w 9525"/>
                <a:gd name="T1" fmla="*/ 0 h 9525"/>
                <a:gd name="T2" fmla="*/ 9525 w 9525"/>
                <a:gd name="T3" fmla="*/ 0 h 9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525" h="9525">
                  <a:moveTo>
                    <a:pt x="0" y="0"/>
                  </a:moveTo>
                  <a:lnTo>
                    <a:pt x="9525" y="0"/>
                  </a:lnTo>
                </a:path>
              </a:pathLst>
            </a:custGeom>
            <a:noFill/>
            <a:ln w="1905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IN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44" name="Freeform: Shape 33">
              <a:extLst>
                <a:ext uri="{FF2B5EF4-FFF2-40B4-BE49-F238E27FC236}">
                  <a16:creationId xmlns:a16="http://schemas.microsoft.com/office/drawing/2014/main" id="{74FCD6F3-2FEE-440E-AE2E-FD65EEE65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7900" y="3429000"/>
              <a:ext cx="133350" cy="9525"/>
            </a:xfrm>
            <a:custGeom>
              <a:avLst/>
              <a:gdLst>
                <a:gd name="T0" fmla="*/ 0 w 133350"/>
                <a:gd name="T1" fmla="*/ 0 h 9525"/>
                <a:gd name="T2" fmla="*/ 133350 w 133350"/>
                <a:gd name="T3" fmla="*/ 0 h 9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3350" h="9525">
                  <a:moveTo>
                    <a:pt x="0" y="0"/>
                  </a:moveTo>
                  <a:lnTo>
                    <a:pt x="133350" y="0"/>
                  </a:lnTo>
                </a:path>
              </a:pathLst>
            </a:custGeom>
            <a:noFill/>
            <a:ln w="1905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IN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45" name="Freeform: Shape 34">
              <a:extLst>
                <a:ext uri="{FF2B5EF4-FFF2-40B4-BE49-F238E27FC236}">
                  <a16:creationId xmlns:a16="http://schemas.microsoft.com/office/drawing/2014/main" id="{87E35DE3-8678-43A8-A79C-52137B0A1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750" y="3505200"/>
              <a:ext cx="9525" cy="9525"/>
            </a:xfrm>
            <a:custGeom>
              <a:avLst/>
              <a:gdLst>
                <a:gd name="T0" fmla="*/ 0 w 9525"/>
                <a:gd name="T1" fmla="*/ 0 h 9525"/>
                <a:gd name="T2" fmla="*/ 9525 w 9525"/>
                <a:gd name="T3" fmla="*/ 0 h 9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525" h="9525">
                  <a:moveTo>
                    <a:pt x="0" y="0"/>
                  </a:moveTo>
                  <a:lnTo>
                    <a:pt x="9525" y="0"/>
                  </a:lnTo>
                </a:path>
              </a:pathLst>
            </a:custGeom>
            <a:noFill/>
            <a:ln w="1905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IN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  <p:sp>
          <p:nvSpPr>
            <p:cNvPr id="46" name="Freeform: Shape 35">
              <a:extLst>
                <a:ext uri="{FF2B5EF4-FFF2-40B4-BE49-F238E27FC236}">
                  <a16:creationId xmlns:a16="http://schemas.microsoft.com/office/drawing/2014/main" id="{8ADFC9F2-1140-443B-B6BE-597E442E8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7900" y="3505200"/>
              <a:ext cx="133350" cy="9525"/>
            </a:xfrm>
            <a:custGeom>
              <a:avLst/>
              <a:gdLst>
                <a:gd name="T0" fmla="*/ 0 w 133350"/>
                <a:gd name="T1" fmla="*/ 0 h 9525"/>
                <a:gd name="T2" fmla="*/ 133350 w 133350"/>
                <a:gd name="T3" fmla="*/ 0 h 9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3350" h="9525">
                  <a:moveTo>
                    <a:pt x="0" y="0"/>
                  </a:moveTo>
                  <a:lnTo>
                    <a:pt x="133350" y="0"/>
                  </a:lnTo>
                </a:path>
              </a:pathLst>
            </a:custGeom>
            <a:noFill/>
            <a:ln w="1905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IN">
                <a:latin typeface="Poppins" panose="02000000000000000000" pitchFamily="2" charset="0"/>
                <a:cs typeface="Poppins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30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39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Anz nixon</cp:lastModifiedBy>
  <cp:revision>101</cp:revision>
  <dcterms:created xsi:type="dcterms:W3CDTF">2022-04-07T08:36:48Z</dcterms:created>
  <dcterms:modified xsi:type="dcterms:W3CDTF">2022-07-28T07:02:37Z</dcterms:modified>
</cp:coreProperties>
</file>