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qo5xQiGkria9iIbsXTUkLDXX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slide" Target="slides/slide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2.xml"/><Relationship Id="rId18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466b463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fc466b4637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466b463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fc466b4637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466b463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fc466b4637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466b46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fc466b4637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466b463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fc466b4637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466b46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fc466b4637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c466b46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fc466b4637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466b463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fc466b4637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466b4637_0_9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2" name="Google Shape;82;gfc466b4637_0_9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3" name="Google Shape;83;gfc466b4637_0_9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209800" y="298775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Представитель  ЮНИСЕФ в Казахстане </a:t>
            </a:r>
            <a:endParaRPr b="1" sz="4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Навыки для девочек: программа наноспутников</a:t>
            </a:r>
            <a:endParaRPr b="1" sz="4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602585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295" y="602585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"/>
          <p:cNvGrpSpPr/>
          <p:nvPr/>
        </p:nvGrpSpPr>
        <p:grpSpPr>
          <a:xfrm>
            <a:off x="123567" y="0"/>
            <a:ext cx="11337750" cy="2544045"/>
            <a:chOff x="0" y="2904270"/>
            <a:chExt cx="11766118" cy="2696012"/>
          </a:xfrm>
        </p:grpSpPr>
        <p:pic>
          <p:nvPicPr>
            <p:cNvPr descr="https://scontent-arn2-2.xx.fbcdn.net/v/t1.0-9/82983433_103984654497591_8640618899764674560_o.png?_nc_cat=105&amp;_nc_ohc=vvgTRyujNFsAX96XXJm&amp;_nc_ht=scontent-arn2-2.xx&amp;oh=a9453797e03ad817fb44ead8efc39f4f&amp;oe=5ECC24D8"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mirkhan\Documents\лого_технопарка.jpg" id="93" name="Google Shape;9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c466b4637_0_156"/>
          <p:cNvSpPr/>
          <p:nvPr/>
        </p:nvSpPr>
        <p:spPr>
          <a:xfrm>
            <a:off x="180202" y="299901"/>
            <a:ext cx="1175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Урок 7: OBC - центральный мозг UniSat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59" name="Google Shape;159;gfc466b4637_0_156"/>
          <p:cNvSpPr/>
          <p:nvPr/>
        </p:nvSpPr>
        <p:spPr>
          <a:xfrm>
            <a:off x="5724275" y="1439100"/>
            <a:ext cx="64038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в аппаратное обеспечение OBC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ШИНА UniSat (40 контактов)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SODIMM и CM3+L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Модули камеры OBC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Как сломать OBC?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PCB в OBC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Минимальный аналог OBC UniSat на </a:t>
            </a:r>
            <a:r>
              <a:rPr b="1" lang="en-US" sz="1800">
                <a:solidFill>
                  <a:schemeClr val="accent2"/>
                </a:solidFill>
              </a:rPr>
              <a:t>Fritzing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Проектирование и рисование PCB с использованием KiCad </a:t>
            </a:r>
            <a:endParaRPr b="1" sz="1800">
              <a:solidFill>
                <a:schemeClr val="dk1"/>
              </a:solidFill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fc466b4637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00" y="1236576"/>
            <a:ext cx="5419469" cy="4384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466b4637_0_162"/>
          <p:cNvSpPr/>
          <p:nvPr/>
        </p:nvSpPr>
        <p:spPr>
          <a:xfrm>
            <a:off x="180202" y="299901"/>
            <a:ext cx="1175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Урок 7: OBC - центральный мозг UniSat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66" name="Google Shape;166;gfc466b4637_0_162"/>
          <p:cNvSpPr/>
          <p:nvPr/>
        </p:nvSpPr>
        <p:spPr>
          <a:xfrm>
            <a:off x="5724268" y="1439108"/>
            <a:ext cx="62112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в аппаратное обеспечение OBC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ШИНА UniSat (40 контактов)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SODIMM и CM3+L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Модули камеры OBC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Как сломать OBC?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PCB в OBC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Минимальный аналог OBC UniSat на </a:t>
            </a:r>
            <a:r>
              <a:rPr b="1" lang="en-US" sz="1800">
                <a:solidFill>
                  <a:schemeClr val="accent2"/>
                </a:solidFill>
              </a:rPr>
              <a:t>Fritzing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Проектирование и рисование PCB с использованием </a:t>
            </a:r>
            <a:r>
              <a:rPr b="1" lang="en-US" sz="1800">
                <a:solidFill>
                  <a:schemeClr val="accent2"/>
                </a:solidFill>
              </a:rPr>
              <a:t>KiCad</a:t>
            </a:r>
            <a:endParaRPr b="1" sz="1800">
              <a:solidFill>
                <a:schemeClr val="accent2"/>
              </a:solidFill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fc466b4637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67" y="1536633"/>
            <a:ext cx="4355127" cy="455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2000"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256102" y="5402973"/>
            <a:ext cx="85319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 наноспутникового образования UniSat для девочек  является совместным проектом ЮНИСЕФ в Казахстане и Научного парка Казахского национального университета имени Аль–Фараби</a:t>
            </a:r>
            <a:endParaRPr b="0" i="0" sz="2000" u="none" cap="none" strike="noStrike">
              <a:solidFill>
                <a:srgbClr val="074D6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 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Образовательная программа для девочек с наноспутником UniSat </a:t>
            </a:r>
            <a:endParaRPr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t/>
            </a:r>
            <a:endParaRPr sz="2800">
              <a:solidFill>
                <a:srgbClr val="FCB41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180202" y="299901"/>
            <a:ext cx="117553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Урок 7: OBC - центральный мозг UniSat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5566750" y="1439100"/>
            <a:ext cx="63690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в аппаратное обеспечение OBC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ШИНА UniSat (40 контактов)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SODIMM и СМ3+L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Модули камеры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Как сломать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OBC?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PCB </a:t>
            </a:r>
            <a:r>
              <a:rPr b="1" lang="en-US" sz="1800">
                <a:solidFill>
                  <a:schemeClr val="dk1"/>
                </a:solidFill>
              </a:rPr>
              <a:t>в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Минимальный аналог OBC UniSat на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Fritzing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Проектирование и рисование </a:t>
            </a:r>
            <a:r>
              <a:rPr b="1" lang="en-US" sz="1800">
                <a:solidFill>
                  <a:schemeClr val="dk1"/>
                </a:solidFill>
              </a:rPr>
              <a:t>PCB с </a:t>
            </a:r>
            <a:r>
              <a:rPr b="1" lang="en-US" sz="1800">
                <a:solidFill>
                  <a:schemeClr val="dk1"/>
                </a:solidFill>
              </a:rPr>
              <a:t>использованием KiCad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3+/8GB Raspberry Pi | Embedded Computers | DigiKey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95" y="1125537"/>
            <a:ext cx="4560887" cy="456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466b4637_0_107"/>
          <p:cNvSpPr/>
          <p:nvPr/>
        </p:nvSpPr>
        <p:spPr>
          <a:xfrm>
            <a:off x="180202" y="299901"/>
            <a:ext cx="1175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Урок 7: OBC - центральный мозг UniSat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12" name="Google Shape;112;gfc466b4637_0_107"/>
          <p:cNvSpPr/>
          <p:nvPr/>
        </p:nvSpPr>
        <p:spPr>
          <a:xfrm>
            <a:off x="5605000" y="1439100"/>
            <a:ext cx="64374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в аппаратное обеспечение OBC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ШИНА UniSat (40 контактов)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SODIMM и СМ3+L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Модули камеры OBC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Как сломать OBC?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PCB в OBC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Минимальный аналог OBC UniSat на Fritzing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Проектирование и рисование PCB с использованием KiCad 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fc466b4637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67" y="1536633"/>
            <a:ext cx="4355127" cy="455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466b4637_0_114"/>
          <p:cNvSpPr/>
          <p:nvPr/>
        </p:nvSpPr>
        <p:spPr>
          <a:xfrm>
            <a:off x="180202" y="299901"/>
            <a:ext cx="1175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Урок 7: OBC - центральный мозг UniSat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19" name="Google Shape;119;gfc466b4637_0_114"/>
          <p:cNvSpPr/>
          <p:nvPr/>
        </p:nvSpPr>
        <p:spPr>
          <a:xfrm>
            <a:off x="5724275" y="1439100"/>
            <a:ext cx="63849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в аппаратное обеспечение OBC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accent2"/>
                </a:solidFill>
              </a:rPr>
              <a:t>ШИНА UniSat (40 контактов)</a:t>
            </a:r>
            <a:endParaRPr>
              <a:solidFill>
                <a:schemeClr val="accent2"/>
              </a:solidFill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SODIMM </a:t>
            </a:r>
            <a:r>
              <a:rPr b="1" lang="en-US" sz="1800">
                <a:solidFill>
                  <a:schemeClr val="dk1"/>
                </a:solidFill>
              </a:rPr>
              <a:t>и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CM3+L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Модули камеры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Как сломать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OBC?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PCB в OBC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Минимальный аналог OBC UniSat на Fritzing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Проектирование и рисование PCB с использованием KiCad </a:t>
            </a:r>
            <a:endParaRPr b="1" sz="1800">
              <a:solidFill>
                <a:schemeClr val="dk1"/>
              </a:solidFill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fc466b4637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67" y="1536633"/>
            <a:ext cx="4355127" cy="455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fc466b4637_0_114"/>
          <p:cNvSpPr/>
          <p:nvPr/>
        </p:nvSpPr>
        <p:spPr>
          <a:xfrm>
            <a:off x="1259400" y="1620100"/>
            <a:ext cx="2846700" cy="49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4509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466b4637_0_121"/>
          <p:cNvSpPr/>
          <p:nvPr/>
        </p:nvSpPr>
        <p:spPr>
          <a:xfrm>
            <a:off x="180202" y="299901"/>
            <a:ext cx="1175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Урок 7: OBC - центральный мозг UniSat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27" name="Google Shape;127;gfc466b4637_0_121"/>
          <p:cNvSpPr/>
          <p:nvPr/>
        </p:nvSpPr>
        <p:spPr>
          <a:xfrm>
            <a:off x="5724275" y="1439100"/>
            <a:ext cx="63657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в аппаратное обеспечение OBC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ШИНА UniSat (40 контактов)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b="1" lang="en-US" sz="1800">
                <a:solidFill>
                  <a:schemeClr val="accent2"/>
                </a:solidFill>
              </a:rPr>
              <a:t>SODIMM и CM3+L 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Модули камеры OBC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Как сломать OBC?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PCB в OBC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Минимальный аналог OBC UniSat на Fritzing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Проектирование и рисование PCB с использованием KiCad </a:t>
            </a:r>
            <a:endParaRPr b="1" sz="1800">
              <a:solidFill>
                <a:schemeClr val="dk1"/>
              </a:solidFill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fc466b463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67" y="1536633"/>
            <a:ext cx="4355127" cy="455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fc466b4637_0_121"/>
          <p:cNvSpPr/>
          <p:nvPr/>
        </p:nvSpPr>
        <p:spPr>
          <a:xfrm>
            <a:off x="1085500" y="2261433"/>
            <a:ext cx="3500400" cy="121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4509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466b4637_0_129"/>
          <p:cNvSpPr/>
          <p:nvPr/>
        </p:nvSpPr>
        <p:spPr>
          <a:xfrm>
            <a:off x="180202" y="299901"/>
            <a:ext cx="1175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Урок 7: OBC - центральный мозг UniSat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35" name="Google Shape;135;gfc466b4637_0_129"/>
          <p:cNvSpPr/>
          <p:nvPr/>
        </p:nvSpPr>
        <p:spPr>
          <a:xfrm>
            <a:off x="5585875" y="1439100"/>
            <a:ext cx="64851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в аппаратное обеспечение OBC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ШИНА UniSat (40 контактов)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SODIMM и CM3+L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b="1" lang="en-US" sz="1800">
                <a:solidFill>
                  <a:schemeClr val="accent2"/>
                </a:solidFill>
              </a:rPr>
              <a:t>Модули камеры OBC 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Как сломать OBC?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PCB в OBC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Минимальный аналог OBC UniSat на Fritzing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Проектирование и рисование PCB с использованием KiCad </a:t>
            </a:r>
            <a:endParaRPr b="1" sz="1800">
              <a:solidFill>
                <a:schemeClr val="dk1"/>
              </a:solidFill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fc466b4637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67" y="1536633"/>
            <a:ext cx="4355127" cy="455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fc466b4637_0_129"/>
          <p:cNvSpPr/>
          <p:nvPr/>
        </p:nvSpPr>
        <p:spPr>
          <a:xfrm>
            <a:off x="618700" y="2957067"/>
            <a:ext cx="543600" cy="121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4509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fc466b4637_0_129"/>
          <p:cNvSpPr/>
          <p:nvPr/>
        </p:nvSpPr>
        <p:spPr>
          <a:xfrm>
            <a:off x="618700" y="4276933"/>
            <a:ext cx="543600" cy="121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4509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466b4637_0_140"/>
          <p:cNvSpPr/>
          <p:nvPr/>
        </p:nvSpPr>
        <p:spPr>
          <a:xfrm>
            <a:off x="180202" y="299901"/>
            <a:ext cx="1175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Урок 7: OBC - центральный мозг UniSat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44" name="Google Shape;144;gfc466b4637_0_140"/>
          <p:cNvSpPr/>
          <p:nvPr/>
        </p:nvSpPr>
        <p:spPr>
          <a:xfrm>
            <a:off x="5724275" y="1439100"/>
            <a:ext cx="63657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в аппаратное обеспечение OBC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ШИНА UniSat (40 контактов)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SODIMM и CM3+L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Модули камеры OBC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b="1" lang="en-US" sz="1800">
                <a:solidFill>
                  <a:schemeClr val="accent2"/>
                </a:solidFill>
              </a:rPr>
              <a:t>Как сломать OBC?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PCB в OBC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Минимальный аналог OBC UniSat на Fritzing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Проектирование и рисование PCB с использованием KiCad </a:t>
            </a:r>
            <a:endParaRPr b="1" sz="1800">
              <a:solidFill>
                <a:schemeClr val="dk1"/>
              </a:solidFill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fc466b4637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67" y="1536633"/>
            <a:ext cx="4355127" cy="455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fc466b4637_0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255" y="2958725"/>
            <a:ext cx="1710975" cy="1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c466b4637_0_149"/>
          <p:cNvSpPr/>
          <p:nvPr/>
        </p:nvSpPr>
        <p:spPr>
          <a:xfrm>
            <a:off x="180202" y="299901"/>
            <a:ext cx="1175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Урок 7: OBC - центральный мозг UniSat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52" name="Google Shape;152;gfc466b4637_0_149"/>
          <p:cNvSpPr/>
          <p:nvPr/>
        </p:nvSpPr>
        <p:spPr>
          <a:xfrm>
            <a:off x="5724275" y="1439100"/>
            <a:ext cx="64230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в аппаратное обеспечение OBC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ШИНА UniSat (40 контактов)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SODIMM и CM3+L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Модули камеры OBC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Как сломать OBC?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Краткое введение PCB в OBC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Минимальный аналог OBC UniSat на Fritzing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Проектирование и рисование PCB с использованием KiCad </a:t>
            </a:r>
            <a:endParaRPr b="1" sz="1800">
              <a:solidFill>
                <a:schemeClr val="dk1"/>
              </a:solidFill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fc466b4637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67" y="1536633"/>
            <a:ext cx="4355127" cy="455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2021-11-06T10:13:27Z</dcterms:created>
  <dc:creator>Темирбаев Амирхан</dc:creator>
</cp:coreProperties>
</file>