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76" r:id="rId5"/>
    <p:sldId id="265" r:id="rId6"/>
    <p:sldId id="274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02" dt="2021-12-08T16:38:55.626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Поток команд</a:t>
            </a:r>
            <a:endParaRPr lang="en-US" dirty="0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AA457CD4-DCFA-43EA-88AD-B780AB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56" y="2121085"/>
            <a:ext cx="3519773" cy="2769412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AC2CE21A-CCE0-41E2-8C7D-1448F3478624}"/>
              </a:ext>
            </a:extLst>
          </p:cNvPr>
          <p:cNvSpPr/>
          <p:nvPr/>
        </p:nvSpPr>
        <p:spPr>
          <a:xfrm>
            <a:off x="5933427" y="2151214"/>
            <a:ext cx="487325" cy="2888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26A42-6FBC-4ED2-9FB2-135803A9C083}"/>
              </a:ext>
            </a:extLst>
          </p:cNvPr>
          <p:cNvSpPr txBox="1"/>
          <p:nvPr/>
        </p:nvSpPr>
        <p:spPr>
          <a:xfrm>
            <a:off x="6612787" y="30154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Процесс</a:t>
            </a:r>
            <a:r>
              <a:rPr lang="en-US" dirty="0"/>
              <a:t> 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Функция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input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847382" cy="1543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программу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клавиатуры</a:t>
            </a:r>
            <a:r>
              <a:rPr lang="en-US" dirty="0">
                <a:ea typeface="+mn-lt"/>
                <a:cs typeface="+mn-lt"/>
              </a:rPr>
              <a:t> в Python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программа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останавливает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ждет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введет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текст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нажмет</a:t>
            </a:r>
            <a:r>
              <a:rPr lang="en-US" dirty="0">
                <a:ea typeface="+mn-lt"/>
                <a:cs typeface="+mn-lt"/>
              </a:rPr>
              <a:t> Enter,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 input() </a:t>
            </a:r>
            <a:r>
              <a:rPr lang="en-US" dirty="0" err="1">
                <a:ea typeface="+mn-lt"/>
                <a:cs typeface="+mn-lt"/>
              </a:rPr>
              <a:t>заберет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введенный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текст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передаст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обрабатывать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согласно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алгоритмам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EA8AF3D-AAF4-4C8B-B3E8-75F5D6D5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22" y="1573140"/>
            <a:ext cx="3993662" cy="93725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866217-F0EF-4E64-A76E-ADEC6889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23" y="2974178"/>
            <a:ext cx="9083430" cy="10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if</a:t>
            </a:r>
            <a:endParaRPr lang="en-US" dirty="0" err="1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5FE4F02-91BB-4249-96C9-FACF86B9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08" y="1979261"/>
            <a:ext cx="6602046" cy="2037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условий</a:t>
            </a:r>
            <a:r>
              <a:rPr lang="en-US" dirty="0">
                <a:ea typeface="+mn-lt"/>
                <a:cs typeface="+mn-lt"/>
              </a:rPr>
              <a:t>: 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выражений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называемый</a:t>
            </a:r>
            <a:r>
              <a:rPr lang="en-US" dirty="0">
                <a:ea typeface="+mn-lt"/>
                <a:cs typeface="+mn-lt"/>
              </a:rPr>
              <a:t> «if-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»),  </a:t>
            </a:r>
            <a:r>
              <a:rPr lang="en-US" dirty="0" err="1">
                <a:ea typeface="+mn-lt"/>
                <a:cs typeface="+mn-lt"/>
              </a:rPr>
              <a:t>иначе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выражений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называемый</a:t>
            </a:r>
            <a:r>
              <a:rPr lang="en-US" dirty="0">
                <a:ea typeface="+mn-lt"/>
                <a:cs typeface="+mn-lt"/>
              </a:rPr>
              <a:t> «else-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»). 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«else»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необязательным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while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while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позволяет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многократно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один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называемых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необязательный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пункт</a:t>
            </a:r>
            <a:r>
              <a:rPr lang="en-US" dirty="0">
                <a:ea typeface="+mn-lt"/>
                <a:cs typeface="+mn-lt"/>
              </a:rPr>
              <a:t> else .</a:t>
            </a:r>
            <a:endParaRPr lang="en-US" dirty="0" err="1">
              <a:ea typeface="+mn-lt"/>
              <a:cs typeface="+mn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8F47AF6-9EFF-4AD6-A7DB-B0EA256A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44" y="1418635"/>
            <a:ext cx="5626031" cy="2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break</a:t>
            </a:r>
            <a:endParaRPr lang="ru-RU" sz="3200" b="1" dirty="0" err="1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break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прерывания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остановки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даже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ещё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приняло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False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закончилась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8FA52E-3203-4CCA-BBE9-4FB227E6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2" y="1861240"/>
            <a:ext cx="7129584" cy="1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86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209</cp:revision>
  <dcterms:created xsi:type="dcterms:W3CDTF">2021-11-29T22:51:53Z</dcterms:created>
  <dcterms:modified xsi:type="dcterms:W3CDTF">2021-12-08T16:41:39Z</dcterms:modified>
</cp:coreProperties>
</file>