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6" r:id="rId4"/>
    <p:sldId id="276" r:id="rId5"/>
    <p:sldId id="265" r:id="rId6"/>
    <p:sldId id="274" r:id="rId7"/>
    <p:sldId id="27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1D00F415-21C9-126B-D811-EECC4BD1021F}" v="336" dt="2021-12-08T16:55:26.595"/>
    <p1510:client id="{58A5EECA-69F4-A2C6-FD0E-DB58BAABE3E1}" v="170" dt="2021-12-08T11:52:11.015"/>
    <p1510:client id="{8D6854E7-4F17-FE40-59D2-55336647B245}" v="392" dt="2021-12-08T17:31:06.388"/>
    <p1510:client id="{9BFC776D-9240-A62B-7277-02C9E30D22CA}" v="479" dt="2021-12-08T17:59:18.181"/>
    <p1510:client id="{C89ACF45-C2F8-E76F-58EF-8272F11558CB}" v="235" dt="2021-12-02T10:05:05.975"/>
    <p1510:client id="{E143B352-6C6B-8238-531D-573B4674CE9C}" v="2349" dt="2021-12-07T09:23:16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4">
            <a:extLst>
              <a:ext uri="{FF2B5EF4-FFF2-40B4-BE49-F238E27FC236}">
                <a16:creationId xmlns:a16="http://schemas.microsoft.com/office/drawing/2014/main" id="{7A796137-1066-4DB9-8DC6-5377E016B8A2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Структуры данных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D8EE88-6DEE-48AC-8621-80F841B975B3}"/>
              </a:ext>
            </a:extLst>
          </p:cNvPr>
          <p:cNvSpPr/>
          <p:nvPr/>
        </p:nvSpPr>
        <p:spPr>
          <a:xfrm>
            <a:off x="519722" y="5355491"/>
            <a:ext cx="11205307" cy="967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Структуры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данных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сути</a:t>
            </a:r>
            <a:r>
              <a:rPr lang="en-US" dirty="0">
                <a:ea typeface="+mn-lt"/>
                <a:cs typeface="+mn-lt"/>
              </a:rPr>
              <a:t>, и </a:t>
            </a:r>
            <a:r>
              <a:rPr lang="en-US" dirty="0" err="1">
                <a:ea typeface="+mn-lt"/>
                <a:cs typeface="+mn-lt"/>
              </a:rPr>
              <a:t>есть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структуры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могут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хранить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некоторые</a:t>
            </a:r>
            <a:endParaRPr lang="en-US" dirty="0" err="1"/>
          </a:p>
          <a:p>
            <a:pPr algn="ctr"/>
            <a:r>
              <a:rPr lang="en-US" dirty="0" err="1">
                <a:ea typeface="+mn-lt"/>
                <a:cs typeface="+mn-lt"/>
              </a:rPr>
              <a:t>данные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вместе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Другими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словами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используются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хранения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связанных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данных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3CEEF85-FD5C-4937-A221-82402E126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476" y="2037627"/>
            <a:ext cx="4971326" cy="207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1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Список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325797" y="5253708"/>
            <a:ext cx="10130689" cy="10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  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Список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структура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данных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содержит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упорядоченный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набор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элементов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хранит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последовательность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элементов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C9651C9-EB6F-4380-AC76-C6A9A8CA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30" y="1885477"/>
            <a:ext cx="4286738" cy="241296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35B1B9B-28BA-4FB4-B80E-6C3D15E81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3" b="28155"/>
          <a:stretch/>
        </p:blipFill>
        <p:spPr>
          <a:xfrm>
            <a:off x="6180015" y="1777985"/>
            <a:ext cx="4804513" cy="71592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9035381-88E2-41F8-983B-47A8D0FED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015" y="3187595"/>
            <a:ext cx="3866661" cy="1235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DCAA43-FCBC-4395-AC8D-6BAF209AF71C}"/>
              </a:ext>
            </a:extLst>
          </p:cNvPr>
          <p:cNvSpPr txBox="1"/>
          <p:nvPr/>
        </p:nvSpPr>
        <p:spPr>
          <a:xfrm>
            <a:off x="5769708" y="270216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Вывод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2702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Методы списков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93E08FB0-BE58-4B52-AA6C-B72C5C65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6" y="2070685"/>
            <a:ext cx="5371122" cy="3791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4DB9D-AC32-448F-A55A-23B5BA5BA04F}"/>
              </a:ext>
            </a:extLst>
          </p:cNvPr>
          <p:cNvSpPr txBox="1"/>
          <p:nvPr/>
        </p:nvSpPr>
        <p:spPr>
          <a:xfrm>
            <a:off x="308708" y="15787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2B56C1-45D3-4F69-9F3C-492DF92123AC}"/>
              </a:ext>
            </a:extLst>
          </p:cNvPr>
          <p:cNvSpPr/>
          <p:nvPr/>
        </p:nvSpPr>
        <p:spPr>
          <a:xfrm>
            <a:off x="6045443" y="2401520"/>
            <a:ext cx="1299307" cy="42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cs typeface="Calibri"/>
              </a:rPr>
              <a:t>append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052A6-6DD9-479F-94DD-8CD3A6BC748A}"/>
              </a:ext>
            </a:extLst>
          </p:cNvPr>
          <p:cNvSpPr txBox="1"/>
          <p:nvPr/>
        </p:nvSpPr>
        <p:spPr>
          <a:xfrm>
            <a:off x="7403612" y="2401766"/>
            <a:ext cx="4316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добавление</a:t>
            </a:r>
            <a:r>
              <a:rPr lang="en-US" dirty="0"/>
              <a:t> </a:t>
            </a:r>
            <a:r>
              <a:rPr lang="en-US" dirty="0" err="1"/>
              <a:t>нового</a:t>
            </a:r>
            <a:r>
              <a:rPr lang="en-US" dirty="0"/>
              <a:t> </a:t>
            </a:r>
            <a:r>
              <a:rPr lang="en-US" dirty="0" err="1"/>
              <a:t>элемента</a:t>
            </a:r>
            <a:r>
              <a:rPr lang="en-US" dirty="0"/>
              <a:t> в </a:t>
            </a:r>
            <a:r>
              <a:rPr lang="en-US" dirty="0" err="1"/>
              <a:t>список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0DD509-E3A1-4C72-A8BC-B17A2F6AE4B7}"/>
              </a:ext>
            </a:extLst>
          </p:cNvPr>
          <p:cNvSpPr/>
          <p:nvPr/>
        </p:nvSpPr>
        <p:spPr>
          <a:xfrm>
            <a:off x="6055212" y="3114674"/>
            <a:ext cx="1299307" cy="42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cs typeface="Calibri"/>
              </a:rPr>
              <a:t>sort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735CB-6C73-48BB-A761-CB618F2805D1}"/>
              </a:ext>
            </a:extLst>
          </p:cNvPr>
          <p:cNvSpPr txBox="1"/>
          <p:nvPr/>
        </p:nvSpPr>
        <p:spPr>
          <a:xfrm>
            <a:off x="7413381" y="3114920"/>
            <a:ext cx="4316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сортировка</a:t>
            </a:r>
            <a:r>
              <a:rPr lang="en-US" dirty="0"/>
              <a:t> </a:t>
            </a:r>
            <a:r>
              <a:rPr lang="en-US" dirty="0" err="1"/>
              <a:t>списка</a:t>
            </a:r>
            <a:endParaRPr lang="en-US" dirty="0" err="1"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49B003-7EA1-4ECB-9C20-A4CB5F77232E}"/>
              </a:ext>
            </a:extLst>
          </p:cNvPr>
          <p:cNvSpPr/>
          <p:nvPr/>
        </p:nvSpPr>
        <p:spPr>
          <a:xfrm>
            <a:off x="6045443" y="3837597"/>
            <a:ext cx="1299307" cy="42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cs typeface="Calibri"/>
              </a:rPr>
              <a:t>[]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56CF44-CE74-4150-994B-43146F9DD4F7}"/>
              </a:ext>
            </a:extLst>
          </p:cNvPr>
          <p:cNvSpPr txBox="1"/>
          <p:nvPr/>
        </p:nvSpPr>
        <p:spPr>
          <a:xfrm>
            <a:off x="7413381" y="3837843"/>
            <a:ext cx="4316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обращение</a:t>
            </a:r>
            <a:r>
              <a:rPr lang="en-US" dirty="0"/>
              <a:t> к </a:t>
            </a:r>
            <a:r>
              <a:rPr lang="en-US" dirty="0" err="1"/>
              <a:t>элементу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индексу</a:t>
            </a:r>
            <a:endParaRPr lang="en-US" dirty="0" err="1">
              <a:cs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22CA65-F4C3-4E83-AD20-65A876D66724}"/>
              </a:ext>
            </a:extLst>
          </p:cNvPr>
          <p:cNvSpPr/>
          <p:nvPr/>
        </p:nvSpPr>
        <p:spPr>
          <a:xfrm>
            <a:off x="6045443" y="4560520"/>
            <a:ext cx="1299307" cy="42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cs typeface="Calibri"/>
              </a:rPr>
              <a:t>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1FCECE-964E-4E88-AD96-706D17D58207}"/>
              </a:ext>
            </a:extLst>
          </p:cNvPr>
          <p:cNvSpPr txBox="1"/>
          <p:nvPr/>
        </p:nvSpPr>
        <p:spPr>
          <a:xfrm>
            <a:off x="7413381" y="4560766"/>
            <a:ext cx="4316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удаление</a:t>
            </a:r>
            <a:r>
              <a:rPr lang="en-US" dirty="0"/>
              <a:t> </a:t>
            </a:r>
            <a:r>
              <a:rPr lang="en-US" dirty="0" err="1"/>
              <a:t>элемента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списка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индексу</a:t>
            </a:r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3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Кортеж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179258" y="4980169"/>
            <a:ext cx="9837613" cy="1299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Кортежи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служат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хранения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нескольких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вместе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Одна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важнейших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особенностей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кортежей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заключается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том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неизменяемы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же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как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строки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модифицировать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кортежи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невозможно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83B23B0-49FF-4485-8F74-307EDAD3A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08" y="2222317"/>
            <a:ext cx="9249507" cy="190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6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Словарь</a:t>
            </a:r>
            <a:endParaRPr lang="ru-RU" sz="32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420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396</cp:revision>
  <dcterms:created xsi:type="dcterms:W3CDTF">2021-11-29T22:51:53Z</dcterms:created>
  <dcterms:modified xsi:type="dcterms:W3CDTF">2021-12-08T17:59:31Z</dcterms:modified>
</cp:coreProperties>
</file>