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76" r:id="rId5"/>
    <p:sldId id="265" r:id="rId6"/>
    <p:sldId id="274" r:id="rId7"/>
    <p:sldId id="277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D00F415-21C9-126B-D811-EECC4BD1021F}" v="336" dt="2021-12-08T16:55:26.595"/>
    <p1510:client id="{58A5EECA-69F4-A2C6-FD0E-DB58BAABE3E1}" v="170" dt="2021-12-08T11:52:11.015"/>
    <p1510:client id="{8D6854E7-4F17-FE40-59D2-55336647B245}" v="331" dt="2021-12-08T17:20:42.959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Функции</a:t>
            </a:r>
            <a:endParaRPr lang="en-US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0B70D0-35F8-4801-8F14-5D23655E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72" y="1675586"/>
            <a:ext cx="4996058" cy="30620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D8EE88-6DEE-48AC-8621-80F841B975B3}"/>
              </a:ext>
            </a:extLst>
          </p:cNvPr>
          <p:cNvSpPr/>
          <p:nvPr/>
        </p:nvSpPr>
        <p:spPr>
          <a:xfrm>
            <a:off x="519722" y="5355491"/>
            <a:ext cx="11205307" cy="126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многократно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используемые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фрагменты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позволяют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дать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определённому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команд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тем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впоследствии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запускать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блок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указанному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любом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месте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сколь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угодно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вызовом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Пример функции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847382" cy="1543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Функции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определяются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помощи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зарезервированного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def 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указывается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скобок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переменных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заключительное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двоеточие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конце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строки</a:t>
            </a:r>
            <a:endParaRPr lang="en-US" dirty="0" err="1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F2370DA-4E3C-4AFF-8BD1-05C22AC3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92" y="2524223"/>
            <a:ext cx="4179276" cy="11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Параметры функций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609104" y="4775016"/>
            <a:ext cx="9075613" cy="134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Параметры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указываются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скобках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объявлении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разделяются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запятыми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Аналогично </a:t>
            </a:r>
            <a:r>
              <a:rPr lang="en-US" dirty="0" err="1">
                <a:ea typeface="+mn-lt"/>
                <a:cs typeface="+mn-lt"/>
              </a:rPr>
              <a:t>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передаём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вызываем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функцию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Обратите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внимание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терминологию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указанные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объявлении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называются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параметрами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передаёте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функцию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вызове</a:t>
            </a:r>
            <a:r>
              <a:rPr lang="en-US" dirty="0">
                <a:ea typeface="+mn-lt"/>
                <a:cs typeface="+mn-lt"/>
              </a:rPr>
              <a:t>, –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аргументами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F8F02EB-D289-4B07-9F3B-44FBAA17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23" y="1931002"/>
            <a:ext cx="5390661" cy="21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Ключевые аргументы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179258" y="4794554"/>
            <a:ext cx="9837613" cy="1484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большим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вызове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тре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буется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задаваться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называется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ключевые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параметры</a:t>
            </a:r>
            <a:r>
              <a:rPr lang="en-US" dirty="0">
                <a:ea typeface="+mn-lt"/>
                <a:cs typeface="+mn-lt"/>
              </a:rPr>
              <a:t>. В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передачи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аргументов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имя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(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ключ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позиции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пор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D6CBB3E-0BF5-4E74-AE1B-BF6D2B5A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38" y="2381932"/>
            <a:ext cx="6514123" cy="13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Переменное число параметров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7336373" y="1712930"/>
            <a:ext cx="4093307" cy="220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Иногда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бывает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нужно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функцию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способную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принимать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любое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параметров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достичь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помощи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звёздочек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5208DC-342E-437F-9953-0EFB62FD915A}"/>
              </a:ext>
            </a:extLst>
          </p:cNvPr>
          <p:cNvSpPr/>
          <p:nvPr/>
        </p:nvSpPr>
        <p:spPr>
          <a:xfrm>
            <a:off x="2500603" y="5005160"/>
            <a:ext cx="7102229" cy="1117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*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-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используются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для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обычных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  <a:p>
            <a:r>
              <a:rPr lang="en-US" dirty="0">
                <a:solidFill>
                  <a:schemeClr val="accent4"/>
                </a:solidFill>
                <a:cs typeface="Calibri"/>
              </a:rPr>
              <a:t>     ** </a:t>
            </a:r>
            <a:r>
              <a:rPr lang="en-US" dirty="0">
                <a:solidFill>
                  <a:schemeClr val="bg1"/>
                </a:solidFill>
                <a:cs typeface="Calibri"/>
              </a:rPr>
              <a:t>-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используются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для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типа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ключ-значение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;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3A84122-0F04-43A6-80E4-E07C97C8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7" y="1660088"/>
            <a:ext cx="5146430" cy="25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 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return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521182" y="5019247"/>
            <a:ext cx="9651997" cy="1113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 </a:t>
            </a:r>
            <a:r>
              <a:rPr lang="en-US" dirty="0" err="1">
                <a:ea typeface="+mn-lt"/>
                <a:cs typeface="+mn-lt"/>
              </a:rPr>
              <a:t>Оператор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return </a:t>
            </a:r>
            <a:r>
              <a:rPr lang="en-US" dirty="0" err="1">
                <a:ea typeface="+mn-lt"/>
                <a:cs typeface="+mn-lt"/>
              </a:rPr>
              <a:t>используется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возврата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прекращения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работы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и </a:t>
            </a:r>
            <a:r>
              <a:rPr lang="en-US" dirty="0" err="1">
                <a:ea typeface="+mn-lt"/>
                <a:cs typeface="+mn-lt"/>
              </a:rPr>
              <a:t>выхода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неё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При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вернуть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функции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D0076C2-DF40-468F-A1BA-CF41FEF0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15" y="1953815"/>
            <a:ext cx="4599353" cy="21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86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304</cp:revision>
  <dcterms:created xsi:type="dcterms:W3CDTF">2021-11-29T22:51:53Z</dcterms:created>
  <dcterms:modified xsi:type="dcterms:W3CDTF">2021-12-08T17:21:08Z</dcterms:modified>
</cp:coreProperties>
</file>