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6" r:id="rId4"/>
    <p:sldId id="276" r:id="rId5"/>
    <p:sldId id="265" r:id="rId6"/>
    <p:sldId id="274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58A5EECA-69F4-A2C6-FD0E-DB58BAABE3E1}" v="170" dt="2021-12-08T11:52:11.015"/>
    <p1510:client id="{8D6854E7-4F17-FE40-59D2-55336647B245}" v="392" dt="2021-12-08T17:31:06.388"/>
    <p1510:client id="{9BFC776D-9240-A62B-7277-02C9E30D22CA}" v="479" dt="2021-12-08T17:59:18.181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2962ECE8-0D0C-474D-8CA9-785518323E5A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Множество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E698DF82-4B69-4505-BD12-47DB718C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6093" y="1301261"/>
            <a:ext cx="4032738" cy="35911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1647E3-E01A-4654-8118-B58712CDED42}"/>
              </a:ext>
            </a:extLst>
          </p:cNvPr>
          <p:cNvSpPr/>
          <p:nvPr/>
        </p:nvSpPr>
        <p:spPr>
          <a:xfrm>
            <a:off x="1311030" y="5228491"/>
            <a:ext cx="9104922" cy="132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Множества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неупорядоченные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простых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необходимы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тогда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присутствие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наборе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важнее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порядка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сколько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встречается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813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E64FC7F2-593A-4EB0-AE61-F33B5533A5A5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Работа с множествами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597184-A3B4-4265-A83B-7BBABD22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54" y="1533082"/>
            <a:ext cx="4716584" cy="46906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280039-002D-4EA2-AF81-78A2F449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30" y="2341567"/>
            <a:ext cx="3895969" cy="1090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01B13-4943-4515-88AF-D56FBE6FC0FA}"/>
              </a:ext>
            </a:extLst>
          </p:cNvPr>
          <p:cNvSpPr txBox="1"/>
          <p:nvPr/>
        </p:nvSpPr>
        <p:spPr>
          <a:xfrm>
            <a:off x="6473091" y="16275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8874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Структуры данных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D8EE88-6DEE-48AC-8621-80F841B975B3}"/>
              </a:ext>
            </a:extLst>
          </p:cNvPr>
          <p:cNvSpPr/>
          <p:nvPr/>
        </p:nvSpPr>
        <p:spPr>
          <a:xfrm>
            <a:off x="519722" y="5355491"/>
            <a:ext cx="11205307" cy="967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Структуры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сути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данные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Другими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словами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связанных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3CEEF85-FD5C-4937-A221-82402E12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76" y="2037627"/>
            <a:ext cx="4971326" cy="20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Список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325797" y="5253708"/>
            <a:ext cx="10130689" cy="10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 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Список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содержит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упорядоченный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хранит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C9651C9-EB6F-4380-AC76-C6A9A8CA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30" y="1885477"/>
            <a:ext cx="4286738" cy="241296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35B1B9B-28BA-4FB4-B80E-6C3D15E81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" b="28155"/>
          <a:stretch/>
        </p:blipFill>
        <p:spPr>
          <a:xfrm>
            <a:off x="6180015" y="1777985"/>
            <a:ext cx="4804513" cy="71592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9035381-88E2-41F8-983B-47A8D0FED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15" y="3187595"/>
            <a:ext cx="3866661" cy="1235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DCAA43-FCBC-4395-AC8D-6BAF209AF71C}"/>
              </a:ext>
            </a:extLst>
          </p:cNvPr>
          <p:cNvSpPr txBox="1"/>
          <p:nvPr/>
        </p:nvSpPr>
        <p:spPr>
          <a:xfrm>
            <a:off x="5769708" y="27021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Работа со списками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3E08FB0-BE58-4B52-AA6C-B72C5C65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6" y="2070685"/>
            <a:ext cx="5371122" cy="3791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4DB9D-AC32-448F-A55A-23B5BA5BA04F}"/>
              </a:ext>
            </a:extLst>
          </p:cNvPr>
          <p:cNvSpPr txBox="1"/>
          <p:nvPr/>
        </p:nvSpPr>
        <p:spPr>
          <a:xfrm>
            <a:off x="308708" y="1578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2B56C1-45D3-4F69-9F3C-492DF92123AC}"/>
              </a:ext>
            </a:extLst>
          </p:cNvPr>
          <p:cNvSpPr/>
          <p:nvPr/>
        </p:nvSpPr>
        <p:spPr>
          <a:xfrm>
            <a:off x="6045443" y="2401520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append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052A6-6DD9-479F-94DD-8CD3A6BC748A}"/>
              </a:ext>
            </a:extLst>
          </p:cNvPr>
          <p:cNvSpPr txBox="1"/>
          <p:nvPr/>
        </p:nvSpPr>
        <p:spPr>
          <a:xfrm>
            <a:off x="7403612" y="2401766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добавление</a:t>
            </a:r>
            <a:r>
              <a:rPr lang="en-US" dirty="0"/>
              <a:t> </a:t>
            </a:r>
            <a:r>
              <a:rPr lang="en-US" dirty="0" err="1"/>
              <a:t>нового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 в </a:t>
            </a:r>
            <a:r>
              <a:rPr lang="en-US" dirty="0" err="1"/>
              <a:t>список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0DD509-E3A1-4C72-A8BC-B17A2F6AE4B7}"/>
              </a:ext>
            </a:extLst>
          </p:cNvPr>
          <p:cNvSpPr/>
          <p:nvPr/>
        </p:nvSpPr>
        <p:spPr>
          <a:xfrm>
            <a:off x="6055212" y="3114674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sort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735CB-6C73-48BB-A761-CB618F2805D1}"/>
              </a:ext>
            </a:extLst>
          </p:cNvPr>
          <p:cNvSpPr txBox="1"/>
          <p:nvPr/>
        </p:nvSpPr>
        <p:spPr>
          <a:xfrm>
            <a:off x="7413381" y="3114920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сортировка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endParaRPr lang="en-US" dirty="0" err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9B003-7EA1-4ECB-9C20-A4CB5F77232E}"/>
              </a:ext>
            </a:extLst>
          </p:cNvPr>
          <p:cNvSpPr/>
          <p:nvPr/>
        </p:nvSpPr>
        <p:spPr>
          <a:xfrm>
            <a:off x="6045443" y="3837597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6CF44-CE74-4150-994B-43146F9DD4F7}"/>
              </a:ext>
            </a:extLst>
          </p:cNvPr>
          <p:cNvSpPr txBox="1"/>
          <p:nvPr/>
        </p:nvSpPr>
        <p:spPr>
          <a:xfrm>
            <a:off x="7413381" y="3837843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обращение</a:t>
            </a:r>
            <a:r>
              <a:rPr lang="en-US" dirty="0"/>
              <a:t> к </a:t>
            </a:r>
            <a:r>
              <a:rPr lang="en-US" dirty="0" err="1"/>
              <a:t>элементу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индексу</a:t>
            </a:r>
            <a:endParaRPr lang="en-US" dirty="0" err="1"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22CA65-F4C3-4E83-AD20-65A876D66724}"/>
              </a:ext>
            </a:extLst>
          </p:cNvPr>
          <p:cNvSpPr/>
          <p:nvPr/>
        </p:nvSpPr>
        <p:spPr>
          <a:xfrm>
            <a:off x="6045443" y="4560520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FCECE-964E-4E88-AD96-706D17D58207}"/>
              </a:ext>
            </a:extLst>
          </p:cNvPr>
          <p:cNvSpPr txBox="1"/>
          <p:nvPr/>
        </p:nvSpPr>
        <p:spPr>
          <a:xfrm>
            <a:off x="7413381" y="4560766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удаление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индексу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Кортеж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179258" y="4980169"/>
            <a:ext cx="9837613" cy="1299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Кортежи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служат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нескольких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Одна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важнейших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особенностей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кортежей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заключается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том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неизменяемы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строки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модифицировать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кортежи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невозможно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83B23B0-49FF-4485-8F74-307EDAD3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8" y="2222317"/>
            <a:ext cx="9249507" cy="19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Словарь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906ED58-4BA3-4FCD-861B-92F8DE71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8" y="1798242"/>
            <a:ext cx="4540738" cy="284094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D3920B9-9EFE-4624-98AC-0CA6BB25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31" y="1793945"/>
            <a:ext cx="6269892" cy="1560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6AEB6-71A3-47E2-A70C-7A9D31EB10EF}"/>
              </a:ext>
            </a:extLst>
          </p:cNvPr>
          <p:cNvSpPr txBox="1"/>
          <p:nvPr/>
        </p:nvSpPr>
        <p:spPr>
          <a:xfrm>
            <a:off x="5779477" y="33762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4AFBBB3-0D1A-4DF7-88AB-755CA73AD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30" y="3878090"/>
            <a:ext cx="6054969" cy="82120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4410A5-E3CF-4CCB-A487-D94B849946A7}"/>
              </a:ext>
            </a:extLst>
          </p:cNvPr>
          <p:cNvSpPr/>
          <p:nvPr/>
        </p:nvSpPr>
        <p:spPr>
          <a:xfrm>
            <a:off x="1149951" y="5175554"/>
            <a:ext cx="10130689" cy="10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 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Словарь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аналог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адресной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книги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которой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найти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адрес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контакт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человеке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лишь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ключи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связаны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со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значениями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информацией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C1D6EBE2-0D3C-4741-A85E-B8B5D250B6B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Работа со словарями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F26C42-49B6-4852-A146-EE7BEC392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98" b="-249"/>
          <a:stretch/>
        </p:blipFill>
        <p:spPr>
          <a:xfrm>
            <a:off x="269631" y="1938462"/>
            <a:ext cx="5390860" cy="3938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0C3C7-9B75-4477-8CF6-D324EA0816B8}"/>
              </a:ext>
            </a:extLst>
          </p:cNvPr>
          <p:cNvSpPr txBox="1"/>
          <p:nvPr/>
        </p:nvSpPr>
        <p:spPr>
          <a:xfrm>
            <a:off x="5828322" y="13149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84A4784-D6E7-4280-8808-9525AF40B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16" y="1938427"/>
            <a:ext cx="5048738" cy="17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9EFBF64F-9720-49DD-BA71-D5940ABDAD2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Последовательности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6976F7-CE8D-4266-97C7-16878D20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5" y="1444987"/>
            <a:ext cx="5439506" cy="35870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53039F-7F97-4FC8-8621-5928458323A8}"/>
              </a:ext>
            </a:extLst>
          </p:cNvPr>
          <p:cNvSpPr/>
          <p:nvPr/>
        </p:nvSpPr>
        <p:spPr>
          <a:xfrm>
            <a:off x="1477107" y="5375030"/>
            <a:ext cx="10169768" cy="130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Основные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проверка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принадлежности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выражения</a:t>
            </a:r>
            <a:r>
              <a:rPr lang="en-US" dirty="0">
                <a:ea typeface="+mn-lt"/>
                <a:cs typeface="+mn-lt"/>
              </a:rPr>
              <a:t> « in » и « not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in ») и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индексирования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позволяющий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получить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напрямую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pPr algn="ctr"/>
            <a:r>
              <a:rPr lang="en-US" dirty="0" err="1">
                <a:ea typeface="+mn-lt"/>
                <a:cs typeface="+mn-lt"/>
              </a:rPr>
              <a:t>мент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43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466</cp:revision>
  <dcterms:created xsi:type="dcterms:W3CDTF">2021-11-29T22:51:53Z</dcterms:created>
  <dcterms:modified xsi:type="dcterms:W3CDTF">2021-12-09T08:21:27Z</dcterms:modified>
</cp:coreProperties>
</file>