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D00F415-21C9-126B-D811-EECC4BD1021F}" v="336" dt="2021-12-08T16:55:26.595"/>
    <p1510:client id="{58A5EECA-69F4-A2C6-FD0E-DB58BAABE3E1}" v="170" dt="2021-12-08T11:52:11.015"/>
    <p1510:client id="{7444D727-F7D4-FA77-B819-109020B716DF}" v="1852" dt="2021-12-13T14:56:00.168"/>
    <p1510:client id="{C89ACF45-C2F8-E76F-58EF-8272F11558CB}" v="235" dt="2021-12-02T10:05:05.975"/>
    <p1510:client id="{DC5BDF5B-AFFC-4935-7895-53CC0C0680C3}" v="5" dt="2021-12-14T08:25:02.593"/>
    <p1510:client id="{E143B352-6C6B-8238-531D-573B4674CE9C}" v="2349" dt="2021-12-07T09:23:16.743"/>
    <p1510:client id="{FE1DCC1D-BC15-696A-387C-2553344057FA}" v="70" dt="2021-12-13T15:20:11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4A33DB-3E01-41BE-A3AF-9CEDF76F72C3}"/>
              </a:ext>
            </a:extLst>
          </p:cNvPr>
          <p:cNvSpPr txBox="1"/>
          <p:nvPr/>
        </p:nvSpPr>
        <p:spPr>
          <a:xfrm>
            <a:off x="5788502" y="193657"/>
            <a:ext cx="138876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Цикл</a:t>
            </a:r>
            <a:r>
              <a:rPr lang="en-US" sz="2400" b="1">
                <a:cs typeface="Calibri"/>
              </a:rPr>
              <a:t> for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F1189-9935-4265-852E-6B04548AC9D8}"/>
              </a:ext>
            </a:extLst>
          </p:cNvPr>
          <p:cNvSpPr txBox="1"/>
          <p:nvPr/>
        </p:nvSpPr>
        <p:spPr>
          <a:xfrm>
            <a:off x="1940168" y="5271477"/>
            <a:ext cx="925927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FF6C3A"/>
                </a:solidFill>
                <a:ea typeface="+mn-lt"/>
                <a:cs typeface="+mn-lt"/>
              </a:rPr>
              <a:t>Оператор</a:t>
            </a:r>
            <a:r>
              <a:rPr lang="en-US" sz="200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FF6C3A"/>
                </a:solidFill>
                <a:ea typeface="+mn-lt"/>
                <a:cs typeface="+mn-lt"/>
              </a:rPr>
              <a:t>for..in</a:t>
            </a:r>
            <a:r>
              <a:rPr lang="en-US" sz="200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также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является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оператором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цикла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err="1">
                <a:ea typeface="+mn-lt"/>
                <a:cs typeface="+mn-lt"/>
              </a:rPr>
              <a:t>который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осуществляет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итерацию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по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последовательности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объектов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err="1">
                <a:ea typeface="+mn-lt"/>
                <a:cs typeface="+mn-lt"/>
              </a:rPr>
              <a:t>т.е</a:t>
            </a:r>
            <a:r>
              <a:rPr lang="en-US" sz="2000">
                <a:ea typeface="+mn-lt"/>
                <a:cs typeface="+mn-lt"/>
              </a:rPr>
              <a:t>. </a:t>
            </a:r>
            <a:r>
              <a:rPr lang="en-US" sz="2000" err="1">
                <a:ea typeface="+mn-lt"/>
                <a:cs typeface="+mn-lt"/>
              </a:rPr>
              <a:t>проходит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через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каждый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элемент</a:t>
            </a:r>
            <a:r>
              <a:rPr lang="en-US" sz="2000">
                <a:ea typeface="+mn-lt"/>
                <a:cs typeface="+mn-lt"/>
              </a:rPr>
              <a:t> в </a:t>
            </a:r>
            <a:r>
              <a:rPr lang="en-US" sz="2000" err="1">
                <a:ea typeface="+mn-lt"/>
                <a:cs typeface="+mn-lt"/>
              </a:rPr>
              <a:t>последовательности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6045364-76A1-482E-9983-C4C410DE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78" y="1201022"/>
            <a:ext cx="6680200" cy="34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4A33DB-3E01-41BE-A3AF-9CEDF76F72C3}"/>
              </a:ext>
            </a:extLst>
          </p:cNvPr>
          <p:cNvSpPr txBox="1"/>
          <p:nvPr/>
        </p:nvSpPr>
        <p:spPr>
          <a:xfrm>
            <a:off x="5788502" y="193657"/>
            <a:ext cx="138876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Цикл</a:t>
            </a:r>
            <a:r>
              <a:rPr lang="en-US" sz="2400" b="1">
                <a:cs typeface="Calibri"/>
              </a:rPr>
              <a:t> for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6CF415-5224-4427-81A9-85D54272679E}"/>
              </a:ext>
            </a:extLst>
          </p:cNvPr>
          <p:cNvGrpSpPr/>
          <p:nvPr/>
        </p:nvGrpSpPr>
        <p:grpSpPr>
          <a:xfrm>
            <a:off x="914582" y="2677130"/>
            <a:ext cx="10675630" cy="683846"/>
            <a:chOff x="914582" y="2677130"/>
            <a:chExt cx="10675630" cy="6838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D039923-210E-4CC4-BD31-4845E6849A7B}"/>
                </a:ext>
              </a:extLst>
            </p:cNvPr>
            <p:cNvSpPr/>
            <p:nvPr/>
          </p:nvSpPr>
          <p:spPr>
            <a:xfrm>
              <a:off x="914582" y="2677130"/>
              <a:ext cx="1670083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cs typeface="Calibri"/>
                </a:rPr>
                <a:t>sensors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BCE1E1-4F17-4D83-84A9-B6F9AECE9120}"/>
                </a:ext>
              </a:extLst>
            </p:cNvPr>
            <p:cNvSpPr txBox="1"/>
            <p:nvPr/>
          </p:nvSpPr>
          <p:spPr>
            <a:xfrm>
              <a:off x="2584938" y="2760787"/>
              <a:ext cx="900527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 = [                       ,                             ,                              ]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4EE29D-7E52-4C2C-B5CC-D8BC851FA912}"/>
              </a:ext>
            </a:extLst>
          </p:cNvPr>
          <p:cNvGrpSpPr/>
          <p:nvPr/>
        </p:nvGrpSpPr>
        <p:grpSpPr>
          <a:xfrm>
            <a:off x="3249427" y="2677128"/>
            <a:ext cx="6515621" cy="683848"/>
            <a:chOff x="3249427" y="2677128"/>
            <a:chExt cx="6515621" cy="68384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BC09C2A-EAAF-4545-B71C-6292824D20BD}"/>
                </a:ext>
              </a:extLst>
            </p:cNvPr>
            <p:cNvSpPr/>
            <p:nvPr/>
          </p:nvSpPr>
          <p:spPr>
            <a:xfrm>
              <a:off x="5173966" y="2677129"/>
              <a:ext cx="2148775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ea typeface="+mn-lt"/>
                  <a:cs typeface="+mn-lt"/>
                </a:rPr>
                <a:t>acceleration</a:t>
              </a:r>
              <a:endParaRPr lang="en-US">
                <a:cs typeface="Calibri" panose="020F0502020204030204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9C91BD-37E5-4AE6-BC51-B8A3743357C8}"/>
                </a:ext>
              </a:extLst>
            </p:cNvPr>
            <p:cNvSpPr/>
            <p:nvPr/>
          </p:nvSpPr>
          <p:spPr>
            <a:xfrm>
              <a:off x="7616273" y="2677128"/>
              <a:ext cx="2148775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ea typeface="+mn-lt"/>
                  <a:cs typeface="+mn-lt"/>
                </a:rPr>
                <a:t>temperature</a:t>
              </a:r>
              <a:endParaRPr lang="en-US" b="1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B3F202-C9F7-4579-A896-396FBED1DEA1}"/>
                </a:ext>
              </a:extLst>
            </p:cNvPr>
            <p:cNvSpPr/>
            <p:nvPr/>
          </p:nvSpPr>
          <p:spPr>
            <a:xfrm>
              <a:off x="3249427" y="2677130"/>
              <a:ext cx="1670083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ea typeface="+mn-lt"/>
                  <a:cs typeface="+mn-lt"/>
                </a:rPr>
                <a:t>magnetic</a:t>
              </a:r>
              <a:endParaRPr lang="en-US" b="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68D4D0-8F6E-44B1-A4A9-F60FC1E9F5A7}"/>
              </a:ext>
            </a:extLst>
          </p:cNvPr>
          <p:cNvGrpSpPr/>
          <p:nvPr/>
        </p:nvGrpSpPr>
        <p:grpSpPr>
          <a:xfrm>
            <a:off x="1979246" y="4011247"/>
            <a:ext cx="5546968" cy="688113"/>
            <a:chOff x="1979246" y="4011247"/>
            <a:chExt cx="5546968" cy="6881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851C87-9A56-4542-A422-CED312D84E7E}"/>
                </a:ext>
              </a:extLst>
            </p:cNvPr>
            <p:cNvSpPr txBox="1"/>
            <p:nvPr/>
          </p:nvSpPr>
          <p:spPr>
            <a:xfrm>
              <a:off x="1979246" y="4011247"/>
              <a:ext cx="554696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/>
                <a:t>for                    in                   :</a:t>
              </a:r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8CEDE9B-AB62-4CCE-9A5A-1B7C4A6F16DE}"/>
                </a:ext>
              </a:extLst>
            </p:cNvPr>
            <p:cNvSpPr/>
            <p:nvPr/>
          </p:nvSpPr>
          <p:spPr>
            <a:xfrm>
              <a:off x="2741427" y="4015514"/>
              <a:ext cx="1670083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cs typeface="Calibri"/>
                </a:rPr>
                <a:t>sensor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1CC42E7-8252-46C3-B4AF-191F6D4BF9E9}"/>
                </a:ext>
              </a:extLst>
            </p:cNvPr>
            <p:cNvSpPr/>
            <p:nvPr/>
          </p:nvSpPr>
          <p:spPr>
            <a:xfrm>
              <a:off x="5232581" y="4015514"/>
              <a:ext cx="1670083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cs typeface="Calibri"/>
                </a:rPr>
                <a:t>sensors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5BAE5-743E-4AB1-8A0C-7485F8CE8541}"/>
              </a:ext>
            </a:extLst>
          </p:cNvPr>
          <p:cNvGrpSpPr/>
          <p:nvPr/>
        </p:nvGrpSpPr>
        <p:grpSpPr>
          <a:xfrm>
            <a:off x="2848707" y="5027246"/>
            <a:ext cx="5546968" cy="688113"/>
            <a:chOff x="2848707" y="5027246"/>
            <a:chExt cx="5546968" cy="6881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F9C0C8-4B29-4015-B2CA-381D2193A1F6}"/>
                </a:ext>
              </a:extLst>
            </p:cNvPr>
            <p:cNvSpPr txBox="1"/>
            <p:nvPr/>
          </p:nvSpPr>
          <p:spPr>
            <a:xfrm>
              <a:off x="2848707" y="5027246"/>
              <a:ext cx="554696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/>
                <a:t>print(                  )</a:t>
              </a:r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9050CC8-AF15-4490-B7AE-CE5513D126DF}"/>
                </a:ext>
              </a:extLst>
            </p:cNvPr>
            <p:cNvSpPr/>
            <p:nvPr/>
          </p:nvSpPr>
          <p:spPr>
            <a:xfrm>
              <a:off x="4021197" y="5031513"/>
              <a:ext cx="1670083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cs typeface="Calibri"/>
                </a:rPr>
                <a:t>sensor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2342FC-8958-4FC8-8BF2-69A8D5F1926F}"/>
              </a:ext>
            </a:extLst>
          </p:cNvPr>
          <p:cNvSpPr/>
          <p:nvPr/>
        </p:nvSpPr>
        <p:spPr>
          <a:xfrm>
            <a:off x="2467889" y="1123821"/>
            <a:ext cx="2148775" cy="683846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ea typeface="+mn-lt"/>
                <a:cs typeface="+mn-lt"/>
              </a:rPr>
              <a:t>acceleration</a:t>
            </a:r>
            <a:endParaRPr lang="en-US">
              <a:cs typeface="Calibri" panose="020F0502020204030204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E35F24-77A0-4E75-89C0-C5E3A5E61233}"/>
              </a:ext>
            </a:extLst>
          </p:cNvPr>
          <p:cNvSpPr/>
          <p:nvPr/>
        </p:nvSpPr>
        <p:spPr>
          <a:xfrm>
            <a:off x="4910196" y="1123820"/>
            <a:ext cx="2148775" cy="683846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ea typeface="+mn-lt"/>
                <a:cs typeface="+mn-lt"/>
              </a:rPr>
              <a:t>temperature</a:t>
            </a:r>
            <a:endParaRPr lang="en-US" b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641308-3214-4175-B9C9-A5A9CF2D0BF0}"/>
              </a:ext>
            </a:extLst>
          </p:cNvPr>
          <p:cNvSpPr/>
          <p:nvPr/>
        </p:nvSpPr>
        <p:spPr>
          <a:xfrm>
            <a:off x="543350" y="1123822"/>
            <a:ext cx="1670083" cy="683846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ea typeface="+mn-lt"/>
                <a:cs typeface="+mn-lt"/>
              </a:rPr>
              <a:t>magnetic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B55391-BB9C-432C-BF85-BF54E000186F}"/>
              </a:ext>
            </a:extLst>
          </p:cNvPr>
          <p:cNvSpPr txBox="1"/>
          <p:nvPr/>
        </p:nvSpPr>
        <p:spPr>
          <a:xfrm>
            <a:off x="7176476" y="1178168"/>
            <a:ext cx="32609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- </a:t>
            </a:r>
            <a:r>
              <a:rPr lang="en-US" sz="3200" err="1"/>
              <a:t>переменные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5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4A33DB-3E01-41BE-A3AF-9CEDF76F72C3}"/>
              </a:ext>
            </a:extLst>
          </p:cNvPr>
          <p:cNvSpPr txBox="1"/>
          <p:nvPr/>
        </p:nvSpPr>
        <p:spPr>
          <a:xfrm>
            <a:off x="4843236" y="212949"/>
            <a:ext cx="249800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Оператор</a:t>
            </a:r>
            <a:r>
              <a:rPr lang="en-US" sz="2400" b="1">
                <a:cs typeface="Calibri"/>
              </a:rPr>
              <a:t> break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F3847-63A3-4CDE-9723-B41B0D7B21B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4F89742-4C3E-4B12-8F60-FD9FB6FE5064}"/>
              </a:ext>
            </a:extLst>
          </p:cNvPr>
          <p:cNvSpPr txBox="1"/>
          <p:nvPr/>
        </p:nvSpPr>
        <p:spPr>
          <a:xfrm>
            <a:off x="1493134" y="5332071"/>
            <a:ext cx="9880921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     </a:t>
            </a:r>
            <a:r>
              <a:rPr lang="en-US" sz="2000" err="1"/>
              <a:t>Оператор</a:t>
            </a:r>
            <a:r>
              <a:rPr lang="en-US" sz="2000"/>
              <a:t> </a:t>
            </a:r>
            <a:r>
              <a:rPr lang="en-US" sz="2000" b="1">
                <a:solidFill>
                  <a:srgbClr val="FF6C3A"/>
                </a:solidFill>
              </a:rPr>
              <a:t>break </a:t>
            </a:r>
            <a:r>
              <a:rPr lang="en-US" sz="2000" err="1"/>
              <a:t>служит</a:t>
            </a:r>
            <a:r>
              <a:rPr lang="en-US" sz="2000"/>
              <a:t> </a:t>
            </a:r>
            <a:r>
              <a:rPr lang="en-US" sz="2000" err="1"/>
              <a:t>для</a:t>
            </a:r>
            <a:r>
              <a:rPr lang="en-US" sz="2000"/>
              <a:t> </a:t>
            </a:r>
            <a:r>
              <a:rPr lang="en-US" sz="2000" err="1"/>
              <a:t>прерывания</a:t>
            </a:r>
            <a:r>
              <a:rPr lang="en-US" sz="2000"/>
              <a:t> </a:t>
            </a:r>
            <a:r>
              <a:rPr lang="en-US" sz="2000" err="1"/>
              <a:t>цикла</a:t>
            </a:r>
            <a:r>
              <a:rPr lang="en-US" sz="2000"/>
              <a:t>, </a:t>
            </a:r>
            <a:r>
              <a:rPr lang="en-US" sz="2000" err="1"/>
              <a:t>т.е</a:t>
            </a:r>
            <a:r>
              <a:rPr lang="en-US" sz="2000"/>
              <a:t>. </a:t>
            </a:r>
            <a:r>
              <a:rPr lang="en-US" sz="2000" err="1"/>
              <a:t>остановки</a:t>
            </a:r>
            <a:r>
              <a:rPr lang="en-US" sz="2000"/>
              <a:t> </a:t>
            </a:r>
            <a:r>
              <a:rPr lang="en-US" sz="2000" err="1"/>
              <a:t>выполнения</a:t>
            </a:r>
            <a:r>
              <a:rPr lang="en-US" sz="2000"/>
              <a:t> </a:t>
            </a:r>
            <a:r>
              <a:rPr lang="en-US" sz="2000" err="1"/>
              <a:t>команд</a:t>
            </a:r>
            <a:r>
              <a:rPr lang="en-US" sz="2000"/>
              <a:t> </a:t>
            </a:r>
            <a:r>
              <a:rPr lang="en-US" sz="2000" err="1"/>
              <a:t>даже</a:t>
            </a:r>
            <a:r>
              <a:rPr lang="en-US" sz="2000"/>
              <a:t> </a:t>
            </a:r>
            <a:r>
              <a:rPr lang="en-US" sz="2000" err="1"/>
              <a:t>если</a:t>
            </a:r>
            <a:r>
              <a:rPr lang="en-US" sz="2000"/>
              <a:t> </a:t>
            </a:r>
            <a:r>
              <a:rPr lang="en-US" sz="2000" err="1"/>
              <a:t>условие</a:t>
            </a:r>
            <a:r>
              <a:rPr lang="en-US" sz="2000"/>
              <a:t> </a:t>
            </a:r>
            <a:r>
              <a:rPr lang="en-US" sz="2000" err="1"/>
              <a:t>выполнения</a:t>
            </a:r>
            <a:r>
              <a:rPr lang="en-US" sz="2000"/>
              <a:t> </a:t>
            </a:r>
            <a:r>
              <a:rPr lang="en-US" sz="2000" err="1"/>
              <a:t>цикла</a:t>
            </a:r>
            <a:r>
              <a:rPr lang="en-US" sz="2000"/>
              <a:t> </a:t>
            </a:r>
            <a:r>
              <a:rPr lang="en-US" sz="2000" err="1"/>
              <a:t>ещё</a:t>
            </a:r>
            <a:r>
              <a:rPr lang="en-US" sz="2000"/>
              <a:t> </a:t>
            </a:r>
            <a:r>
              <a:rPr lang="en-US" sz="2000" err="1"/>
              <a:t>не</a:t>
            </a:r>
            <a:r>
              <a:rPr lang="en-US" sz="2000"/>
              <a:t> </a:t>
            </a:r>
            <a:r>
              <a:rPr lang="en-US" sz="2000" err="1"/>
              <a:t>приняло</a:t>
            </a:r>
            <a:r>
              <a:rPr lang="en-US" sz="2000"/>
              <a:t> </a:t>
            </a:r>
            <a:r>
              <a:rPr lang="en-US" sz="2000" err="1"/>
              <a:t>значения</a:t>
            </a:r>
            <a:r>
              <a:rPr lang="en-US" sz="2000"/>
              <a:t> False </a:t>
            </a:r>
            <a:r>
              <a:rPr lang="en-US" sz="2000" err="1"/>
              <a:t>или</a:t>
            </a:r>
            <a:r>
              <a:rPr lang="en-US" sz="2000"/>
              <a:t> </a:t>
            </a:r>
            <a:r>
              <a:rPr lang="en-US" sz="2000" err="1"/>
              <a:t>последовательность</a:t>
            </a:r>
            <a:r>
              <a:rPr lang="en-US" sz="2000"/>
              <a:t> </a:t>
            </a:r>
            <a:r>
              <a:rPr lang="en-US" sz="2000" err="1"/>
              <a:t>элементов</a:t>
            </a:r>
            <a:r>
              <a:rPr lang="en-US" sz="2000"/>
              <a:t> </a:t>
            </a:r>
            <a:r>
              <a:rPr lang="en-US" sz="2000" err="1"/>
              <a:t>не</a:t>
            </a:r>
            <a:r>
              <a:rPr lang="en-US" sz="2000"/>
              <a:t> </a:t>
            </a:r>
            <a:r>
              <a:rPr lang="en-US" sz="2000" err="1"/>
              <a:t>закончилась</a:t>
            </a:r>
            <a:r>
              <a:rPr lang="en-US" sz="2000"/>
              <a:t>.​</a:t>
            </a:r>
            <a:r>
              <a:rPr lang="en-US" sz="2000">
                <a:cs typeface="Calibri"/>
              </a:rPr>
              <a:t>​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98FCC66-386A-4A3A-97CC-27BC5D5F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98" y="1251030"/>
            <a:ext cx="4855579" cy="32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5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Down 20">
            <a:extLst>
              <a:ext uri="{FF2B5EF4-FFF2-40B4-BE49-F238E27FC236}">
                <a16:creationId xmlns:a16="http://schemas.microsoft.com/office/drawing/2014/main" id="{AC2CE21A-CCE0-41E2-8C7D-1448F3478624}"/>
              </a:ext>
            </a:extLst>
          </p:cNvPr>
          <p:cNvSpPr/>
          <p:nvPr/>
        </p:nvSpPr>
        <p:spPr>
          <a:xfrm>
            <a:off x="6641810" y="1417841"/>
            <a:ext cx="487325" cy="3845441"/>
          </a:xfrm>
          <a:prstGeom prst="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6C3A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26A42-6FBC-4ED2-9FB2-135803A9C083}"/>
              </a:ext>
            </a:extLst>
          </p:cNvPr>
          <p:cNvSpPr txBox="1"/>
          <p:nvPr/>
        </p:nvSpPr>
        <p:spPr>
          <a:xfrm>
            <a:off x="7126240" y="2636483"/>
            <a:ext cx="42406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err="1"/>
              <a:t>Процесс</a:t>
            </a:r>
            <a:r>
              <a:rPr lang="en-US" sz="2800" i="1"/>
              <a:t> </a:t>
            </a:r>
            <a:r>
              <a:rPr lang="en-US" sz="2800" i="1" err="1"/>
              <a:t>исполнения</a:t>
            </a:r>
            <a:r>
              <a:rPr lang="en-US" sz="2800" i="1"/>
              <a:t> </a:t>
            </a:r>
            <a:r>
              <a:rPr lang="en-US" sz="2800" i="1" err="1"/>
              <a:t>кода</a:t>
            </a:r>
            <a:endParaRPr lang="en-US" sz="2800" i="1"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E16D506-54A2-4854-849F-8E49BCC0179D}"/>
              </a:ext>
            </a:extLst>
          </p:cNvPr>
          <p:cNvSpPr txBox="1"/>
          <p:nvPr/>
        </p:nvSpPr>
        <p:spPr>
          <a:xfrm>
            <a:off x="4625963" y="174118"/>
            <a:ext cx="4036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Поток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команд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20D0E-3CB6-470C-94C4-B26A36E83952}"/>
              </a:ext>
            </a:extLst>
          </p:cNvPr>
          <p:cNvGrpSpPr/>
          <p:nvPr/>
        </p:nvGrpSpPr>
        <p:grpSpPr>
          <a:xfrm>
            <a:off x="1061120" y="961382"/>
            <a:ext cx="3677457" cy="918307"/>
            <a:chOff x="1061120" y="961382"/>
            <a:chExt cx="3677457" cy="9183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46C400-3D3D-464B-8CCF-22C38967657B}"/>
                </a:ext>
              </a:extLst>
            </p:cNvPr>
            <p:cNvSpPr/>
            <p:nvPr/>
          </p:nvSpPr>
          <p:spPr>
            <a:xfrm>
              <a:off x="1061120" y="961382"/>
              <a:ext cx="888545" cy="91830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cs typeface="Calibri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12682C-3151-40B3-99BC-AAE7E7DB71E4}"/>
                </a:ext>
              </a:extLst>
            </p:cNvPr>
            <p:cNvSpPr txBox="1"/>
            <p:nvPr/>
          </p:nvSpPr>
          <p:spPr>
            <a:xfrm>
              <a:off x="1995377" y="1118192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/>
                <a:t>= 3</a:t>
              </a:r>
              <a:endParaRPr lang="en-US" sz="3600">
                <a:cs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F4BED5-945F-49EC-93A7-7657B91B7AF2}"/>
              </a:ext>
            </a:extLst>
          </p:cNvPr>
          <p:cNvGrpSpPr/>
          <p:nvPr/>
        </p:nvGrpSpPr>
        <p:grpSpPr>
          <a:xfrm>
            <a:off x="1061120" y="2281591"/>
            <a:ext cx="3677457" cy="918307"/>
            <a:chOff x="1061120" y="2281591"/>
            <a:chExt cx="3677457" cy="91830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46CA03E-8A6F-4072-9587-276E8B036043}"/>
                </a:ext>
              </a:extLst>
            </p:cNvPr>
            <p:cNvSpPr/>
            <p:nvPr/>
          </p:nvSpPr>
          <p:spPr>
            <a:xfrm>
              <a:off x="1061120" y="2281591"/>
              <a:ext cx="888545" cy="91830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cs typeface="Calibri"/>
                </a:rPr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4B1A12-B2D1-43F8-B7E0-35D969D3734C}"/>
                </a:ext>
              </a:extLst>
            </p:cNvPr>
            <p:cNvSpPr txBox="1"/>
            <p:nvPr/>
          </p:nvSpPr>
          <p:spPr>
            <a:xfrm>
              <a:off x="1995377" y="2402959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/>
                <a:t>= 2</a:t>
              </a:r>
              <a:endParaRPr lang="en-US" sz="3600">
                <a:cs typeface="Calibri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20745-1940-450C-B712-541C9A823E05}"/>
              </a:ext>
            </a:extLst>
          </p:cNvPr>
          <p:cNvGrpSpPr/>
          <p:nvPr/>
        </p:nvGrpSpPr>
        <p:grpSpPr>
          <a:xfrm>
            <a:off x="1061120" y="3663823"/>
            <a:ext cx="1364876" cy="918307"/>
            <a:chOff x="1061120" y="3663823"/>
            <a:chExt cx="1364876" cy="91830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A224D9-6146-41C5-B3C7-179236DC97F8}"/>
                </a:ext>
              </a:extLst>
            </p:cNvPr>
            <p:cNvSpPr/>
            <p:nvPr/>
          </p:nvSpPr>
          <p:spPr>
            <a:xfrm>
              <a:off x="1061120" y="3663823"/>
              <a:ext cx="888545" cy="91830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cs typeface="Calibri"/>
                </a:rPr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5E4B62-A989-47E2-B5E9-CD731F8AA272}"/>
                </a:ext>
              </a:extLst>
            </p:cNvPr>
            <p:cNvSpPr txBox="1"/>
            <p:nvPr/>
          </p:nvSpPr>
          <p:spPr>
            <a:xfrm>
              <a:off x="1995377" y="3794052"/>
              <a:ext cx="43061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/>
                <a:t>=</a:t>
              </a:r>
              <a:endParaRPr lang="en-US" sz="3600">
                <a:cs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529700-C4A8-4A56-B679-CB171E92339C}"/>
              </a:ext>
            </a:extLst>
          </p:cNvPr>
          <p:cNvGrpSpPr/>
          <p:nvPr/>
        </p:nvGrpSpPr>
        <p:grpSpPr>
          <a:xfrm>
            <a:off x="2478794" y="3663823"/>
            <a:ext cx="2642917" cy="918307"/>
            <a:chOff x="2478794" y="3663823"/>
            <a:chExt cx="2642917" cy="91830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A3CB1F8-41B4-4E26-87F8-F8D8E074D27A}"/>
                </a:ext>
              </a:extLst>
            </p:cNvPr>
            <p:cNvSpPr/>
            <p:nvPr/>
          </p:nvSpPr>
          <p:spPr>
            <a:xfrm>
              <a:off x="2478794" y="3663823"/>
              <a:ext cx="888545" cy="91830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cs typeface="Calibri"/>
                </a:rPr>
                <a:t>a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D8BABD-F346-48CB-AB2D-2BB44B0F870E}"/>
                </a:ext>
              </a:extLst>
            </p:cNvPr>
            <p:cNvSpPr/>
            <p:nvPr/>
          </p:nvSpPr>
          <p:spPr>
            <a:xfrm>
              <a:off x="4233166" y="3663823"/>
              <a:ext cx="888545" cy="91830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cs typeface="Calibri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BDB55E-ADE7-400F-8B85-EE519612D6C4}"/>
                </a:ext>
              </a:extLst>
            </p:cNvPr>
            <p:cNvSpPr txBox="1"/>
            <p:nvPr/>
          </p:nvSpPr>
          <p:spPr>
            <a:xfrm>
              <a:off x="3581400" y="3794052"/>
              <a:ext cx="43061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cs typeface="Calibri"/>
                </a:rPr>
                <a:t>+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C35847-652D-49F4-A2EC-C42E05749454}"/>
              </a:ext>
            </a:extLst>
          </p:cNvPr>
          <p:cNvGrpSpPr/>
          <p:nvPr/>
        </p:nvGrpSpPr>
        <p:grpSpPr>
          <a:xfrm>
            <a:off x="1058382" y="5028335"/>
            <a:ext cx="2743200" cy="918307"/>
            <a:chOff x="1058382" y="5028335"/>
            <a:chExt cx="2743200" cy="9183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4DD064-DB6F-4BD8-8E2C-33403A659749}"/>
                </a:ext>
              </a:extLst>
            </p:cNvPr>
            <p:cNvSpPr txBox="1"/>
            <p:nvPr/>
          </p:nvSpPr>
          <p:spPr>
            <a:xfrm>
              <a:off x="1058382" y="5178499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/>
                <a:t>print(            )</a:t>
              </a:r>
              <a:endParaRPr lang="en-US" sz="3600">
                <a:cs typeface="Calibri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44B9FD6-171C-4C22-8FC1-A61B70D60455}"/>
                </a:ext>
              </a:extLst>
            </p:cNvPr>
            <p:cNvSpPr/>
            <p:nvPr/>
          </p:nvSpPr>
          <p:spPr>
            <a:xfrm>
              <a:off x="2345886" y="5028335"/>
              <a:ext cx="888545" cy="91830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cs typeface="Calibri"/>
                </a:rPr>
                <a:t>c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1F692E-2074-49BF-A4DD-8B54D5647945}"/>
              </a:ext>
            </a:extLst>
          </p:cNvPr>
          <p:cNvSpPr txBox="1"/>
          <p:nvPr/>
        </p:nvSpPr>
        <p:spPr>
          <a:xfrm>
            <a:off x="3832816" y="51796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6C3A"/>
                </a:solidFill>
              </a:rPr>
              <a:t>=&gt; 5</a:t>
            </a:r>
            <a:endParaRPr lang="en-US">
              <a:solidFill>
                <a:srgbClr val="FF6C3A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85A95-331F-4ECF-9BCB-DF09ECCD069C}"/>
              </a:ext>
            </a:extLst>
          </p:cNvPr>
          <p:cNvSpPr txBox="1"/>
          <p:nvPr/>
        </p:nvSpPr>
        <p:spPr>
          <a:xfrm>
            <a:off x="5055809" y="164349"/>
            <a:ext cx="4036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Поток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команд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E015FD-343C-4BD2-83D1-086228E5C4C9}"/>
              </a:ext>
            </a:extLst>
          </p:cNvPr>
          <p:cNvGrpSpPr/>
          <p:nvPr/>
        </p:nvGrpSpPr>
        <p:grpSpPr>
          <a:xfrm>
            <a:off x="781094" y="1424688"/>
            <a:ext cx="4913328" cy="4213702"/>
            <a:chOff x="781094" y="1424688"/>
            <a:chExt cx="4913328" cy="42137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F0EDDC26-BB08-4EBE-9C32-E1E951A5D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094" y="1424688"/>
              <a:ext cx="4913328" cy="33198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978A86-3D30-48D5-B40B-15B41995B072}"/>
                </a:ext>
              </a:extLst>
            </p:cNvPr>
            <p:cNvSpPr txBox="1"/>
            <p:nvPr/>
          </p:nvSpPr>
          <p:spPr>
            <a:xfrm>
              <a:off x="1461476" y="5115170"/>
              <a:ext cx="341727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print("</a:t>
              </a:r>
              <a:r>
                <a:rPr lang="en-US" sz="2800" err="1">
                  <a:cs typeface="Calibri"/>
                </a:rPr>
                <a:t>Доброе</a:t>
              </a:r>
              <a:r>
                <a:rPr lang="en-US" sz="2800">
                  <a:cs typeface="Calibri"/>
                </a:rPr>
                <a:t> </a:t>
              </a:r>
              <a:r>
                <a:rPr lang="en-US" sz="2800" err="1">
                  <a:cs typeface="Calibri"/>
                </a:rPr>
                <a:t>утро</a:t>
              </a:r>
              <a:r>
                <a:rPr lang="en-US" sz="2800">
                  <a:cs typeface="Calibri"/>
                </a:rPr>
                <a:t>")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FC880-AD56-4A04-8FB5-DABBD574E8E7}"/>
              </a:ext>
            </a:extLst>
          </p:cNvPr>
          <p:cNvGrpSpPr/>
          <p:nvPr/>
        </p:nvGrpSpPr>
        <p:grpSpPr>
          <a:xfrm>
            <a:off x="6844324" y="1426323"/>
            <a:ext cx="4922071" cy="4212067"/>
            <a:chOff x="6844324" y="1426323"/>
            <a:chExt cx="4922071" cy="4212067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B066970-94B9-494C-800D-541F18AA3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56" t="1394" r="715" b="-1742"/>
            <a:stretch/>
          </p:blipFill>
          <p:spPr>
            <a:xfrm>
              <a:off x="6844324" y="1426323"/>
              <a:ext cx="4922071" cy="332150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7DA238-B73B-40A9-B1E7-38FD8EE59944}"/>
                </a:ext>
              </a:extLst>
            </p:cNvPr>
            <p:cNvSpPr txBox="1"/>
            <p:nvPr/>
          </p:nvSpPr>
          <p:spPr>
            <a:xfrm>
              <a:off x="7596552" y="5115170"/>
              <a:ext cx="3720121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print("</a:t>
              </a:r>
              <a:r>
                <a:rPr lang="en-US" sz="2800" err="1">
                  <a:cs typeface="Calibri"/>
                </a:rPr>
                <a:t>Добрый</a:t>
              </a:r>
              <a:r>
                <a:rPr lang="en-US" sz="2800">
                  <a:cs typeface="Calibri"/>
                </a:rPr>
                <a:t> </a:t>
              </a:r>
              <a:r>
                <a:rPr lang="en-US" sz="2800" err="1">
                  <a:cs typeface="Calibri"/>
                </a:rPr>
                <a:t>вечер</a:t>
              </a:r>
              <a:r>
                <a:rPr lang="en-US" sz="2800">
                  <a:cs typeface="Calibri"/>
                </a:rPr>
                <a:t> 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835209-BAEE-4C53-B2E2-84DD0F454FDC}"/>
              </a:ext>
            </a:extLst>
          </p:cNvPr>
          <p:cNvSpPr txBox="1"/>
          <p:nvPr/>
        </p:nvSpPr>
        <p:spPr>
          <a:xfrm>
            <a:off x="3766271" y="135041"/>
            <a:ext cx="466145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Операторы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управления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потоком</a:t>
            </a:r>
            <a:endParaRPr lang="en-US" err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468910-25AF-4A1F-B77D-CB0330C012E3}"/>
              </a:ext>
            </a:extLst>
          </p:cNvPr>
          <p:cNvGrpSpPr/>
          <p:nvPr/>
        </p:nvGrpSpPr>
        <p:grpSpPr>
          <a:xfrm>
            <a:off x="5083542" y="1612968"/>
            <a:ext cx="2080845" cy="2898050"/>
            <a:chOff x="5003798" y="904131"/>
            <a:chExt cx="2080845" cy="28980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57FFD7-7428-4F14-A268-598B22850F17}"/>
                </a:ext>
              </a:extLst>
            </p:cNvPr>
            <p:cNvSpPr/>
            <p:nvPr/>
          </p:nvSpPr>
          <p:spPr>
            <a:xfrm>
              <a:off x="5003798" y="1897183"/>
              <a:ext cx="2080845" cy="1904998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3600">
                  <a:cs typeface="Calibri"/>
                </a:rPr>
                <a:t>FOR</a:t>
              </a:r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C42F4B1E-DD3D-4F09-B323-B0EFE14BDAB7}"/>
                </a:ext>
              </a:extLst>
            </p:cNvPr>
            <p:cNvSpPr/>
            <p:nvPr/>
          </p:nvSpPr>
          <p:spPr>
            <a:xfrm>
              <a:off x="5801174" y="904131"/>
              <a:ext cx="488461" cy="76200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B2E60C-C8F2-490A-A884-DD4513691665}"/>
              </a:ext>
            </a:extLst>
          </p:cNvPr>
          <p:cNvGrpSpPr/>
          <p:nvPr/>
        </p:nvGrpSpPr>
        <p:grpSpPr>
          <a:xfrm>
            <a:off x="2397005" y="1476199"/>
            <a:ext cx="2110153" cy="2927360"/>
            <a:chOff x="2317261" y="767362"/>
            <a:chExt cx="2110153" cy="29273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962177-732B-4684-8252-7BA92B24DA02}"/>
                </a:ext>
              </a:extLst>
            </p:cNvPr>
            <p:cNvSpPr/>
            <p:nvPr/>
          </p:nvSpPr>
          <p:spPr>
            <a:xfrm>
              <a:off x="2317261" y="1897184"/>
              <a:ext cx="2110153" cy="1797538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rgbClr val="FFFFFF"/>
                  </a:solidFill>
                  <a:cs typeface="Calibri"/>
                </a:rPr>
                <a:t>IF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09495F79-D4D5-441B-B40D-BF58944B4F80}"/>
                </a:ext>
              </a:extLst>
            </p:cNvPr>
            <p:cNvSpPr/>
            <p:nvPr/>
          </p:nvSpPr>
          <p:spPr>
            <a:xfrm rot="2040000">
              <a:off x="3886404" y="767362"/>
              <a:ext cx="488461" cy="76200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EE0B7A-6CE8-4688-9901-FE9A80C07FA9}"/>
              </a:ext>
            </a:extLst>
          </p:cNvPr>
          <p:cNvGrpSpPr/>
          <p:nvPr/>
        </p:nvGrpSpPr>
        <p:grpSpPr>
          <a:xfrm>
            <a:off x="7600301" y="1544582"/>
            <a:ext cx="2328778" cy="2966437"/>
            <a:chOff x="7520557" y="835745"/>
            <a:chExt cx="2328778" cy="29664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62708E-07B5-4485-9CE8-694C49C210B1}"/>
                </a:ext>
              </a:extLst>
            </p:cNvPr>
            <p:cNvSpPr/>
            <p:nvPr/>
          </p:nvSpPr>
          <p:spPr>
            <a:xfrm>
              <a:off x="7768489" y="1897183"/>
              <a:ext cx="2080846" cy="1904999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3600">
                  <a:cs typeface="Calibri"/>
                </a:rPr>
                <a:t>WHILE</a:t>
              </a:r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D501D2F4-8686-44F0-B965-47C8056EE88D}"/>
                </a:ext>
              </a:extLst>
            </p:cNvPr>
            <p:cNvSpPr/>
            <p:nvPr/>
          </p:nvSpPr>
          <p:spPr>
            <a:xfrm rot="-2100000">
              <a:off x="7520557" y="835745"/>
              <a:ext cx="488461" cy="76200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8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914CE9F-B200-4131-B05F-10062F3E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31" y="1772098"/>
            <a:ext cx="3641969" cy="24834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9F1768-15A1-4160-801C-9BBC37B076BE}"/>
              </a:ext>
            </a:extLst>
          </p:cNvPr>
          <p:cNvGrpSpPr/>
          <p:nvPr/>
        </p:nvGrpSpPr>
        <p:grpSpPr>
          <a:xfrm>
            <a:off x="4792784" y="2116016"/>
            <a:ext cx="2303584" cy="1145158"/>
            <a:chOff x="4792784" y="2116016"/>
            <a:chExt cx="2303584" cy="11451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64EB53-71BC-49E6-A1AA-2725FE67D57F}"/>
                </a:ext>
              </a:extLst>
            </p:cNvPr>
            <p:cNvSpPr txBox="1"/>
            <p:nvPr/>
          </p:nvSpPr>
          <p:spPr>
            <a:xfrm>
              <a:off x="4792784" y="2116016"/>
              <a:ext cx="230358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"Hello world!"</a:t>
              </a:r>
              <a:endParaRPr lang="en-US" sz="2800">
                <a:cs typeface="Calibri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7850508-705B-48AF-A11D-5069B7D40207}"/>
                </a:ext>
              </a:extLst>
            </p:cNvPr>
            <p:cNvSpPr/>
            <p:nvPr/>
          </p:nvSpPr>
          <p:spPr>
            <a:xfrm>
              <a:off x="4909518" y="2772713"/>
              <a:ext cx="2061306" cy="488461"/>
            </a:xfrm>
            <a:prstGeom prst="rightArrow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F250664-442B-43FF-BF38-F8F55779A03E}"/>
              </a:ext>
            </a:extLst>
          </p:cNvPr>
          <p:cNvGrpSpPr/>
          <p:nvPr/>
        </p:nvGrpSpPr>
        <p:grpSpPr>
          <a:xfrm>
            <a:off x="7713967" y="2559900"/>
            <a:ext cx="4091170" cy="918307"/>
            <a:chOff x="7713967" y="2559900"/>
            <a:chExt cx="4091170" cy="9183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4A83B45-7864-4ADD-84AF-D4A1A1591FAA}"/>
                </a:ext>
              </a:extLst>
            </p:cNvPr>
            <p:cNvSpPr/>
            <p:nvPr/>
          </p:nvSpPr>
          <p:spPr>
            <a:xfrm>
              <a:off x="7713967" y="2559900"/>
              <a:ext cx="1328160" cy="91830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cs typeface="Calibri"/>
                </a:rPr>
                <a:t>string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0B53EC-2EDF-4D0C-BA2F-7D147BDE3D52}"/>
                </a:ext>
              </a:extLst>
            </p:cNvPr>
            <p:cNvSpPr txBox="1"/>
            <p:nvPr/>
          </p:nvSpPr>
          <p:spPr>
            <a:xfrm>
              <a:off x="9110784" y="2741246"/>
              <a:ext cx="269435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= "Hello world!"</a:t>
              </a:r>
              <a:endParaRPr lang="en-US" sz="2800">
                <a:cs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4A33DB-3E01-41BE-A3AF-9CEDF76F72C3}"/>
              </a:ext>
            </a:extLst>
          </p:cNvPr>
          <p:cNvSpPr txBox="1"/>
          <p:nvPr/>
        </p:nvSpPr>
        <p:spPr>
          <a:xfrm>
            <a:off x="4840886" y="125272"/>
            <a:ext cx="2512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Функция</a:t>
            </a:r>
            <a:r>
              <a:rPr lang="en-US" sz="2400" b="1">
                <a:cs typeface="Calibri"/>
              </a:rPr>
              <a:t> input()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F1189-9935-4265-852E-6B04548AC9D8}"/>
              </a:ext>
            </a:extLst>
          </p:cNvPr>
          <p:cNvSpPr txBox="1"/>
          <p:nvPr/>
        </p:nvSpPr>
        <p:spPr>
          <a:xfrm>
            <a:off x="1676400" y="5281246"/>
            <a:ext cx="92592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За</a:t>
            </a:r>
            <a:r>
              <a:rPr lang="en-US" sz="2000"/>
              <a:t> </a:t>
            </a:r>
            <a:r>
              <a:rPr lang="en-US" sz="2000" err="1"/>
              <a:t>ввод</a:t>
            </a:r>
            <a:r>
              <a:rPr lang="en-US" sz="2000"/>
              <a:t> в </a:t>
            </a:r>
            <a:r>
              <a:rPr lang="en-US" sz="2000" err="1"/>
              <a:t>программу</a:t>
            </a:r>
            <a:r>
              <a:rPr lang="en-US" sz="2000"/>
              <a:t> </a:t>
            </a:r>
            <a:r>
              <a:rPr lang="en-US" sz="2000" err="1"/>
              <a:t>данных</a:t>
            </a:r>
            <a:r>
              <a:rPr lang="en-US" sz="2000"/>
              <a:t> с </a:t>
            </a:r>
            <a:r>
              <a:rPr lang="en-US" sz="2000" err="1"/>
              <a:t>клавиатуры</a:t>
            </a:r>
            <a:r>
              <a:rPr lang="en-US" sz="2000"/>
              <a:t> в Python </a:t>
            </a:r>
            <a:r>
              <a:rPr lang="en-US" sz="2000" err="1"/>
              <a:t>отвечает</a:t>
            </a:r>
            <a:r>
              <a:rPr lang="en-US" sz="2000"/>
              <a:t> </a:t>
            </a:r>
            <a:r>
              <a:rPr lang="en-US" sz="2000" err="1"/>
              <a:t>функция</a:t>
            </a:r>
            <a:r>
              <a:rPr lang="en-US" sz="2000"/>
              <a:t> </a:t>
            </a:r>
            <a:r>
              <a:rPr lang="en-US" sz="2000" b="1">
                <a:solidFill>
                  <a:srgbClr val="FF6C3A"/>
                </a:solidFill>
              </a:rPr>
              <a:t>input()</a:t>
            </a:r>
            <a:r>
              <a:rPr lang="en-US" sz="2000"/>
              <a:t>. 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4A33DB-3E01-41BE-A3AF-9CEDF76F72C3}"/>
              </a:ext>
            </a:extLst>
          </p:cNvPr>
          <p:cNvSpPr txBox="1"/>
          <p:nvPr/>
        </p:nvSpPr>
        <p:spPr>
          <a:xfrm>
            <a:off x="5221886" y="95964"/>
            <a:ext cx="193583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Оператор</a:t>
            </a:r>
            <a:r>
              <a:rPr lang="en-US" sz="2400" b="1">
                <a:cs typeface="Calibri"/>
              </a:rPr>
              <a:t> if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F1189-9935-4265-852E-6B04548AC9D8}"/>
              </a:ext>
            </a:extLst>
          </p:cNvPr>
          <p:cNvSpPr txBox="1"/>
          <p:nvPr/>
        </p:nvSpPr>
        <p:spPr>
          <a:xfrm>
            <a:off x="1862015" y="5300784"/>
            <a:ext cx="92592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ea typeface="+mn-lt"/>
                <a:cs typeface="+mn-lt"/>
              </a:rPr>
              <a:t>Оператор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solidFill>
                  <a:srgbClr val="FF6C3A"/>
                </a:solidFill>
                <a:ea typeface="+mn-lt"/>
                <a:cs typeface="+mn-lt"/>
              </a:rPr>
              <a:t>if </a:t>
            </a:r>
            <a:r>
              <a:rPr lang="en-US" sz="2000" err="1">
                <a:ea typeface="+mn-lt"/>
                <a:cs typeface="+mn-lt"/>
              </a:rPr>
              <a:t>используется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для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проверки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условий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если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условие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верно</a:t>
            </a:r>
            <a:r>
              <a:rPr lang="en-US" sz="2000">
                <a:ea typeface="+mn-lt"/>
                <a:cs typeface="+mn-lt"/>
              </a:rPr>
              <a:t> , </a:t>
            </a:r>
            <a:r>
              <a:rPr lang="en-US" sz="2000" err="1">
                <a:ea typeface="+mn-lt"/>
                <a:cs typeface="+mn-lt"/>
              </a:rPr>
              <a:t>выполняется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блок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выражений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называемый</a:t>
            </a:r>
            <a:r>
              <a:rPr lang="en-US" sz="2000">
                <a:ea typeface="+mn-lt"/>
                <a:cs typeface="+mn-lt"/>
              </a:rPr>
              <a:t> «</a:t>
            </a:r>
            <a:r>
              <a:rPr lang="en-US" sz="2000" b="1">
                <a:solidFill>
                  <a:srgbClr val="FF6C3A"/>
                </a:solidFill>
                <a:ea typeface="+mn-lt"/>
                <a:cs typeface="+mn-lt"/>
              </a:rPr>
              <a:t>if-</a:t>
            </a:r>
            <a:r>
              <a:rPr lang="en-US" sz="2000" b="1" err="1">
                <a:solidFill>
                  <a:srgbClr val="FF6C3A"/>
                </a:solidFill>
                <a:ea typeface="+mn-lt"/>
                <a:cs typeface="+mn-lt"/>
              </a:rPr>
              <a:t>блок</a:t>
            </a:r>
            <a:r>
              <a:rPr lang="en-US" sz="2000">
                <a:ea typeface="+mn-lt"/>
                <a:cs typeface="+mn-lt"/>
              </a:rPr>
              <a:t>»), </a:t>
            </a:r>
            <a:r>
              <a:rPr lang="en-US" sz="2000" err="1">
                <a:ea typeface="+mn-lt"/>
                <a:cs typeface="+mn-lt"/>
              </a:rPr>
              <a:t>иначе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выполняется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другой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блок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выражений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называемый</a:t>
            </a:r>
            <a:r>
              <a:rPr lang="en-US" sz="2000">
                <a:ea typeface="+mn-lt"/>
                <a:cs typeface="+mn-lt"/>
              </a:rPr>
              <a:t> «</a:t>
            </a:r>
            <a:r>
              <a:rPr lang="en-US" sz="2000" b="1">
                <a:solidFill>
                  <a:srgbClr val="FF6C3A"/>
                </a:solidFill>
                <a:ea typeface="+mn-lt"/>
                <a:cs typeface="+mn-lt"/>
              </a:rPr>
              <a:t>else-</a:t>
            </a:r>
            <a:r>
              <a:rPr lang="en-US" sz="2000" b="1" err="1">
                <a:solidFill>
                  <a:srgbClr val="FF6C3A"/>
                </a:solidFill>
                <a:ea typeface="+mn-lt"/>
                <a:cs typeface="+mn-lt"/>
              </a:rPr>
              <a:t>блок</a:t>
            </a:r>
            <a:r>
              <a:rPr lang="en-US" sz="2000">
                <a:ea typeface="+mn-lt"/>
                <a:cs typeface="+mn-lt"/>
              </a:rPr>
              <a:t>»). </a:t>
            </a:r>
            <a:r>
              <a:rPr lang="en-US" sz="2000" err="1">
                <a:ea typeface="+mn-lt"/>
                <a:cs typeface="+mn-lt"/>
              </a:rPr>
              <a:t>Блок</a:t>
            </a:r>
            <a:r>
              <a:rPr lang="en-US" sz="2000">
                <a:ea typeface="+mn-lt"/>
                <a:cs typeface="+mn-lt"/>
              </a:rPr>
              <a:t> «</a:t>
            </a:r>
            <a:r>
              <a:rPr lang="en-US" sz="2000" b="1">
                <a:solidFill>
                  <a:srgbClr val="FF6C3A"/>
                </a:solidFill>
                <a:ea typeface="+mn-lt"/>
                <a:cs typeface="+mn-lt"/>
              </a:rPr>
              <a:t>else</a:t>
            </a:r>
            <a:r>
              <a:rPr lang="en-US" sz="2000">
                <a:ea typeface="+mn-lt"/>
                <a:cs typeface="+mn-lt"/>
              </a:rPr>
              <a:t>» </a:t>
            </a:r>
            <a:r>
              <a:rPr lang="en-US" sz="2000" err="1">
                <a:ea typeface="+mn-lt"/>
                <a:cs typeface="+mn-lt"/>
              </a:rPr>
              <a:t>является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необязательным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B14A92-2178-4EA9-8D38-C972C3525D54}"/>
              </a:ext>
            </a:extLst>
          </p:cNvPr>
          <p:cNvGrpSpPr/>
          <p:nvPr/>
        </p:nvGrpSpPr>
        <p:grpSpPr>
          <a:xfrm>
            <a:off x="3405554" y="918668"/>
            <a:ext cx="4791331" cy="918307"/>
            <a:chOff x="3405554" y="918668"/>
            <a:chExt cx="4791331" cy="9183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87922C-2BD4-46F9-9F81-85C234DF4258}"/>
                </a:ext>
              </a:extLst>
            </p:cNvPr>
            <p:cNvSpPr txBox="1"/>
            <p:nvPr/>
          </p:nvSpPr>
          <p:spPr>
            <a:xfrm>
              <a:off x="3405554" y="1041399"/>
              <a:ext cx="51581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/>
                <a:t>If </a:t>
              </a:r>
              <a:endParaRPr lang="en-US" sz="3200">
                <a:cs typeface="Calibri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1A9402-62B9-436C-9DF3-D126E001B52F}"/>
                </a:ext>
              </a:extLst>
            </p:cNvPr>
            <p:cNvSpPr/>
            <p:nvPr/>
          </p:nvSpPr>
          <p:spPr>
            <a:xfrm>
              <a:off x="4021198" y="918668"/>
              <a:ext cx="1328160" cy="91830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cs typeface="Calibri"/>
                </a:rPr>
                <a:t>time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478711-55DA-4819-9612-015F152A5E26}"/>
                </a:ext>
              </a:extLst>
            </p:cNvPr>
            <p:cNvSpPr txBox="1"/>
            <p:nvPr/>
          </p:nvSpPr>
          <p:spPr>
            <a:xfrm>
              <a:off x="5453685" y="996189"/>
              <a:ext cx="274320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/>
                <a:t>== "09:00":</a:t>
              </a:r>
              <a:endParaRPr lang="en-US" sz="3200">
                <a:cs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2EF03-6E0F-4369-A139-2211AD01EC7F}"/>
              </a:ext>
            </a:extLst>
          </p:cNvPr>
          <p:cNvGrpSpPr/>
          <p:nvPr/>
        </p:nvGrpSpPr>
        <p:grpSpPr>
          <a:xfrm>
            <a:off x="4626706" y="545457"/>
            <a:ext cx="7261410" cy="2030293"/>
            <a:chOff x="4626706" y="545457"/>
            <a:chExt cx="7261410" cy="20302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AADCF6-4459-4B07-9D92-ED1B39AAF090}"/>
                </a:ext>
              </a:extLst>
            </p:cNvPr>
            <p:cNvSpPr txBox="1"/>
            <p:nvPr/>
          </p:nvSpPr>
          <p:spPr>
            <a:xfrm>
              <a:off x="4626706" y="1969478"/>
              <a:ext cx="473612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>
                  <a:cs typeface="Calibri"/>
                </a:rPr>
                <a:t>print("</a:t>
              </a:r>
              <a:r>
                <a:rPr lang="en-US" sz="3200" err="1">
                  <a:cs typeface="Calibri"/>
                </a:rPr>
                <a:t>Доброе</a:t>
              </a:r>
              <a:r>
                <a:rPr lang="en-US" sz="3200">
                  <a:cs typeface="Calibri"/>
                </a:rPr>
                <a:t> </a:t>
              </a:r>
              <a:r>
                <a:rPr lang="en-US" sz="3200" err="1">
                  <a:cs typeface="Calibri"/>
                </a:rPr>
                <a:t>утро</a:t>
              </a:r>
              <a:r>
                <a:rPr lang="en-US" sz="3200">
                  <a:cs typeface="Calibri"/>
                </a:rPr>
                <a:t>")</a:t>
              </a: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05D88EF-13D3-4CC1-A170-3D6A294BF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9094" y="545457"/>
              <a:ext cx="2979022" cy="203029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430D61-89F0-443B-9BD1-D4AC493DCB79}"/>
              </a:ext>
            </a:extLst>
          </p:cNvPr>
          <p:cNvGrpSpPr/>
          <p:nvPr/>
        </p:nvGrpSpPr>
        <p:grpSpPr>
          <a:xfrm>
            <a:off x="3200401" y="2901822"/>
            <a:ext cx="5016023" cy="918307"/>
            <a:chOff x="3200401" y="2901822"/>
            <a:chExt cx="5016023" cy="9183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EE2A82-4CF8-4B78-BB65-2ACED08D1369}"/>
                </a:ext>
              </a:extLst>
            </p:cNvPr>
            <p:cNvSpPr txBox="1"/>
            <p:nvPr/>
          </p:nvSpPr>
          <p:spPr>
            <a:xfrm>
              <a:off x="3200401" y="3073399"/>
              <a:ext cx="8577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err="1"/>
                <a:t>elIf</a:t>
              </a:r>
              <a:r>
                <a:rPr lang="en-US" sz="3200"/>
                <a:t> </a:t>
              </a:r>
              <a:endParaRPr lang="en-US" sz="3200">
                <a:cs typeface="Calibri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5105980-23C4-4E4D-B5AC-4A31E640FBC9}"/>
                </a:ext>
              </a:extLst>
            </p:cNvPr>
            <p:cNvSpPr/>
            <p:nvPr/>
          </p:nvSpPr>
          <p:spPr>
            <a:xfrm>
              <a:off x="4040736" y="2901822"/>
              <a:ext cx="1328160" cy="918307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cs typeface="Calibri"/>
                </a:rPr>
                <a:t>time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80BB87-B41B-45D6-AFF8-E9AD132E83CB}"/>
                </a:ext>
              </a:extLst>
            </p:cNvPr>
            <p:cNvSpPr txBox="1"/>
            <p:nvPr/>
          </p:nvSpPr>
          <p:spPr>
            <a:xfrm>
              <a:off x="5473224" y="2979343"/>
              <a:ext cx="274320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/>
                <a:t>== "18:00":</a:t>
              </a:r>
              <a:endParaRPr lang="en-US" sz="3200">
                <a:cs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FFA70FF-77F2-453A-874D-715F5CA610CD}"/>
              </a:ext>
            </a:extLst>
          </p:cNvPr>
          <p:cNvGrpSpPr/>
          <p:nvPr/>
        </p:nvGrpSpPr>
        <p:grpSpPr>
          <a:xfrm>
            <a:off x="142631" y="2940553"/>
            <a:ext cx="8819657" cy="2031966"/>
            <a:chOff x="142631" y="2940553"/>
            <a:chExt cx="8819657" cy="20319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9BC72B-AC1E-4123-9809-8FFE81897225}"/>
                </a:ext>
              </a:extLst>
            </p:cNvPr>
            <p:cNvSpPr txBox="1"/>
            <p:nvPr/>
          </p:nvSpPr>
          <p:spPr>
            <a:xfrm>
              <a:off x="4226167" y="3815863"/>
              <a:ext cx="473612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>
                  <a:cs typeface="Calibri"/>
                </a:rPr>
                <a:t>print("</a:t>
              </a:r>
              <a:r>
                <a:rPr lang="en-US" sz="3200" err="1">
                  <a:cs typeface="Calibri"/>
                </a:rPr>
                <a:t>Добрый</a:t>
              </a:r>
              <a:r>
                <a:rPr lang="en-US" sz="3200">
                  <a:cs typeface="Calibri"/>
                </a:rPr>
                <a:t> </a:t>
              </a:r>
              <a:r>
                <a:rPr lang="en-US" sz="3200" err="1">
                  <a:cs typeface="Calibri"/>
                </a:rPr>
                <a:t>вечер</a:t>
              </a:r>
              <a:r>
                <a:rPr lang="en-US" sz="3200">
                  <a:cs typeface="Calibri"/>
                </a:rPr>
                <a:t>")</a:t>
              </a:r>
            </a:p>
          </p:txBody>
        </p:sp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0EB0A6EF-C783-4FFF-8A78-1009B79D5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56" t="1394" r="715" b="-1742"/>
            <a:stretch/>
          </p:blipFill>
          <p:spPr>
            <a:xfrm>
              <a:off x="142631" y="2940553"/>
              <a:ext cx="2987764" cy="20319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54428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4A33DB-3E01-41BE-A3AF-9CEDF76F72C3}"/>
              </a:ext>
            </a:extLst>
          </p:cNvPr>
          <p:cNvSpPr txBox="1"/>
          <p:nvPr/>
        </p:nvSpPr>
        <p:spPr>
          <a:xfrm>
            <a:off x="5221886" y="95964"/>
            <a:ext cx="2639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Оператор</a:t>
            </a:r>
            <a:r>
              <a:rPr lang="en-US" sz="2400" b="1">
                <a:cs typeface="Calibri"/>
              </a:rPr>
              <a:t> while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F1189-9935-4265-852E-6B04548AC9D8}"/>
              </a:ext>
            </a:extLst>
          </p:cNvPr>
          <p:cNvSpPr txBox="1"/>
          <p:nvPr/>
        </p:nvSpPr>
        <p:spPr>
          <a:xfrm>
            <a:off x="1862015" y="5300784"/>
            <a:ext cx="92592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ea typeface="+mn-lt"/>
                <a:cs typeface="+mn-lt"/>
              </a:rPr>
              <a:t>Оператор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solidFill>
                  <a:srgbClr val="FF6C3A"/>
                </a:solidFill>
                <a:ea typeface="+mn-lt"/>
                <a:cs typeface="+mn-lt"/>
              </a:rPr>
              <a:t>while </a:t>
            </a:r>
            <a:r>
              <a:rPr lang="en-US" sz="2000" err="1">
                <a:ea typeface="+mn-lt"/>
                <a:cs typeface="+mn-lt"/>
              </a:rPr>
              <a:t>позволяет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многократно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выполнять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блок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команд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до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тех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пор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пока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выполняется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некоторое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условие</a:t>
            </a:r>
            <a:r>
              <a:rPr lang="en-US" sz="2000">
                <a:ea typeface="+mn-lt"/>
                <a:cs typeface="+mn-lt"/>
              </a:rPr>
              <a:t>. </a:t>
            </a:r>
            <a:r>
              <a:rPr lang="en-US" sz="2000" err="1">
                <a:ea typeface="+mn-lt"/>
                <a:cs typeface="+mn-lt"/>
              </a:rPr>
              <a:t>Это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один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из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так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называемых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операторов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цикла</a:t>
            </a:r>
            <a:r>
              <a:rPr lang="en-US" sz="2000">
                <a:ea typeface="+mn-lt"/>
                <a:cs typeface="+mn-lt"/>
              </a:rPr>
              <a:t>. </a:t>
            </a:r>
            <a:r>
              <a:rPr lang="en-US" sz="2000" err="1">
                <a:ea typeface="+mn-lt"/>
                <a:cs typeface="+mn-lt"/>
              </a:rPr>
              <a:t>Он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также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может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иметь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необязательный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пункт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solidFill>
                  <a:srgbClr val="FF6C3A"/>
                </a:solidFill>
                <a:ea typeface="+mn-lt"/>
                <a:cs typeface="+mn-lt"/>
              </a:rPr>
              <a:t>else 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7859F06-0A9B-4285-8759-D273728E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31" y="1366658"/>
            <a:ext cx="4403969" cy="3108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0D08095-7816-40A8-8159-DB5DC72047B9}"/>
              </a:ext>
            </a:extLst>
          </p:cNvPr>
          <p:cNvGrpSpPr/>
          <p:nvPr/>
        </p:nvGrpSpPr>
        <p:grpSpPr>
          <a:xfrm>
            <a:off x="6815198" y="1788130"/>
            <a:ext cx="2567171" cy="683846"/>
            <a:chOff x="6815198" y="1788130"/>
            <a:chExt cx="2567171" cy="6838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7B4C40A-4DE8-41B3-983D-CFC1DF6B5791}"/>
                </a:ext>
              </a:extLst>
            </p:cNvPr>
            <p:cNvSpPr/>
            <p:nvPr/>
          </p:nvSpPr>
          <p:spPr>
            <a:xfrm>
              <a:off x="6815198" y="1788130"/>
              <a:ext cx="1123007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cs typeface="Calibri"/>
                </a:rPr>
                <a:t>open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D6FF88-311E-458F-A718-8D9C3FE2FC6B}"/>
                </a:ext>
              </a:extLst>
            </p:cNvPr>
            <p:cNvSpPr txBox="1"/>
            <p:nvPr/>
          </p:nvSpPr>
          <p:spPr>
            <a:xfrm>
              <a:off x="7938477" y="1871785"/>
              <a:ext cx="144389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= True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B60D7D0-0173-4843-AFE5-122EFBE0AF6C}"/>
              </a:ext>
            </a:extLst>
          </p:cNvPr>
          <p:cNvGrpSpPr/>
          <p:nvPr/>
        </p:nvGrpSpPr>
        <p:grpSpPr>
          <a:xfrm>
            <a:off x="6815199" y="3058131"/>
            <a:ext cx="4042324" cy="683845"/>
            <a:chOff x="6815199" y="3058131"/>
            <a:chExt cx="4042324" cy="6838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6CC76F-35E8-415B-B68A-C6D06A07E6FB}"/>
                </a:ext>
              </a:extLst>
            </p:cNvPr>
            <p:cNvSpPr txBox="1"/>
            <p:nvPr/>
          </p:nvSpPr>
          <p:spPr>
            <a:xfrm>
              <a:off x="9413631" y="3141785"/>
              <a:ext cx="144389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= 0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B7C2ECD-6902-414B-95D2-7602B37384FC}"/>
                </a:ext>
              </a:extLst>
            </p:cNvPr>
            <p:cNvSpPr/>
            <p:nvPr/>
          </p:nvSpPr>
          <p:spPr>
            <a:xfrm>
              <a:off x="6815199" y="3058131"/>
              <a:ext cx="2432083" cy="68384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err="1">
                  <a:ea typeface="+mn-lt"/>
                  <a:cs typeface="+mn-lt"/>
                </a:rPr>
                <a:t>water_counter</a:t>
              </a:r>
              <a:endParaRPr lang="en-US" sz="2800" b="1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5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4A33DB-3E01-41BE-A3AF-9CEDF76F72C3}"/>
              </a:ext>
            </a:extLst>
          </p:cNvPr>
          <p:cNvSpPr txBox="1"/>
          <p:nvPr/>
        </p:nvSpPr>
        <p:spPr>
          <a:xfrm>
            <a:off x="5221886" y="95964"/>
            <a:ext cx="2639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cs typeface="Calibri"/>
              </a:rPr>
              <a:t>Оператор</a:t>
            </a:r>
            <a:r>
              <a:rPr lang="en-US" sz="2400" b="1">
                <a:cs typeface="Calibri"/>
              </a:rPr>
              <a:t> while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5DC4F8-6F58-4051-B0C5-4F469BF526E0}"/>
              </a:ext>
            </a:extLst>
          </p:cNvPr>
          <p:cNvGrpSpPr/>
          <p:nvPr/>
        </p:nvGrpSpPr>
        <p:grpSpPr>
          <a:xfrm>
            <a:off x="3698631" y="1446207"/>
            <a:ext cx="2417407" cy="683846"/>
            <a:chOff x="3698631" y="1446207"/>
            <a:chExt cx="2417407" cy="6838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87922C-2BD4-46F9-9F81-85C234DF4258}"/>
                </a:ext>
              </a:extLst>
            </p:cNvPr>
            <p:cNvSpPr txBox="1"/>
            <p:nvPr/>
          </p:nvSpPr>
          <p:spPr>
            <a:xfrm>
              <a:off x="3698631" y="1539630"/>
              <a:ext cx="123873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while</a:t>
              </a:r>
              <a:endParaRPr lang="en-US" sz="2800">
                <a:cs typeface="Calibri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1A9402-62B9-436C-9DF3-D126E001B52F}"/>
                </a:ext>
              </a:extLst>
            </p:cNvPr>
            <p:cNvSpPr/>
            <p:nvPr/>
          </p:nvSpPr>
          <p:spPr>
            <a:xfrm>
              <a:off x="4724582" y="1446207"/>
              <a:ext cx="1123007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cs typeface="Calibri"/>
                </a:rPr>
                <a:t>open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478711-55DA-4819-9612-015F152A5E26}"/>
                </a:ext>
              </a:extLst>
            </p:cNvPr>
            <p:cNvSpPr txBox="1"/>
            <p:nvPr/>
          </p:nvSpPr>
          <p:spPr>
            <a:xfrm>
              <a:off x="5844453" y="1494420"/>
              <a:ext cx="27158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:</a:t>
              </a:r>
              <a:endParaRPr lang="en-US" sz="2800">
                <a:cs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B1CA7B-6053-4338-B74E-E3CF49339D0C}"/>
              </a:ext>
            </a:extLst>
          </p:cNvPr>
          <p:cNvGrpSpPr/>
          <p:nvPr/>
        </p:nvGrpSpPr>
        <p:grpSpPr>
          <a:xfrm>
            <a:off x="4763660" y="2511054"/>
            <a:ext cx="3553861" cy="683845"/>
            <a:chOff x="4763660" y="2511054"/>
            <a:chExt cx="3553861" cy="6838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AADCF6-4459-4B07-9D92-ED1B39AAF090}"/>
                </a:ext>
              </a:extLst>
            </p:cNvPr>
            <p:cNvSpPr txBox="1"/>
            <p:nvPr/>
          </p:nvSpPr>
          <p:spPr>
            <a:xfrm>
              <a:off x="7254630" y="2643556"/>
              <a:ext cx="1062891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 += 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01BE385-F0B7-43D4-96F8-8E95E13D516A}"/>
                </a:ext>
              </a:extLst>
            </p:cNvPr>
            <p:cNvSpPr/>
            <p:nvPr/>
          </p:nvSpPr>
          <p:spPr>
            <a:xfrm>
              <a:off x="4763660" y="2511054"/>
              <a:ext cx="2588390" cy="68384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err="1">
                  <a:ea typeface="+mn-lt"/>
                  <a:cs typeface="+mn-lt"/>
                </a:rPr>
                <a:t>water_counter</a:t>
              </a:r>
              <a:endParaRPr lang="en-US" sz="2800" b="1">
                <a:cs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366-13A2-4E81-B5CF-4AE53FB80660}"/>
              </a:ext>
            </a:extLst>
          </p:cNvPr>
          <p:cNvGrpSpPr/>
          <p:nvPr/>
        </p:nvGrpSpPr>
        <p:grpSpPr>
          <a:xfrm>
            <a:off x="4587631" y="3634516"/>
            <a:ext cx="4540737" cy="683845"/>
            <a:chOff x="4587631" y="3634516"/>
            <a:chExt cx="4540737" cy="6838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C506E6-2F3D-4B7D-97D7-82B9F33ED812}"/>
                </a:ext>
              </a:extLst>
            </p:cNvPr>
            <p:cNvSpPr txBox="1"/>
            <p:nvPr/>
          </p:nvSpPr>
          <p:spPr>
            <a:xfrm>
              <a:off x="4587631" y="3718168"/>
              <a:ext cx="43766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if</a:t>
              </a:r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A92F7A7-2FC3-4E62-898B-350852EB87AB}"/>
                </a:ext>
              </a:extLst>
            </p:cNvPr>
            <p:cNvSpPr/>
            <p:nvPr/>
          </p:nvSpPr>
          <p:spPr>
            <a:xfrm>
              <a:off x="5046968" y="3634516"/>
              <a:ext cx="2432083" cy="68384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err="1">
                  <a:ea typeface="+mn-lt"/>
                  <a:cs typeface="+mn-lt"/>
                </a:rPr>
                <a:t>water_counter</a:t>
              </a:r>
              <a:endParaRPr lang="en-US" sz="2800" b="1">
                <a:cs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B76821-AF5F-432E-8A5A-85C4272B55C8}"/>
                </a:ext>
              </a:extLst>
            </p:cNvPr>
            <p:cNvSpPr txBox="1"/>
            <p:nvPr/>
          </p:nvSpPr>
          <p:spPr>
            <a:xfrm>
              <a:off x="7684476" y="3718171"/>
              <a:ext cx="144389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&gt;= 100: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CC522E-FDF4-43FA-8A22-D2D88946D4AF}"/>
              </a:ext>
            </a:extLst>
          </p:cNvPr>
          <p:cNvGrpSpPr/>
          <p:nvPr/>
        </p:nvGrpSpPr>
        <p:grpSpPr>
          <a:xfrm>
            <a:off x="5633120" y="4621207"/>
            <a:ext cx="2655094" cy="683846"/>
            <a:chOff x="5633120" y="4621207"/>
            <a:chExt cx="2655094" cy="68384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94AAF44-FCDB-4F76-857C-E34D126748E4}"/>
                </a:ext>
              </a:extLst>
            </p:cNvPr>
            <p:cNvSpPr/>
            <p:nvPr/>
          </p:nvSpPr>
          <p:spPr>
            <a:xfrm>
              <a:off x="5633120" y="4621207"/>
              <a:ext cx="1123007" cy="683846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cs typeface="Calibri"/>
                </a:rPr>
                <a:t>open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C78188-755A-4C80-92CD-DF6C93D09AEE}"/>
                </a:ext>
              </a:extLst>
            </p:cNvPr>
            <p:cNvSpPr txBox="1"/>
            <p:nvPr/>
          </p:nvSpPr>
          <p:spPr>
            <a:xfrm>
              <a:off x="6844322" y="4704862"/>
              <a:ext cx="144389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cs typeface="Calibri"/>
                </a:rPr>
                <a:t>=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1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34</cp:revision>
  <dcterms:created xsi:type="dcterms:W3CDTF">2021-11-29T22:51:53Z</dcterms:created>
  <dcterms:modified xsi:type="dcterms:W3CDTF">2021-12-14T08:25:07Z</dcterms:modified>
</cp:coreProperties>
</file>