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6" r:id="rId4"/>
    <p:sldId id="276" r:id="rId5"/>
    <p:sldId id="265" r:id="rId6"/>
    <p:sldId id="274" r:id="rId7"/>
    <p:sldId id="277" r:id="rId8"/>
    <p:sldId id="27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D00F415-21C9-126B-D811-EECC4BD1021F}" v="336" dt="2021-12-08T16:55:26.595"/>
    <p1510:client id="{58A5EECA-69F4-A2C6-FD0E-DB58BAABE3E1}" v="170" dt="2021-12-08T11:52:11.015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4">
            <a:extLst>
              <a:ext uri="{FF2B5EF4-FFF2-40B4-BE49-F238E27FC236}">
                <a16:creationId xmlns:a16="http://schemas.microsoft.com/office/drawing/2014/main" id="{7A796137-1066-4DB9-8DC6-5377E016B8A2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Поток команд</a:t>
            </a:r>
            <a:endParaRPr lang="en-US" dirty="0"/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AA457CD4-DCFA-43EA-88AD-B780AB30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72" y="2238316"/>
            <a:ext cx="3519773" cy="2769412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AC2CE21A-CCE0-41E2-8C7D-1448F3478624}"/>
              </a:ext>
            </a:extLst>
          </p:cNvPr>
          <p:cNvSpPr/>
          <p:nvPr/>
        </p:nvSpPr>
        <p:spPr>
          <a:xfrm>
            <a:off x="6119043" y="2268445"/>
            <a:ext cx="487325" cy="2888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26A42-6FBC-4ED2-9FB2-135803A9C083}"/>
              </a:ext>
            </a:extLst>
          </p:cNvPr>
          <p:cNvSpPr txBox="1"/>
          <p:nvPr/>
        </p:nvSpPr>
        <p:spPr>
          <a:xfrm>
            <a:off x="6798403" y="31326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Процесс</a:t>
            </a:r>
            <a:r>
              <a:rPr lang="en-US" dirty="0"/>
              <a:t> </a:t>
            </a:r>
            <a:r>
              <a:rPr lang="en-US" dirty="0" err="1"/>
              <a:t>исполнения</a:t>
            </a:r>
            <a:r>
              <a:rPr lang="en-US" dirty="0"/>
              <a:t> </a:t>
            </a:r>
            <a:r>
              <a:rPr lang="en-US" dirty="0" err="1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Функция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input</a:t>
            </a:r>
            <a:endParaRPr lang="en-US" dirty="0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847382" cy="1543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ввод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программу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клавиатуры</a:t>
            </a:r>
            <a:r>
              <a:rPr lang="en-US" dirty="0">
                <a:ea typeface="+mn-lt"/>
                <a:cs typeface="+mn-lt"/>
              </a:rPr>
              <a:t> в Python </a:t>
            </a:r>
            <a:r>
              <a:rPr lang="en-US" dirty="0" err="1">
                <a:ea typeface="+mn-lt"/>
                <a:cs typeface="+mn-lt"/>
              </a:rPr>
              <a:t>отвечает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chemeClr val="accent4"/>
                </a:solidFill>
                <a:ea typeface="+mn-lt"/>
                <a:cs typeface="+mn-lt"/>
              </a:rPr>
              <a:t>input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вызывается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программа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останавливает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выполнение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ждет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введет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текст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После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нажмет</a:t>
            </a:r>
            <a:r>
              <a:rPr lang="en-US" dirty="0">
                <a:ea typeface="+mn-lt"/>
                <a:cs typeface="+mn-lt"/>
              </a:rPr>
              <a:t> Enter, </a:t>
            </a:r>
            <a:r>
              <a:rPr lang="en-US" dirty="0" err="1">
                <a:ea typeface="+mn-lt"/>
                <a:cs typeface="+mn-lt"/>
              </a:rPr>
              <a:t>функция</a:t>
            </a:r>
            <a:r>
              <a:rPr lang="en-US" dirty="0">
                <a:ea typeface="+mn-lt"/>
                <a:cs typeface="+mn-lt"/>
              </a:rPr>
              <a:t> input() </a:t>
            </a:r>
            <a:r>
              <a:rPr lang="en-US" dirty="0" err="1">
                <a:ea typeface="+mn-lt"/>
                <a:cs typeface="+mn-lt"/>
              </a:rPr>
              <a:t>заберет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введенный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текст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передаст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обрабатывать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согласно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алгоритмам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EA8AF3D-AAF4-4C8B-B3E8-75F5D6D5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22" y="1573140"/>
            <a:ext cx="3993662" cy="93725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F866217-F0EF-4E64-A76E-ADEC68896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23" y="2974178"/>
            <a:ext cx="9083430" cy="10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2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if</a:t>
            </a:r>
            <a:endParaRPr lang="en-US" dirty="0" err="1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5FE4F02-91BB-4249-96C9-FACF86B9D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08" y="1979261"/>
            <a:ext cx="6602046" cy="20377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075613" cy="1348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Оператор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if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условий</a:t>
            </a:r>
            <a:r>
              <a:rPr lang="en-US" dirty="0">
                <a:ea typeface="+mn-lt"/>
                <a:cs typeface="+mn-lt"/>
              </a:rPr>
              <a:t>:  </a:t>
            </a:r>
            <a:r>
              <a:rPr lang="en-US" dirty="0" err="1">
                <a:ea typeface="+mn-lt"/>
                <a:cs typeface="+mn-lt"/>
              </a:rPr>
              <a:t>если</a:t>
            </a:r>
            <a:r>
              <a:rPr lang="en-US" dirty="0">
                <a:ea typeface="+mn-lt"/>
                <a:cs typeface="+mn-lt"/>
              </a:rPr>
              <a:t> 1 </a:t>
            </a:r>
            <a:r>
              <a:rPr lang="en-US" dirty="0" err="1">
                <a:ea typeface="+mn-lt"/>
                <a:cs typeface="+mn-lt"/>
              </a:rPr>
              <a:t>условие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верно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выполняется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выражений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называемый</a:t>
            </a:r>
            <a:r>
              <a:rPr lang="en-US" dirty="0">
                <a:ea typeface="+mn-lt"/>
                <a:cs typeface="+mn-lt"/>
              </a:rPr>
              <a:t> «if-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»),  </a:t>
            </a:r>
            <a:r>
              <a:rPr lang="en-US" dirty="0" err="1">
                <a:ea typeface="+mn-lt"/>
                <a:cs typeface="+mn-lt"/>
              </a:rPr>
              <a:t>иначе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другой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выражений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называемый</a:t>
            </a:r>
            <a:r>
              <a:rPr lang="en-US" dirty="0">
                <a:ea typeface="+mn-lt"/>
                <a:cs typeface="+mn-lt"/>
              </a:rPr>
              <a:t> «else-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»). 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 «else» </a:t>
            </a:r>
            <a:r>
              <a:rPr lang="en-US" dirty="0" err="1">
                <a:ea typeface="+mn-lt"/>
                <a:cs typeface="+mn-lt"/>
              </a:rPr>
              <a:t>является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необязательным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while</a:t>
            </a:r>
            <a:endParaRPr lang="en-US" dirty="0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075613" cy="1348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Оператор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while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позволяет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многократно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выполнять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команд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пор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условие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один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называемых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операторов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цикла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может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иметь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необязательный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пункт</a:t>
            </a:r>
            <a:r>
              <a:rPr lang="en-US" dirty="0">
                <a:ea typeface="+mn-lt"/>
                <a:cs typeface="+mn-lt"/>
              </a:rPr>
              <a:t> else .</a:t>
            </a:r>
            <a:endParaRPr lang="en-US" dirty="0" err="1">
              <a:ea typeface="+mn-lt"/>
              <a:cs typeface="+mn-lt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8F47AF6-9EFF-4AD6-A7DB-B0EA256A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44" y="1418635"/>
            <a:ext cx="5626031" cy="29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6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Цикл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for</a:t>
            </a:r>
            <a:endParaRPr lang="en-US" dirty="0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79988" y="4721853"/>
            <a:ext cx="9075613" cy="1117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Оператор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for..in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является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оператором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цикла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осуществляет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итерацию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проходит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через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каждый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последовательности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>
              <a:ea typeface="+mn-lt"/>
              <a:cs typeface="+mn-lt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D9A9E91B-0A48-4281-A606-537DC854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80" y="2178558"/>
            <a:ext cx="4824046" cy="14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Оператор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break</a:t>
            </a:r>
            <a:endParaRPr lang="ru-RU" sz="3200" b="1" dirty="0" err="1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075613" cy="1348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Оператор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break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служит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прерывания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цикла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остановки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команд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даже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если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условие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цикла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ещё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приняло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 False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закончилась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58FA52E-3203-4CCA-BBE9-4FB227E6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92" y="1861240"/>
            <a:ext cx="7129584" cy="17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86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224</cp:revision>
  <dcterms:created xsi:type="dcterms:W3CDTF">2021-11-29T22:51:53Z</dcterms:created>
  <dcterms:modified xsi:type="dcterms:W3CDTF">2021-12-08T16:56:20Z</dcterms:modified>
</cp:coreProperties>
</file>