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  <a:srgbClr val="005A9E"/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585AD-0BB3-4764-B6E4-D781EC194C6E}" v="56" dt="2020-10-09T14:50:16.495"/>
    <p1510:client id="{C49A52B7-07D2-4666-9424-B0B6066EA04B}" v="12" dt="2020-10-09T14:45:09.284"/>
    <p1510:client id="{C5B35459-3FE0-4677-95D5-95E19954DF54}" v="3" dt="2020-10-09T14:41:35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Riley Grant" userId="S::wsrbmg@lunet.lboro.ac.uk::471ee974-bab7-45b9-b8fd-8f22f16c39ef" providerId="AD" clId="Web-{C5B35459-3FE0-4677-95D5-95E19954DF54}"/>
    <pc:docChg chg="modSld">
      <pc:chgData name="(s) Riley Grant" userId="S::wsrbmg@lunet.lboro.ac.uk::471ee974-bab7-45b9-b8fd-8f22f16c39ef" providerId="AD" clId="Web-{C5B35459-3FE0-4677-95D5-95E19954DF54}" dt="2020-10-09T14:41:35.645" v="2"/>
      <pc:docMkLst>
        <pc:docMk/>
      </pc:docMkLst>
      <pc:sldChg chg="delSp modSp">
        <pc:chgData name="(s) Riley Grant" userId="S::wsrbmg@lunet.lboro.ac.uk::471ee974-bab7-45b9-b8fd-8f22f16c39ef" providerId="AD" clId="Web-{C5B35459-3FE0-4677-95D5-95E19954DF54}" dt="2020-10-09T14:41:35.645" v="2"/>
        <pc:sldMkLst>
          <pc:docMk/>
          <pc:sldMk cId="3383640548" sldId="256"/>
        </pc:sldMkLst>
        <pc:spChg chg="del mod">
          <ac:chgData name="(s) Riley Grant" userId="S::wsrbmg@lunet.lboro.ac.uk::471ee974-bab7-45b9-b8fd-8f22f16c39ef" providerId="AD" clId="Web-{C5B35459-3FE0-4677-95D5-95E19954DF54}" dt="2020-10-09T14:41:35.645" v="2"/>
          <ac:spMkLst>
            <pc:docMk/>
            <pc:sldMk cId="3383640548" sldId="256"/>
            <ac:spMk id="40" creationId="{0A1FB864-C6F7-45DD-95BC-E17FA9E51D79}"/>
          </ac:spMkLst>
        </pc:spChg>
      </pc:sldChg>
    </pc:docChg>
  </pc:docChgLst>
  <pc:docChgLst>
    <pc:chgData name="(s) Matt Gurney" userId="S::elmbg@lunet.lboro.ac.uk::8c91b1f4-31d8-4b03-9b44-a452e65bcec9" providerId="AD" clId="Web-{C49A52B7-07D2-4666-9424-B0B6066EA04B}"/>
    <pc:docChg chg="modSld">
      <pc:chgData name="(s) Matt Gurney" userId="S::elmbg@lunet.lboro.ac.uk::8c91b1f4-31d8-4b03-9b44-a452e65bcec9" providerId="AD" clId="Web-{C49A52B7-07D2-4666-9424-B0B6066EA04B}" dt="2020-10-09T14:45:09.284" v="11" actId="14100"/>
      <pc:docMkLst>
        <pc:docMk/>
      </pc:docMkLst>
      <pc:sldChg chg="delSp modSp mod setBg">
        <pc:chgData name="(s) Matt Gurney" userId="S::elmbg@lunet.lboro.ac.uk::8c91b1f4-31d8-4b03-9b44-a452e65bcec9" providerId="AD" clId="Web-{C49A52B7-07D2-4666-9424-B0B6066EA04B}" dt="2020-10-09T14:45:09.284" v="11" actId="14100"/>
        <pc:sldMkLst>
          <pc:docMk/>
          <pc:sldMk cId="3383640548" sldId="256"/>
        </pc:sldMkLst>
        <pc:spChg chg="mod">
          <ac:chgData name="(s) Matt Gurney" userId="S::elmbg@lunet.lboro.ac.uk::8c91b1f4-31d8-4b03-9b44-a452e65bcec9" providerId="AD" clId="Web-{C49A52B7-07D2-4666-9424-B0B6066EA04B}" dt="2020-10-09T14:44:30.628" v="10"/>
          <ac:spMkLst>
            <pc:docMk/>
            <pc:sldMk cId="3383640548" sldId="256"/>
            <ac:spMk id="35" creationId="{2EBD377B-F504-4138-A77F-FC231B71C005}"/>
          </ac:spMkLst>
        </pc:spChg>
        <pc:grpChg chg="mod">
          <ac:chgData name="(s) Matt Gurney" userId="S::elmbg@lunet.lboro.ac.uk::8c91b1f4-31d8-4b03-9b44-a452e65bcec9" providerId="AD" clId="Web-{C49A52B7-07D2-4666-9424-B0B6066EA04B}" dt="2020-10-09T14:45:09.284" v="11" actId="14100"/>
          <ac:grpSpMkLst>
            <pc:docMk/>
            <pc:sldMk cId="3383640548" sldId="256"/>
            <ac:grpSpMk id="2" creationId="{C5EEF4AA-7A08-4A42-94C9-4862C92AF430}"/>
          </ac:grpSpMkLst>
        </pc:grpChg>
        <pc:grpChg chg="mod">
          <ac:chgData name="(s) Matt Gurney" userId="S::elmbg@lunet.lboro.ac.uk::8c91b1f4-31d8-4b03-9b44-a452e65bcec9" providerId="AD" clId="Web-{C49A52B7-07D2-4666-9424-B0B6066EA04B}" dt="2020-10-09T14:42:17.596" v="6" actId="1076"/>
          <ac:grpSpMkLst>
            <pc:docMk/>
            <pc:sldMk cId="3383640548" sldId="256"/>
            <ac:grpSpMk id="30" creationId="{187563BE-FFB3-4DEC-8FC1-AF8A3C6EF127}"/>
          </ac:grpSpMkLst>
        </pc:grpChg>
        <pc:grpChg chg="topLvl">
          <ac:chgData name="(s) Matt Gurney" userId="S::elmbg@lunet.lboro.ac.uk::8c91b1f4-31d8-4b03-9b44-a452e65bcec9" providerId="AD" clId="Web-{C49A52B7-07D2-4666-9424-B0B6066EA04B}" dt="2020-10-09T14:41:10.252" v="1"/>
          <ac:grpSpMkLst>
            <pc:docMk/>
            <pc:sldMk cId="3383640548" sldId="256"/>
            <ac:grpSpMk id="33" creationId="{1583D138-D09B-4928-822B-A6FA621D4440}"/>
          </ac:grpSpMkLst>
        </pc:grpChg>
        <pc:grpChg chg="topLvl">
          <ac:chgData name="(s) Matt Gurney" userId="S::elmbg@lunet.lboro.ac.uk::8c91b1f4-31d8-4b03-9b44-a452e65bcec9" providerId="AD" clId="Web-{C49A52B7-07D2-4666-9424-B0B6066EA04B}" dt="2020-10-09T14:41:10.252" v="1"/>
          <ac:grpSpMkLst>
            <pc:docMk/>
            <pc:sldMk cId="3383640548" sldId="256"/>
            <ac:grpSpMk id="36" creationId="{23CA88E7-2000-436F-9F99-014B0EFCE8EE}"/>
          </ac:grpSpMkLst>
        </pc:grpChg>
        <pc:grpChg chg="del">
          <ac:chgData name="(s) Matt Gurney" userId="S::elmbg@lunet.lboro.ac.uk::8c91b1f4-31d8-4b03-9b44-a452e65bcec9" providerId="AD" clId="Web-{C49A52B7-07D2-4666-9424-B0B6066EA04B}" dt="2020-10-09T14:41:10.252" v="1"/>
          <ac:grpSpMkLst>
            <pc:docMk/>
            <pc:sldMk cId="3383640548" sldId="256"/>
            <ac:grpSpMk id="39" creationId="{635EF3A8-1589-4034-966F-7BF613A23636}"/>
          </ac:grpSpMkLst>
        </pc:grpChg>
      </pc:sldChg>
    </pc:docChg>
  </pc:docChgLst>
  <pc:docChgLst>
    <pc:chgData name="Riley Grant" userId="471ee974-bab7-45b9-b8fd-8f22f16c39ef" providerId="ADAL" clId="{B66585AD-0BB3-4764-B6E4-D781EC194C6E}"/>
    <pc:docChg chg="undo custSel modSld">
      <pc:chgData name="Riley Grant" userId="471ee974-bab7-45b9-b8fd-8f22f16c39ef" providerId="ADAL" clId="{B66585AD-0BB3-4764-B6E4-D781EC194C6E}" dt="2020-10-09T14:50:16.495" v="53" actId="1076"/>
      <pc:docMkLst>
        <pc:docMk/>
      </pc:docMkLst>
      <pc:sldChg chg="addSp delSp modSp mod">
        <pc:chgData name="Riley Grant" userId="471ee974-bab7-45b9-b8fd-8f22f16c39ef" providerId="ADAL" clId="{B66585AD-0BB3-4764-B6E4-D781EC194C6E}" dt="2020-10-09T14:50:16.495" v="53" actId="1076"/>
        <pc:sldMkLst>
          <pc:docMk/>
          <pc:sldMk cId="3383640548" sldId="256"/>
        </pc:sldMkLst>
        <pc:spChg chg="mod">
          <ac:chgData name="Riley Grant" userId="471ee974-bab7-45b9-b8fd-8f22f16c39ef" providerId="ADAL" clId="{B66585AD-0BB3-4764-B6E4-D781EC194C6E}" dt="2020-10-09T14:42:43.481" v="0" actId="164"/>
          <ac:spMkLst>
            <pc:docMk/>
            <pc:sldMk cId="3383640548" sldId="256"/>
            <ac:spMk id="4" creationId="{AC87FB54-34B9-4259-B0C4-08B8A47FAB43}"/>
          </ac:spMkLst>
        </pc:spChg>
        <pc:spChg chg="add mod">
          <ac:chgData name="Riley Grant" userId="471ee974-bab7-45b9-b8fd-8f22f16c39ef" providerId="ADAL" clId="{B66585AD-0BB3-4764-B6E4-D781EC194C6E}" dt="2020-10-09T14:50:16.495" v="53" actId="1076"/>
          <ac:spMkLst>
            <pc:docMk/>
            <pc:sldMk cId="3383640548" sldId="256"/>
            <ac:spMk id="7" creationId="{FB1AE030-355B-4C39-8683-C33BDC2B3173}"/>
          </ac:spMkLst>
        </pc:spChg>
        <pc:spChg chg="mod">
          <ac:chgData name="Riley Grant" userId="471ee974-bab7-45b9-b8fd-8f22f16c39ef" providerId="ADAL" clId="{B66585AD-0BB3-4764-B6E4-D781EC194C6E}" dt="2020-10-09T14:45:55.294" v="16" actId="207"/>
          <ac:spMkLst>
            <pc:docMk/>
            <pc:sldMk cId="3383640548" sldId="256"/>
            <ac:spMk id="32" creationId="{994636E2-DA61-4A32-A12D-238F76A8E9C6}"/>
          </ac:spMkLst>
        </pc:spChg>
        <pc:grpChg chg="add del mod">
          <ac:chgData name="Riley Grant" userId="471ee974-bab7-45b9-b8fd-8f22f16c39ef" providerId="ADAL" clId="{B66585AD-0BB3-4764-B6E4-D781EC194C6E}" dt="2020-10-09T14:48:51.480" v="25" actId="21"/>
          <ac:grpSpMkLst>
            <pc:docMk/>
            <pc:sldMk cId="3383640548" sldId="256"/>
            <ac:grpSpMk id="2" creationId="{C5EEF4AA-7A08-4A42-94C9-4862C92AF430}"/>
          </ac:grpSpMkLst>
        </pc:grpChg>
        <pc:grpChg chg="mod">
          <ac:chgData name="Riley Grant" userId="471ee974-bab7-45b9-b8fd-8f22f16c39ef" providerId="ADAL" clId="{B66585AD-0BB3-4764-B6E4-D781EC194C6E}" dt="2020-10-09T14:42:43.481" v="0" actId="164"/>
          <ac:grpSpMkLst>
            <pc:docMk/>
            <pc:sldMk cId="3383640548" sldId="256"/>
            <ac:grpSpMk id="12" creationId="{A2E340A2-4998-4E76-B306-78C4D978C438}"/>
          </ac:grpSpMkLst>
        </pc:grpChg>
        <pc:grpChg chg="mod">
          <ac:chgData name="Riley Grant" userId="471ee974-bab7-45b9-b8fd-8f22f16c39ef" providerId="ADAL" clId="{B66585AD-0BB3-4764-B6E4-D781EC194C6E}" dt="2020-10-09T14:42:43.481" v="0" actId="164"/>
          <ac:grpSpMkLst>
            <pc:docMk/>
            <pc:sldMk cId="3383640548" sldId="256"/>
            <ac:grpSpMk id="18" creationId="{B2DC5FEB-5571-4833-AABC-A79F49BBB094}"/>
          </ac:grpSpMkLst>
        </pc:grpChg>
        <pc:grpChg chg="mod">
          <ac:chgData name="Riley Grant" userId="471ee974-bab7-45b9-b8fd-8f22f16c39ef" providerId="ADAL" clId="{B66585AD-0BB3-4764-B6E4-D781EC194C6E}" dt="2020-10-09T14:42:43.481" v="0" actId="164"/>
          <ac:grpSpMkLst>
            <pc:docMk/>
            <pc:sldMk cId="3383640548" sldId="256"/>
            <ac:grpSpMk id="21" creationId="{7C215C8F-A5E9-41F6-B04E-64CC4B92D22B}"/>
          </ac:grpSpMkLst>
        </pc:grpChg>
        <pc:grpChg chg="mod">
          <ac:chgData name="Riley Grant" userId="471ee974-bab7-45b9-b8fd-8f22f16c39ef" providerId="ADAL" clId="{B66585AD-0BB3-4764-B6E4-D781EC194C6E}" dt="2020-10-09T14:42:43.481" v="0" actId="164"/>
          <ac:grpSpMkLst>
            <pc:docMk/>
            <pc:sldMk cId="3383640548" sldId="256"/>
            <ac:grpSpMk id="24" creationId="{06BA83C3-5F06-4A97-BEE0-6FADC16D17F6}"/>
          </ac:grpSpMkLst>
        </pc:grpChg>
        <pc:grpChg chg="mod">
          <ac:chgData name="Riley Grant" userId="471ee974-bab7-45b9-b8fd-8f22f16c39ef" providerId="ADAL" clId="{B66585AD-0BB3-4764-B6E4-D781EC194C6E}" dt="2020-10-09T14:42:43.481" v="0" actId="164"/>
          <ac:grpSpMkLst>
            <pc:docMk/>
            <pc:sldMk cId="3383640548" sldId="256"/>
            <ac:grpSpMk id="27" creationId="{B84EFE47-B543-4079-837E-E0FAB34FD368}"/>
          </ac:grpSpMkLst>
        </pc:grpChg>
        <pc:grpChg chg="mod">
          <ac:chgData name="Riley Grant" userId="471ee974-bab7-45b9-b8fd-8f22f16c39ef" providerId="ADAL" clId="{B66585AD-0BB3-4764-B6E4-D781EC194C6E}" dt="2020-10-09T14:42:43.481" v="0" actId="164"/>
          <ac:grpSpMkLst>
            <pc:docMk/>
            <pc:sldMk cId="3383640548" sldId="256"/>
            <ac:grpSpMk id="30" creationId="{187563BE-FFB3-4DEC-8FC1-AF8A3C6EF127}"/>
          </ac:grpSpMkLst>
        </pc:grpChg>
        <pc:grpChg chg="mod">
          <ac:chgData name="Riley Grant" userId="471ee974-bab7-45b9-b8fd-8f22f16c39ef" providerId="ADAL" clId="{B66585AD-0BB3-4764-B6E4-D781EC194C6E}" dt="2020-10-09T14:42:43.481" v="0" actId="164"/>
          <ac:grpSpMkLst>
            <pc:docMk/>
            <pc:sldMk cId="3383640548" sldId="256"/>
            <ac:grpSpMk id="33" creationId="{1583D138-D09B-4928-822B-A6FA621D4440}"/>
          </ac:grpSpMkLst>
        </pc:grpChg>
        <pc:grpChg chg="mod">
          <ac:chgData name="Riley Grant" userId="471ee974-bab7-45b9-b8fd-8f22f16c39ef" providerId="ADAL" clId="{B66585AD-0BB3-4764-B6E4-D781EC194C6E}" dt="2020-10-09T14:42:43.481" v="0" actId="164"/>
          <ac:grpSpMkLst>
            <pc:docMk/>
            <pc:sldMk cId="3383640548" sldId="256"/>
            <ac:grpSpMk id="36" creationId="{23CA88E7-2000-436F-9F99-014B0EFCE8EE}"/>
          </ac:grpSpMkLst>
        </pc:grpChg>
        <pc:picChg chg="add mod ord">
          <ac:chgData name="Riley Grant" userId="471ee974-bab7-45b9-b8fd-8f22f16c39ef" providerId="ADAL" clId="{B66585AD-0BB3-4764-B6E4-D781EC194C6E}" dt="2020-10-09T14:43:24.627" v="9" actId="14100"/>
          <ac:picMkLst>
            <pc:docMk/>
            <pc:sldMk cId="3383640548" sldId="256"/>
            <ac:picMk id="3" creationId="{89344FFF-BFFD-459C-B91A-2D0A27D3BFBE}"/>
          </ac:picMkLst>
        </pc:picChg>
        <pc:picChg chg="add mod">
          <ac:chgData name="Riley Grant" userId="471ee974-bab7-45b9-b8fd-8f22f16c39ef" providerId="ADAL" clId="{B66585AD-0BB3-4764-B6E4-D781EC194C6E}" dt="2020-10-09T14:50:13.984" v="52" actId="14100"/>
          <ac:picMkLst>
            <pc:docMk/>
            <pc:sldMk cId="3383640548" sldId="256"/>
            <ac:picMk id="6" creationId="{5CB80097-4442-4CDC-9AC0-C9EE4D28A493}"/>
          </ac:picMkLst>
        </pc:picChg>
      </pc:sldChg>
      <pc:sldChg chg="addSp modSp">
        <pc:chgData name="Riley Grant" userId="471ee974-bab7-45b9-b8fd-8f22f16c39ef" providerId="ADAL" clId="{B66585AD-0BB3-4764-B6E4-D781EC194C6E}" dt="2020-10-09T14:48:53.789" v="26"/>
        <pc:sldMkLst>
          <pc:docMk/>
          <pc:sldMk cId="3826572042" sldId="258"/>
        </pc:sldMkLst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16" creationId="{EC9AFFA1-68E9-434E-A768-3391C5541B61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17" creationId="{1CEB0CD0-B788-4385-B010-C68692F34833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18" creationId="{B40F6FBA-1B4A-45EE-9CA3-0B7654686902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19" creationId="{88F48387-D0D8-49A1-9ADC-BCA6B9D4FA32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23" creationId="{EF39C78F-2571-4C96-8D4E-8BA7E4D1A976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24" creationId="{5C2E89FC-704F-4B95-A71D-EDB333BF1771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25" creationId="{4C2AB9D5-20B8-4D2A-977A-F4F1FCD2A24A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26" creationId="{F556A4B7-2B18-4716-8AA9-6AC1BCB9C1E9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27" creationId="{0BA13BB3-AEB4-4A5F-B3A1-70A56C28A8F7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28" creationId="{2914D4DB-6CFF-48D0-9E3F-BF3C33513D1F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29" creationId="{FB2D343F-2F5E-4880-B6A6-901F0BC0ABE0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30" creationId="{1BAF9A4D-0B19-42A3-9ACA-E2710627ADB4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31" creationId="{5312898B-1E96-4081-B94A-57A29B1E29FC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32" creationId="{F0FAF07D-8D7A-4CC2-B002-2BC0E22B9CC2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33" creationId="{A5949E55-740F-4595-B9D9-1A830A49AEE4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34" creationId="{65D228F2-88B3-4E2A-842B-102FBDDF9468}"/>
          </ac:spMkLst>
        </pc:spChg>
        <pc:spChg chg="mod">
          <ac:chgData name="Riley Grant" userId="471ee974-bab7-45b9-b8fd-8f22f16c39ef" providerId="ADAL" clId="{B66585AD-0BB3-4764-B6E4-D781EC194C6E}" dt="2020-10-09T14:48:53.789" v="26"/>
          <ac:spMkLst>
            <pc:docMk/>
            <pc:sldMk cId="3826572042" sldId="258"/>
            <ac:spMk id="35" creationId="{754A3086-FAB3-47A7-8837-4204E2078DB4}"/>
          </ac:spMkLst>
        </pc:spChg>
        <pc:grpChg chg="add 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7" creationId="{6145E12C-41CB-4143-9132-89B77EF5B232}"/>
          </ac:grpSpMkLst>
        </pc:grpChg>
        <pc:grpChg chg="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8" creationId="{A209A466-668A-49C7-98E3-7886B2471DA3}"/>
          </ac:grpSpMkLst>
        </pc:grpChg>
        <pc:grpChg chg="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9" creationId="{168ED02B-EEB6-490B-8FE9-1467B36CDC48}"/>
          </ac:grpSpMkLst>
        </pc:grpChg>
        <pc:grpChg chg="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10" creationId="{F19A9373-D975-4D8D-9270-499BFA9E420C}"/>
          </ac:grpSpMkLst>
        </pc:grpChg>
        <pc:grpChg chg="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11" creationId="{3F7B21C7-95F3-4A34-A314-CDC4B5D09C54}"/>
          </ac:grpSpMkLst>
        </pc:grpChg>
        <pc:grpChg chg="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12" creationId="{1662A9F4-DDC6-43D9-9283-9A14001F2D0A}"/>
          </ac:grpSpMkLst>
        </pc:grpChg>
        <pc:grpChg chg="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13" creationId="{66C6515A-123B-427C-BA9E-5D16755F7419}"/>
          </ac:grpSpMkLst>
        </pc:grpChg>
        <pc:grpChg chg="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14" creationId="{B836D4AD-3922-4FE3-99C3-1899F51CCE20}"/>
          </ac:grpSpMkLst>
        </pc:grpChg>
        <pc:grpChg chg="mod">
          <ac:chgData name="Riley Grant" userId="471ee974-bab7-45b9-b8fd-8f22f16c39ef" providerId="ADAL" clId="{B66585AD-0BB3-4764-B6E4-D781EC194C6E}" dt="2020-10-09T14:48:53.789" v="26"/>
          <ac:grpSpMkLst>
            <pc:docMk/>
            <pc:sldMk cId="3826572042" sldId="258"/>
            <ac:grpSpMk id="15" creationId="{4EEAC415-7587-4F3F-A9A9-ECA3A616858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5351-3B70-4897-950A-779A9C850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1D9AB-20D3-413A-B792-A2BAAA62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1E97-3FE1-42EF-B77D-D2281095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8D58-D216-4FFE-8B31-F6791720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28BA-6C62-4A71-9D49-34809289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19C-1FD5-4E1D-B602-68290057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54EA-5F5F-4DD5-9E96-E5E10747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2D50-601B-42D0-8DDD-CE1B9F55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F6FB-ABB3-4B30-8F93-F8B8BC81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9F03-1F4E-441A-AAF0-793D3A36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A7593-6253-416C-8B88-E760A54F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124A6-A7AA-4B05-874B-96AD57E7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1257-1BCA-4846-B84D-8CA412E9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CD5EB-E370-442C-B221-62C738D0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C783-C6D1-4C3A-91E4-39D7D6AA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33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E455-3D11-4CB9-8510-2C3B66A3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BFF0-1CF9-41EF-B604-3453C437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4C47-7A11-4887-97A1-AED2D98F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E174-187C-40E8-B9FC-A8C4FCCE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ED91-93F0-4DFB-8A75-96825E58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3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25E-528D-44CA-A85E-11DD212F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F2A6-CCC8-45D7-A5C6-17B2AA3B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0F6F-2E49-4964-B016-D71634ED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6328-2CE8-4FE0-B2D6-82F6532F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2EC8-2A98-4524-8F1A-7AA22E48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0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426E-3EC3-40B1-A7B4-C2F2AE7C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ECC9-A9D1-415B-8198-2C0C5E957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D353-0404-477B-B181-436796CB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D0E0D-C2B3-440F-9A3C-CCF4DB61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C3A4-812C-48F7-8346-DB1A9709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641E-D056-41A3-9596-DCE548FF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77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C503-3505-4BB5-93A4-54925142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759E2-8137-48C1-B0D9-00805D90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621CC-E531-4DA8-835E-0FAF5B3F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28BC-C7D3-4292-A4A7-2542A2261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463F6-9CFC-4C84-90C4-9CF8CEA3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8A590-06E9-4FBA-BFD9-55FB52E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D5302-7D7C-40BC-B7BA-9DC0D682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3BDEC-5B39-41D1-816A-07CDB2E6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0AE1-E9A7-485B-94BC-C1AA65F3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52411-041E-4978-B3C1-23DCD395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9787B-29DB-41DD-98FA-A76062F1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9885A-42F1-4D89-ACC9-9418A5A9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77A6D-13A2-49C7-8DC6-68120B4C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FFF6-742A-4AAF-8F92-8D073C7D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F7298-A57C-4F8D-997E-D8608530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1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C60E-F71E-4E39-BCC9-446940C3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14A-F9BC-4104-B8ED-D88CD8E5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39D4-4414-43EC-8C91-F41B3D23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C2D53-69D6-407D-923A-67368AD9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85F0E-D313-435E-A5A2-F51F6DCF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6FBFB-2283-4964-95C9-801C54D5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6A11-14F8-4D4B-B9EE-1E7F93AC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59EF7-1FC4-46A8-B9D5-6D05D124A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7DBB7-9E5B-4A64-B003-1EFFA7EE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E03F-90FD-4765-9759-CC3BE87D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62511-3575-427A-935B-FD19170A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A5CB1-21B1-4CCC-980B-80FF72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460">
              <a:srgbClr val="0070C0"/>
            </a:gs>
            <a:gs pos="7000">
              <a:srgbClr val="002060"/>
            </a:gs>
            <a:gs pos="41000">
              <a:srgbClr val="005A9E"/>
            </a:gs>
            <a:gs pos="69000">
              <a:srgbClr val="0070C0"/>
            </a:gs>
            <a:gs pos="97000">
              <a:srgbClr val="0070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49E50-4658-445D-A9CB-81A71A9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12BF0-504B-4B5F-927B-136C98A1F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6F5C-C95A-4C8E-80D1-83EDBB2D9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C64-EAC6-4B6C-B6C1-B1D6B931162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906A-5C33-468E-9856-632A859D4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F3C5-823B-4E0E-AD3F-F4C6FE258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80DCE-7D91-4200-A9EC-54052BA26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44FFF-BFFD-459C-B91A-2D0A27D3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CB80097-4442-4CDC-9AC0-C9EE4D28A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36481"/>
            <a:ext cx="1045028" cy="102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AE030-355B-4C39-8683-C33BDC2B3173}"/>
              </a:ext>
            </a:extLst>
          </p:cNvPr>
          <p:cNvSpPr txBox="1"/>
          <p:nvPr/>
        </p:nvSpPr>
        <p:spPr>
          <a:xfrm>
            <a:off x="1045029" y="6100594"/>
            <a:ext cx="318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Arial Rounded MT Bold" panose="020F0704030504030204" pitchFamily="34" charset="0"/>
              </a:rPr>
              <a:t>Team Fusion</a:t>
            </a:r>
          </a:p>
        </p:txBody>
      </p:sp>
    </p:spTree>
    <p:extLst>
      <p:ext uri="{BB962C8B-B14F-4D97-AF65-F5344CB8AC3E}">
        <p14:creationId xmlns:p14="http://schemas.microsoft.com/office/powerpoint/2010/main" val="33836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548">
              <a:srgbClr val="0062AA"/>
            </a:gs>
            <a:gs pos="81460">
              <a:srgbClr val="0070C0"/>
            </a:gs>
            <a:gs pos="7000">
              <a:srgbClr val="002060"/>
            </a:gs>
            <a:gs pos="41000">
              <a:srgbClr val="005A9E"/>
            </a:gs>
            <a:gs pos="69000">
              <a:srgbClr val="0070C0"/>
            </a:gs>
            <a:gs pos="97000">
              <a:srgbClr val="0070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2A5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D0BC7A-6E83-4B2E-A5C7-7B3CBC094AB1}"/>
              </a:ext>
            </a:extLst>
          </p:cNvPr>
          <p:cNvSpPr/>
          <p:nvPr/>
        </p:nvSpPr>
        <p:spPr>
          <a:xfrm>
            <a:off x="3357880" y="690880"/>
            <a:ext cx="5476240" cy="547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491ACD9-9700-4730-A4FB-A3871219F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76" y="759035"/>
            <a:ext cx="5072932" cy="53399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145E12C-41CB-4143-9132-89B77EF5B232}"/>
              </a:ext>
            </a:extLst>
          </p:cNvPr>
          <p:cNvGrpSpPr/>
          <p:nvPr/>
        </p:nvGrpSpPr>
        <p:grpSpPr>
          <a:xfrm>
            <a:off x="0" y="0"/>
            <a:ext cx="3838285" cy="3989097"/>
            <a:chOff x="4196053" y="1402702"/>
            <a:chExt cx="3981159" cy="40525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09A466-668A-49C7-98E3-7886B2471DA3}"/>
                </a:ext>
              </a:extLst>
            </p:cNvPr>
            <p:cNvGrpSpPr/>
            <p:nvPr/>
          </p:nvGrpSpPr>
          <p:grpSpPr>
            <a:xfrm flipH="1">
              <a:off x="5808506" y="1402702"/>
              <a:ext cx="857250" cy="1743075"/>
              <a:chOff x="5086350" y="1352550"/>
              <a:chExt cx="857250" cy="174307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5D228F2-88B3-4E2A-842B-102FBDDF9468}"/>
                  </a:ext>
                </a:extLst>
              </p:cNvPr>
              <p:cNvSpPr/>
              <p:nvPr/>
            </p:nvSpPr>
            <p:spPr>
              <a:xfrm>
                <a:off x="5086350" y="1352550"/>
                <a:ext cx="857250" cy="1743075"/>
              </a:xfrm>
              <a:prstGeom prst="ellipse">
                <a:avLst/>
              </a:prstGeom>
              <a:gradFill flip="none" rotWithShape="1">
                <a:gsLst>
                  <a:gs pos="0">
                    <a:srgbClr val="7030A0"/>
                  </a:gs>
                  <a:gs pos="23000">
                    <a:srgbClr val="0070C0"/>
                  </a:gs>
                  <a:gs pos="69000">
                    <a:srgbClr val="8A3CC4"/>
                  </a:gs>
                  <a:gs pos="97000">
                    <a:srgbClr val="57257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54A3086-FAB3-47A7-8837-4204E2078DB4}"/>
                  </a:ext>
                </a:extLst>
              </p:cNvPr>
              <p:cNvSpPr/>
              <p:nvPr/>
            </p:nvSpPr>
            <p:spPr>
              <a:xfrm>
                <a:off x="5086350" y="1657350"/>
                <a:ext cx="857250" cy="143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8ED02B-EEB6-490B-8FE9-1467B36CDC48}"/>
                </a:ext>
              </a:extLst>
            </p:cNvPr>
            <p:cNvGrpSpPr/>
            <p:nvPr/>
          </p:nvGrpSpPr>
          <p:grpSpPr>
            <a:xfrm flipV="1">
              <a:off x="5760882" y="3712224"/>
              <a:ext cx="857250" cy="1743075"/>
              <a:chOff x="5086350" y="1352550"/>
              <a:chExt cx="857250" cy="174307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0FAF07D-8D7A-4CC2-B002-2BC0E22B9CC2}"/>
                  </a:ext>
                </a:extLst>
              </p:cNvPr>
              <p:cNvSpPr/>
              <p:nvPr/>
            </p:nvSpPr>
            <p:spPr>
              <a:xfrm>
                <a:off x="5086350" y="1352550"/>
                <a:ext cx="857250" cy="1743075"/>
              </a:xfrm>
              <a:prstGeom prst="ellipse">
                <a:avLst/>
              </a:prstGeom>
              <a:gradFill flip="none" rotWithShape="1">
                <a:gsLst>
                  <a:gs pos="0">
                    <a:srgbClr val="7030A0"/>
                  </a:gs>
                  <a:gs pos="23000">
                    <a:srgbClr val="0070C0"/>
                  </a:gs>
                  <a:gs pos="69000">
                    <a:srgbClr val="8A3CC4"/>
                  </a:gs>
                  <a:gs pos="97000">
                    <a:srgbClr val="57257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5949E55-740F-4595-B9D9-1A830A49AEE4}"/>
                  </a:ext>
                </a:extLst>
              </p:cNvPr>
              <p:cNvSpPr/>
              <p:nvPr/>
            </p:nvSpPr>
            <p:spPr>
              <a:xfrm>
                <a:off x="5086350" y="1657350"/>
                <a:ext cx="857250" cy="143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9A9373-D975-4D8D-9270-499BFA9E420C}"/>
                </a:ext>
              </a:extLst>
            </p:cNvPr>
            <p:cNvGrpSpPr/>
            <p:nvPr/>
          </p:nvGrpSpPr>
          <p:grpSpPr>
            <a:xfrm rot="16200000" flipH="1">
              <a:off x="4638966" y="2605088"/>
              <a:ext cx="857250" cy="1743075"/>
              <a:chOff x="5086350" y="1352550"/>
              <a:chExt cx="857250" cy="174307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BAF9A4D-0B19-42A3-9ACA-E2710627ADB4}"/>
                  </a:ext>
                </a:extLst>
              </p:cNvPr>
              <p:cNvSpPr/>
              <p:nvPr/>
            </p:nvSpPr>
            <p:spPr>
              <a:xfrm>
                <a:off x="5086350" y="1352550"/>
                <a:ext cx="857250" cy="1743075"/>
              </a:xfrm>
              <a:prstGeom prst="ellipse">
                <a:avLst/>
              </a:prstGeom>
              <a:gradFill flip="none" rotWithShape="1">
                <a:gsLst>
                  <a:gs pos="0">
                    <a:srgbClr val="7030A0"/>
                  </a:gs>
                  <a:gs pos="23000">
                    <a:srgbClr val="0070C0"/>
                  </a:gs>
                  <a:gs pos="69000">
                    <a:srgbClr val="8A3CC4"/>
                  </a:gs>
                  <a:gs pos="97000">
                    <a:srgbClr val="57257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312898B-1E96-4081-B94A-57A29B1E29FC}"/>
                  </a:ext>
                </a:extLst>
              </p:cNvPr>
              <p:cNvSpPr/>
              <p:nvPr/>
            </p:nvSpPr>
            <p:spPr>
              <a:xfrm>
                <a:off x="5086350" y="1657350"/>
                <a:ext cx="857250" cy="143827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F7B21C7-95F3-4A34-A314-CDC4B5D09C54}"/>
                </a:ext>
              </a:extLst>
            </p:cNvPr>
            <p:cNvGrpSpPr/>
            <p:nvPr/>
          </p:nvGrpSpPr>
          <p:grpSpPr>
            <a:xfrm rot="2792851" flipH="1" flipV="1">
              <a:off x="4891331" y="3533774"/>
              <a:ext cx="677802" cy="1743075"/>
              <a:chOff x="5086350" y="1352550"/>
              <a:chExt cx="857250" cy="174307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14D4DB-6CFF-48D0-9E3F-BF3C33513D1F}"/>
                  </a:ext>
                </a:extLst>
              </p:cNvPr>
              <p:cNvSpPr/>
              <p:nvPr/>
            </p:nvSpPr>
            <p:spPr>
              <a:xfrm>
                <a:off x="5086350" y="1352550"/>
                <a:ext cx="857250" cy="1743075"/>
              </a:xfrm>
              <a:prstGeom prst="ellipse">
                <a:avLst/>
              </a:prstGeom>
              <a:gradFill>
                <a:gsLst>
                  <a:gs pos="0">
                    <a:srgbClr val="7030A0"/>
                  </a:gs>
                  <a:gs pos="23000">
                    <a:srgbClr val="0070C0"/>
                  </a:gs>
                  <a:gs pos="69000">
                    <a:srgbClr val="8A3CC4"/>
                  </a:gs>
                  <a:gs pos="97000">
                    <a:srgbClr val="57257D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B2D343F-2F5E-4880-B6A6-901F0BC0ABE0}"/>
                  </a:ext>
                </a:extLst>
              </p:cNvPr>
              <p:cNvSpPr/>
              <p:nvPr/>
            </p:nvSpPr>
            <p:spPr>
              <a:xfrm>
                <a:off x="5086350" y="1657350"/>
                <a:ext cx="857250" cy="143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62A9F4-DDC6-43D9-9283-9A14001F2D0A}"/>
                </a:ext>
              </a:extLst>
            </p:cNvPr>
            <p:cNvGrpSpPr/>
            <p:nvPr/>
          </p:nvGrpSpPr>
          <p:grpSpPr>
            <a:xfrm rot="18807149" flipV="1">
              <a:off x="6814373" y="3533774"/>
              <a:ext cx="677802" cy="1743075"/>
              <a:chOff x="5086350" y="1352550"/>
              <a:chExt cx="857250" cy="174307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556A4B7-2B18-4716-8AA9-6AC1BCB9C1E9}"/>
                  </a:ext>
                </a:extLst>
              </p:cNvPr>
              <p:cNvSpPr/>
              <p:nvPr/>
            </p:nvSpPr>
            <p:spPr>
              <a:xfrm>
                <a:off x="5086350" y="1352550"/>
                <a:ext cx="857250" cy="1743075"/>
              </a:xfrm>
              <a:prstGeom prst="ellipse">
                <a:avLst/>
              </a:prstGeom>
              <a:gradFill>
                <a:gsLst>
                  <a:gs pos="0">
                    <a:srgbClr val="7030A0"/>
                  </a:gs>
                  <a:gs pos="23000">
                    <a:srgbClr val="0070C0"/>
                  </a:gs>
                  <a:gs pos="69000">
                    <a:srgbClr val="8A3CC4"/>
                  </a:gs>
                  <a:gs pos="97000">
                    <a:srgbClr val="57257D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A13BB3-AEB4-4A5F-B3A1-70A56C28A8F7}"/>
                  </a:ext>
                </a:extLst>
              </p:cNvPr>
              <p:cNvSpPr/>
              <p:nvPr/>
            </p:nvSpPr>
            <p:spPr>
              <a:xfrm>
                <a:off x="5086350" y="1657350"/>
                <a:ext cx="857250" cy="143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C6515A-123B-427C-BA9E-5D16755F7419}"/>
                </a:ext>
              </a:extLst>
            </p:cNvPr>
            <p:cNvGrpSpPr/>
            <p:nvPr/>
          </p:nvGrpSpPr>
          <p:grpSpPr>
            <a:xfrm rot="16200000" flipV="1">
              <a:off x="6877050" y="2605087"/>
              <a:ext cx="857250" cy="1743075"/>
              <a:chOff x="5086350" y="1352550"/>
              <a:chExt cx="857250" cy="174307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C2E89FC-704F-4B95-A71D-EDB333BF1771}"/>
                  </a:ext>
                </a:extLst>
              </p:cNvPr>
              <p:cNvSpPr/>
              <p:nvPr/>
            </p:nvSpPr>
            <p:spPr>
              <a:xfrm>
                <a:off x="5086350" y="1352550"/>
                <a:ext cx="857250" cy="1743075"/>
              </a:xfrm>
              <a:prstGeom prst="ellipse">
                <a:avLst/>
              </a:prstGeom>
              <a:gradFill flip="none" rotWithShape="1">
                <a:gsLst>
                  <a:gs pos="0">
                    <a:srgbClr val="7030A0"/>
                  </a:gs>
                  <a:gs pos="23000">
                    <a:srgbClr val="0070C0"/>
                  </a:gs>
                  <a:gs pos="69000">
                    <a:srgbClr val="8A3CC4"/>
                  </a:gs>
                  <a:gs pos="97000">
                    <a:srgbClr val="57257D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C2AB9D5-20B8-4D2A-977A-F4F1FCD2A24A}"/>
                  </a:ext>
                </a:extLst>
              </p:cNvPr>
              <p:cNvSpPr/>
              <p:nvPr/>
            </p:nvSpPr>
            <p:spPr>
              <a:xfrm>
                <a:off x="5086350" y="1657350"/>
                <a:ext cx="857250" cy="143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36D4AD-3922-4FE3-99C3-1899F51CCE20}"/>
                </a:ext>
              </a:extLst>
            </p:cNvPr>
            <p:cNvGrpSpPr/>
            <p:nvPr/>
          </p:nvGrpSpPr>
          <p:grpSpPr>
            <a:xfrm rot="18807149" flipH="1">
              <a:off x="4897657" y="1628776"/>
              <a:ext cx="677802" cy="1743075"/>
              <a:chOff x="5086350" y="1352550"/>
              <a:chExt cx="857250" cy="174307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8F48387-D0D8-49A1-9ADC-BCA6B9D4FA32}"/>
                  </a:ext>
                </a:extLst>
              </p:cNvPr>
              <p:cNvSpPr/>
              <p:nvPr/>
            </p:nvSpPr>
            <p:spPr>
              <a:xfrm>
                <a:off x="5086350" y="1352550"/>
                <a:ext cx="857250" cy="1743075"/>
              </a:xfrm>
              <a:prstGeom prst="ellipse">
                <a:avLst/>
              </a:prstGeom>
              <a:gradFill>
                <a:gsLst>
                  <a:gs pos="0">
                    <a:srgbClr val="7030A0"/>
                  </a:gs>
                  <a:gs pos="23000">
                    <a:srgbClr val="0070C0"/>
                  </a:gs>
                  <a:gs pos="69000">
                    <a:srgbClr val="8A3CC4"/>
                  </a:gs>
                  <a:gs pos="97000">
                    <a:srgbClr val="57257D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F39C78F-2571-4C96-8D4E-8BA7E4D1A976}"/>
                  </a:ext>
                </a:extLst>
              </p:cNvPr>
              <p:cNvSpPr/>
              <p:nvPr/>
            </p:nvSpPr>
            <p:spPr>
              <a:xfrm>
                <a:off x="5086350" y="1657350"/>
                <a:ext cx="857250" cy="143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EAC415-7587-4F3F-A9A9-ECA3A6168581}"/>
                </a:ext>
              </a:extLst>
            </p:cNvPr>
            <p:cNvGrpSpPr/>
            <p:nvPr/>
          </p:nvGrpSpPr>
          <p:grpSpPr>
            <a:xfrm rot="2792851">
              <a:off x="6820699" y="1628776"/>
              <a:ext cx="677802" cy="1743075"/>
              <a:chOff x="5086350" y="1352550"/>
              <a:chExt cx="857250" cy="174307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CEB0CD0-B788-4385-B010-C68692F34833}"/>
                  </a:ext>
                </a:extLst>
              </p:cNvPr>
              <p:cNvSpPr/>
              <p:nvPr/>
            </p:nvSpPr>
            <p:spPr>
              <a:xfrm>
                <a:off x="5086350" y="1352550"/>
                <a:ext cx="857250" cy="1743075"/>
              </a:xfrm>
              <a:prstGeom prst="ellipse">
                <a:avLst/>
              </a:prstGeom>
              <a:gradFill>
                <a:gsLst>
                  <a:gs pos="0">
                    <a:srgbClr val="7030A0"/>
                  </a:gs>
                  <a:gs pos="23000">
                    <a:srgbClr val="0070C0"/>
                  </a:gs>
                  <a:gs pos="69000">
                    <a:srgbClr val="8A3CC4"/>
                  </a:gs>
                  <a:gs pos="97000">
                    <a:srgbClr val="57257D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40F6FBA-1B4A-45EE-9CA3-0B7654686902}"/>
                  </a:ext>
                </a:extLst>
              </p:cNvPr>
              <p:cNvSpPr/>
              <p:nvPr/>
            </p:nvSpPr>
            <p:spPr>
              <a:xfrm>
                <a:off x="5086350" y="1657350"/>
                <a:ext cx="857250" cy="143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9AFFA1-68E9-434E-A768-3391C5541B61}"/>
                </a:ext>
              </a:extLst>
            </p:cNvPr>
            <p:cNvSpPr/>
            <p:nvPr/>
          </p:nvSpPr>
          <p:spPr>
            <a:xfrm>
              <a:off x="5572125" y="2819400"/>
              <a:ext cx="1181100" cy="1219200"/>
            </a:xfrm>
            <a:prstGeom prst="ellipse">
              <a:avLst/>
            </a:prstGeom>
            <a:gradFill>
              <a:gsLst>
                <a:gs pos="7000">
                  <a:srgbClr val="002060"/>
                </a:gs>
                <a:gs pos="41000">
                  <a:srgbClr val="005A9E"/>
                </a:gs>
                <a:gs pos="69000">
                  <a:srgbClr val="0070C0"/>
                </a:gs>
                <a:gs pos="97000">
                  <a:srgbClr val="0070C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0" b="1">
                  <a:latin typeface="Arial Rounded MT Bold" panose="020F0704030504030204" pitchFamily="34" charset="0"/>
                  <a:cs typeface="AngsanaUPC" panose="020B0502040204020203" pitchFamily="18" charset="-34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57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C4FAC262CD34588A2BFA797A5F318" ma:contentTypeVersion="11" ma:contentTypeDescription="Create a new document." ma:contentTypeScope="" ma:versionID="ba615a133faef7b73b6b30826ff5f6d8">
  <xsd:schema xmlns:xsd="http://www.w3.org/2001/XMLSchema" xmlns:xs="http://www.w3.org/2001/XMLSchema" xmlns:p="http://schemas.microsoft.com/office/2006/metadata/properties" xmlns:ns2="fb30a541-2ddc-420b-a29a-67d86f4f9820" xmlns:ns3="76015efa-2fb8-41f4-a63b-c6a15edc120f" targetNamespace="http://schemas.microsoft.com/office/2006/metadata/properties" ma:root="true" ma:fieldsID="f56f033cd2381eb5cfc58e3cdcb397e7" ns2:_="" ns3:_="">
    <xsd:import namespace="fb30a541-2ddc-420b-a29a-67d86f4f9820"/>
    <xsd:import namespace="76015efa-2fb8-41f4-a63b-c6a15edc1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0a541-2ddc-420b-a29a-67d86f4f98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15efa-2fb8-41f4-a63b-c6a15edc1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79A835-4737-47A5-A2A5-68FEB6898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E42840-89D0-49DF-980D-DAF03290B1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878697-C428-4816-8286-49D95D1A5C6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Isaac Truscott</dc:creator>
  <cp:revision>1</cp:revision>
  <dcterms:created xsi:type="dcterms:W3CDTF">2020-10-09T14:36:19Z</dcterms:created>
  <dcterms:modified xsi:type="dcterms:W3CDTF">2020-10-09T14:50:57Z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0x010100419C4FAC262CD34588A2BFA797A5F318</vt:lpwstr>
  </property>
</Properties>
</file>