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1E8C-84B7-475F-B7CB-5CA79601109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D8EC-C1BC-4DD5-B487-6648490D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1E8C-84B7-475F-B7CB-5CA79601109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D8EC-C1BC-4DD5-B487-6648490D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0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1E8C-84B7-475F-B7CB-5CA79601109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D8EC-C1BC-4DD5-B487-6648490D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1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1E8C-84B7-475F-B7CB-5CA79601109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D8EC-C1BC-4DD5-B487-6648490D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6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1E8C-84B7-475F-B7CB-5CA79601109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D8EC-C1BC-4DD5-B487-6648490D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7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1E8C-84B7-475F-B7CB-5CA79601109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D8EC-C1BC-4DD5-B487-6648490D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1E8C-84B7-475F-B7CB-5CA79601109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D8EC-C1BC-4DD5-B487-6648490D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5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1E8C-84B7-475F-B7CB-5CA79601109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D8EC-C1BC-4DD5-B487-6648490D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1E8C-84B7-475F-B7CB-5CA79601109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D8EC-C1BC-4DD5-B487-6648490D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8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1E8C-84B7-475F-B7CB-5CA79601109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D8EC-C1BC-4DD5-B487-6648490D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1E8C-84B7-475F-B7CB-5CA79601109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D8EC-C1BC-4DD5-B487-6648490D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8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1E8C-84B7-475F-B7CB-5CA79601109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2D8EC-C1BC-4DD5-B487-6648490D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Bayes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pt-BR" b="1" dirty="0" smtClean="0"/>
              <a:t>Pima Indians Diabetes Data Set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Pima Indians Diabetes Data </a:t>
            </a:r>
            <a:r>
              <a:rPr lang="pt-BR" b="1" dirty="0" smtClean="0"/>
              <a:t>Set </a:t>
            </a:r>
            <a:endParaRPr lang="en-US" dirty="0" smtClean="0"/>
          </a:p>
          <a:p>
            <a:r>
              <a:rPr lang="en-US" dirty="0" smtClean="0"/>
              <a:t>All patients here are females at least 21 years old of Pima Indian heritage. </a:t>
            </a:r>
          </a:p>
          <a:p>
            <a:pPr marL="0" indent="0">
              <a:buNone/>
            </a:pPr>
            <a:r>
              <a:rPr lang="en-US" dirty="0" smtClean="0"/>
              <a:t>	1. Number of times diagnosis  ,</a:t>
            </a:r>
          </a:p>
          <a:p>
            <a:pPr marL="0" indent="0">
              <a:buNone/>
            </a:pPr>
            <a:r>
              <a:rPr lang="en-US" dirty="0" smtClean="0"/>
              <a:t>	2. Plasma glucose concentration a 2 hours in an oral glucose tolerance test,  </a:t>
            </a:r>
          </a:p>
          <a:p>
            <a:pPr marL="0" indent="0">
              <a:buNone/>
            </a:pPr>
            <a:r>
              <a:rPr lang="en-US" dirty="0" smtClean="0"/>
              <a:t>	3. Diastolic blood pressure (mm Hg) </a:t>
            </a:r>
          </a:p>
          <a:p>
            <a:pPr marL="0" indent="0">
              <a:buNone/>
            </a:pPr>
            <a:r>
              <a:rPr lang="en-US" dirty="0" smtClean="0"/>
              <a:t>	4. Triceps skin fold thickness (mm) </a:t>
            </a:r>
          </a:p>
          <a:p>
            <a:pPr marL="0" indent="0">
              <a:buNone/>
            </a:pPr>
            <a:r>
              <a:rPr lang="en-US" dirty="0" smtClean="0"/>
              <a:t>	5. 2-Hour serum insulin (mu U/ml) </a:t>
            </a:r>
          </a:p>
          <a:p>
            <a:pPr marL="0" indent="0">
              <a:buNone/>
            </a:pPr>
            <a:r>
              <a:rPr lang="en-US" dirty="0" smtClean="0"/>
              <a:t>	6. Body mass index (weight in kg/(height in m)^2) </a:t>
            </a:r>
          </a:p>
          <a:p>
            <a:pPr marL="0" indent="0">
              <a:buNone/>
            </a:pPr>
            <a:r>
              <a:rPr lang="en-US" dirty="0" smtClean="0"/>
              <a:t>	7. Diabetes pedigree function </a:t>
            </a:r>
          </a:p>
          <a:p>
            <a:pPr marL="0" indent="0">
              <a:buNone/>
            </a:pPr>
            <a:r>
              <a:rPr lang="en-US" dirty="0" smtClean="0"/>
              <a:t>	8. Age (years) </a:t>
            </a:r>
          </a:p>
          <a:p>
            <a:pPr marL="0" indent="0">
              <a:buNone/>
            </a:pPr>
            <a:r>
              <a:rPr lang="en-US" dirty="0" smtClean="0"/>
              <a:t>	9. Class variable (0 or 1)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9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Class Value = 0 for non diabetic patient</a:t>
            </a:r>
          </a:p>
          <a:p>
            <a:pPr fontAlgn="base"/>
            <a:r>
              <a:rPr lang="en-US" dirty="0" smtClean="0"/>
              <a:t>Class Value = 1 for diabetic patient</a:t>
            </a:r>
          </a:p>
          <a:p>
            <a:pPr fontAlgn="base"/>
            <a:r>
              <a:rPr lang="en-US" dirty="0" smtClean="0"/>
              <a:t>Ex.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   1,85,66,29,0,26.6,0.351,31,0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   3,183,64,0,0,23.3,0.672,32,1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4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Split training and test data (70%,30%)</a:t>
            </a:r>
          </a:p>
          <a:p>
            <a:r>
              <a:rPr lang="en-US" dirty="0" smtClean="0"/>
              <a:t>Separate training data by classValue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{0: [(8,65,72,23,0,32.0,0.600,42,0),(2,99,60,17,160,36.6,0.453,21,0)],</a:t>
            </a:r>
          </a:p>
          <a:p>
            <a:pPr marL="0" indent="0">
              <a:buNone/>
            </a:pPr>
            <a:r>
              <a:rPr lang="en-US" dirty="0" smtClean="0"/>
              <a:t> 1:[(1,102,74,0,0,39.5,0.293,42,1),(11,120,80,37,150,42.3,0.785,48,1)]}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Calculate Mean and Standard deviation for each attributes and separate them by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{0: [(m01,s01),(m02,s02),…..,(m08,s08)],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1</a:t>
            </a:r>
            <a:r>
              <a:rPr lang="en-US" dirty="0" smtClean="0"/>
              <a:t>: [(m11,s11),(m12,s12),…..,(m18,s18)]}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377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pdf and  apply Bayes algorithm of multiplication.</a:t>
            </a:r>
          </a:p>
          <a:p>
            <a:endParaRPr lang="en-US" dirty="0"/>
          </a:p>
          <a:p>
            <a:r>
              <a:rPr lang="en-US" dirty="0" smtClean="0"/>
              <a:t>Pdf - Relatively likely hood of X  w r t given mean and standard deviation. It will give us Probability of X 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&#10;   f(x;\mu,\sigma^2) = \frac{1}{\sigma\sqrt{2\pi}} e^{ -\frac{1}{2}\left(\frac{x-\mu}{\sigma}\right)^2 }.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12" y="4354286"/>
            <a:ext cx="3487090" cy="6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20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 consider below is my test data for a patient </a:t>
            </a:r>
          </a:p>
          <a:p>
            <a:pPr marL="0" indent="0">
              <a:buNone/>
            </a:pPr>
            <a:r>
              <a:rPr lang="en-US" dirty="0" smtClean="0"/>
              <a:t>	0,137,40,35,168,43.1,2.288,33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Calculate pdf of each attribute 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ex. x=0 , mean=m01,std=s01 , it will return Probability= p01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x=137 , mean=m02,std=s02 , Probability = p02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…. x=33 ,mean=m08,std=s08 ,Probability = p08 </a:t>
            </a:r>
          </a:p>
          <a:p>
            <a:r>
              <a:rPr lang="en-US" dirty="0"/>
              <a:t> </a:t>
            </a:r>
            <a:r>
              <a:rPr lang="en-US" dirty="0" smtClean="0"/>
              <a:t>Apply </a:t>
            </a:r>
            <a:r>
              <a:rPr lang="en-US" dirty="0" err="1" smtClean="0"/>
              <a:t>bayes</a:t>
            </a:r>
            <a:r>
              <a:rPr lang="en-US" dirty="0" smtClean="0"/>
              <a:t> theorem of multiplication</a:t>
            </a:r>
          </a:p>
          <a:p>
            <a:pPr marL="0" indent="0">
              <a:buNone/>
            </a:pPr>
            <a:r>
              <a:rPr lang="en-US" dirty="0" smtClean="0"/>
              <a:t>	p(0)= p01*p02*…p08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p(1)= p11*p12*…p18		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6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both the probabilities and predict accordingly.</a:t>
            </a:r>
          </a:p>
          <a:p>
            <a:pPr marL="0" indent="0">
              <a:buNone/>
            </a:pPr>
            <a:r>
              <a:rPr lang="en-US" dirty="0" smtClean="0"/>
              <a:t>	if  p(0) &lt; p(1) then class Value =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class Value= 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of B</a:t>
            </a:r>
            <a:r>
              <a:rPr lang="en-US" dirty="0" smtClean="0"/>
              <a:t>ayes algorithms </a:t>
            </a:r>
            <a:r>
              <a:rPr lang="en-US" dirty="0"/>
              <a:t>on this </a:t>
            </a:r>
            <a:r>
              <a:rPr lang="en-US" dirty="0" smtClean="0"/>
              <a:t>dataset 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	72.2±6.9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1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183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Naive Bayes Implementation</vt:lpstr>
      <vt:lpstr>Problem Scenario</vt:lpstr>
      <vt:lpstr>Data Set Example</vt:lpstr>
      <vt:lpstr>Approach</vt:lpstr>
      <vt:lpstr>Approach</vt:lpstr>
      <vt:lpstr>Approach</vt:lpstr>
      <vt:lpstr>PowerPoint Presentation</vt:lpstr>
      <vt:lpstr>Accuracy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 Implemetation</dc:title>
  <dc:creator>Azam Khan</dc:creator>
  <cp:lastModifiedBy>Azam Khan</cp:lastModifiedBy>
  <cp:revision>19</cp:revision>
  <dcterms:created xsi:type="dcterms:W3CDTF">2016-02-21T17:26:15Z</dcterms:created>
  <dcterms:modified xsi:type="dcterms:W3CDTF">2016-02-22T23:26:50Z</dcterms:modified>
</cp:coreProperties>
</file>