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05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372" autoAdjust="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customXml" Target="../customXml/item2.xml"/><Relationship Id="rId8" Type="http://schemas.openxmlformats.org/officeDocument/2006/relationships/customXml" Target="../customXml/item1.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customXml" Target="../customXml/item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43719B-80BB-4634-98FB-B8A00D44C023}" type="datetimeFigureOut">
              <a:rPr lang="en-AU" smtClean="0"/>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34B5A-26E5-4527-AF80-922ADD7B5F09}" type="slidenum">
              <a:rPr lang="en-AU" smtClean="0"/>
            </a:fld>
            <a:endParaRPr lang="en-A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ct val="0"/>
              </a:spcBef>
              <a:buNone/>
            </a:pPr>
            <a:endParaRPr lang="en-US" altLang="en-US" b="1" dirty="0">
              <a:ea typeface="Geneva" charset="0"/>
            </a:endParaRPr>
          </a:p>
          <a:p>
            <a:pPr marL="171450" lvl="1" indent="-171450" algn="l" defTabSz="572770" rtl="0" eaLnBrk="1" latinLnBrk="0" hangingPunct="1">
              <a:spcBef>
                <a:spcPct val="0"/>
              </a:spcBef>
              <a:buClr>
                <a:srgbClr val="000000"/>
              </a:buClr>
              <a:buFont typeface="Arial" panose="020B0604020202020204" pitchFamily="34" charset="0"/>
              <a:buChar char="•"/>
              <a:defRPr/>
            </a:pPr>
            <a:endParaRPr lang="en-US" b="0" i="0" kern="1200" dirty="0">
              <a:solidFill>
                <a:schemeClr val="tx1"/>
              </a:solidFill>
              <a:ea typeface="Geneva" charset="0"/>
            </a:endParaRPr>
          </a:p>
          <a:p>
            <a:endParaRPr lang="en-AU" dirty="0"/>
          </a:p>
        </p:txBody>
      </p:sp>
      <p:sp>
        <p:nvSpPr>
          <p:cNvPr id="4" name="Slide Number Placeholder 3"/>
          <p:cNvSpPr>
            <a:spLocks noGrp="1"/>
          </p:cNvSpPr>
          <p:nvPr>
            <p:ph type="sldNum" sz="quarter" idx="5"/>
          </p:nvPr>
        </p:nvSpPr>
        <p:spPr/>
        <p:txBody>
          <a:bodyPr/>
          <a:lstStyle/>
          <a:p>
            <a:fld id="{F2B34B5A-26E5-4527-AF80-922ADD7B5F09}" type="slidenum">
              <a:rPr lang="en-AU" smtClean="0"/>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hyperlink" Target="mailto:Amy.Ritz@Accenture.com" TargetMode="Externa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Greetings Slide - GTS">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5" name="Picture 4" descr="A picture containing card, drawing, crosswalk, table&#10;&#10;Description automatically generated"/>
          <p:cNvPicPr>
            <a:picLocks noChangeAspect="1"/>
          </p:cNvPicPr>
          <p:nvPr/>
        </p:nvPicPr>
        <p:blipFill>
          <a:blip r:embed="rId2" cstate="print"/>
          <a:stretch>
            <a:fillRect/>
          </a:stretch>
        </p:blipFill>
        <p:spPr>
          <a:xfrm>
            <a:off x="5760607" y="5376231"/>
            <a:ext cx="670786" cy="710244"/>
          </a:xfrm>
          <a:prstGeom prst="rect">
            <a:avLst/>
          </a:prstGeom>
        </p:spPr>
      </p:pic>
      <p:sp>
        <p:nvSpPr>
          <p:cNvPr id="7" name="TextBox 6"/>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Cover Image - Left-aligned, GTS">
    <p:bg>
      <p:bgPr>
        <a:solidFill>
          <a:schemeClr val="accent3"/>
        </a:solidFill>
        <a:effectLst/>
      </p:bgPr>
    </p:bg>
    <p:spTree>
      <p:nvGrpSpPr>
        <p:cNvPr id="1" name=""/>
        <p:cNvGrpSpPr/>
        <p:nvPr/>
      </p:nvGrpSpPr>
      <p:grpSpPr>
        <a:xfrm>
          <a:off x="0" y="0"/>
          <a:ext cx="0" cy="0"/>
          <a:chOff x="0" y="0"/>
          <a:chExt cx="0" cy="0"/>
        </a:xfrm>
      </p:grpSpPr>
      <p:sp>
        <p:nvSpPr>
          <p:cNvPr id="6" name="Rectangle 5"/>
          <p:cNvSpPr/>
          <p:nvPr/>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endParaRPr lang="en-US"/>
          </a:p>
        </p:txBody>
      </p:sp>
      <p:sp>
        <p:nvSpPr>
          <p:cNvPr id="3" name="Subtitle 2"/>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endParaRPr lang="en-US"/>
          </a:p>
        </p:txBody>
      </p:sp>
      <p:sp>
        <p:nvSpPr>
          <p:cNvPr id="13" name="Date Placeholder 10"/>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BD25CD9D-AB1C-4DBA-99BE-ED6BA07F38E6}" type="datetimeFigureOut">
              <a:rPr lang="en-AU" smtClean="0"/>
            </a:fld>
            <a:endParaRPr lang="en-AU"/>
          </a:p>
        </p:txBody>
      </p:sp>
      <p:sp>
        <p:nvSpPr>
          <p:cNvPr id="11" name="Text Placeholder 16"/>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sp>
        <p:nvSpPr>
          <p:cNvPr id="4" name="TextBox 3"/>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p:cNvPicPr>
            <a:picLocks noChangeAspect="1"/>
          </p:cNvPicPr>
          <p:nvPr/>
        </p:nvPicPr>
        <p:blipFill>
          <a:blip r:embed="rId2" cstate="print"/>
          <a:stretch>
            <a:fillRect/>
          </a:stretch>
        </p:blipFill>
        <p:spPr>
          <a:xfrm>
            <a:off x="381000" y="5601656"/>
            <a:ext cx="670786" cy="71024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Cover Image - Left-aligned, Logo">
    <p:bg>
      <p:bgPr>
        <a:solidFill>
          <a:schemeClr val="accent3"/>
        </a:solidFill>
        <a:effectLst/>
      </p:bgPr>
    </p:bg>
    <p:spTree>
      <p:nvGrpSpPr>
        <p:cNvPr id="1" name=""/>
        <p:cNvGrpSpPr/>
        <p:nvPr/>
      </p:nvGrpSpPr>
      <p:grpSpPr>
        <a:xfrm>
          <a:off x="0" y="0"/>
          <a:ext cx="0" cy="0"/>
          <a:chOff x="0" y="0"/>
          <a:chExt cx="0" cy="0"/>
        </a:xfrm>
      </p:grpSpPr>
      <p:sp>
        <p:nvSpPr>
          <p:cNvPr id="5" name="Rectangle 4"/>
          <p:cNvSpPr/>
          <p:nvPr/>
        </p:nvSpPr>
        <p:spPr>
          <a:xfrm>
            <a:off x="0" y="0"/>
            <a:ext cx="7965831" cy="6858000"/>
          </a:xfrm>
          <a:prstGeom prst="rect">
            <a:avLst/>
          </a:prstGeom>
          <a:gradFill flip="none" rotWithShape="1">
            <a:gsLst>
              <a:gs pos="0">
                <a:schemeClr val="bg1">
                  <a:alpha val="48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endParaRPr lang="en-US"/>
          </a:p>
        </p:txBody>
      </p:sp>
      <p:sp>
        <p:nvSpPr>
          <p:cNvPr id="13" name="Date Placeholder 10"/>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BD25CD9D-AB1C-4DBA-99BE-ED6BA07F38E6}" type="datetimeFigureOut">
              <a:rPr lang="en-AU" smtClean="0"/>
            </a:fld>
            <a:endParaRPr lang="en-AU"/>
          </a:p>
        </p:txBody>
      </p:sp>
      <p:sp>
        <p:nvSpPr>
          <p:cNvPr id="11" name="Text Placeholder 16"/>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pic>
        <p:nvPicPr>
          <p:cNvPr id="6" name="Graphic 5"/>
          <p:cNvPicPr>
            <a:picLocks noChangeAspect="1"/>
          </p:cNvPicPr>
          <p:nvPr/>
        </p:nvPicPr>
        <p:blipFill>
          <a:blip r:embed="rId2" cstate="print"/>
          <a:srcRect/>
          <a:stretch>
            <a:fillRect/>
          </a:stretch>
        </p:blipFill>
        <p:spPr>
          <a:xfrm>
            <a:off x="381001" y="5813885"/>
            <a:ext cx="1884233" cy="498015"/>
          </a:xfrm>
          <a:prstGeom prst="rect">
            <a:avLst/>
          </a:prstGeom>
        </p:spPr>
      </p:pic>
      <p:sp>
        <p:nvSpPr>
          <p:cNvPr id="4" name="TextBox 3"/>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Cover Image - Left-aligned, GTS, with Image">
    <p:bg>
      <p:bgPr>
        <a:solidFill>
          <a:schemeClr val="accent3"/>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9" y="0"/>
            <a:ext cx="12210089" cy="6858000"/>
          </a:xfrm>
          <a:prstGeom prst="rect">
            <a:avLst/>
          </a:prstGeom>
        </p:spPr>
      </p:pic>
      <p:sp>
        <p:nvSpPr>
          <p:cNvPr id="5" name="Rectangle 4"/>
          <p:cNvSpPr/>
          <p:nvPr/>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endParaRPr lang="en-US"/>
          </a:p>
        </p:txBody>
      </p:sp>
      <p:sp>
        <p:nvSpPr>
          <p:cNvPr id="3" name="Subtitle 2"/>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endParaRPr lang="en-US"/>
          </a:p>
        </p:txBody>
      </p:sp>
      <p:sp>
        <p:nvSpPr>
          <p:cNvPr id="13" name="Date Placeholder 10"/>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BD25CD9D-AB1C-4DBA-99BE-ED6BA07F38E6}" type="datetimeFigureOut">
              <a:rPr lang="en-AU" smtClean="0"/>
            </a:fld>
            <a:endParaRPr lang="en-AU"/>
          </a:p>
        </p:txBody>
      </p:sp>
      <p:sp>
        <p:nvSpPr>
          <p:cNvPr id="11" name="Text Placeholder 16"/>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sp>
        <p:nvSpPr>
          <p:cNvPr id="4" name="TextBox 3"/>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pic>
        <p:nvPicPr>
          <p:cNvPr id="7" name="Picture 6" descr="A picture containing card, drawing, crosswalk, table&#10;&#10;Description automatically generated"/>
          <p:cNvPicPr>
            <a:picLocks noChangeAspect="1"/>
          </p:cNvPicPr>
          <p:nvPr/>
        </p:nvPicPr>
        <p:blipFill>
          <a:blip r:embed="rId3" cstate="print"/>
          <a:stretch>
            <a:fillRect/>
          </a:stretch>
        </p:blipFill>
        <p:spPr>
          <a:xfrm>
            <a:off x="381000" y="5601656"/>
            <a:ext cx="670786" cy="71024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Cover Image - Left-aligned, Logo, with Image">
    <p:bg>
      <p:bgPr>
        <a:solidFill>
          <a:schemeClr val="accent3"/>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18" name="Rectangle 17"/>
          <p:cNvSpPr/>
          <p:nvPr/>
        </p:nvSpPr>
        <p:spPr>
          <a:xfrm>
            <a:off x="0" y="0"/>
            <a:ext cx="12192000" cy="6858000"/>
          </a:xfrm>
          <a:prstGeom prst="rect">
            <a:avLst/>
          </a:prstGeom>
          <a:gradFill flip="none" rotWithShape="1">
            <a:gsLst>
              <a:gs pos="0">
                <a:schemeClr val="bg1">
                  <a:alpha val="3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endParaRPr lang="en-US"/>
          </a:p>
        </p:txBody>
      </p:sp>
      <p:sp>
        <p:nvSpPr>
          <p:cNvPr id="13" name="Date Placeholder 10"/>
          <p:cNvSpPr>
            <a:spLocks noGrp="1"/>
          </p:cNvSpPr>
          <p:nvPr>
            <p:ph type="dt" sz="half" idx="2"/>
          </p:nvPr>
        </p:nvSpPr>
        <p:spPr>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BD25CD9D-AB1C-4DBA-99BE-ED6BA07F38E6}" type="datetimeFigureOut">
              <a:rPr lang="en-AU" smtClean="0"/>
            </a:fld>
            <a:endParaRPr lang="en-AU"/>
          </a:p>
        </p:txBody>
      </p:sp>
      <p:sp>
        <p:nvSpPr>
          <p:cNvPr id="11" name="Text Placeholder 16"/>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pic>
        <p:nvPicPr>
          <p:cNvPr id="6" name="Graphic 5"/>
          <p:cNvPicPr>
            <a:picLocks noChangeAspect="1"/>
          </p:cNvPicPr>
          <p:nvPr/>
        </p:nvPicPr>
        <p:blipFill>
          <a:blip r:embed="rId3" cstate="print"/>
          <a:srcRect/>
          <a:stretch>
            <a:fillRect/>
          </a:stretch>
        </p:blipFill>
        <p:spPr>
          <a:xfrm>
            <a:off x="381001" y="5813885"/>
            <a:ext cx="1884233" cy="498015"/>
          </a:xfrm>
          <a:prstGeom prst="rect">
            <a:avLst/>
          </a:prstGeom>
        </p:spPr>
      </p:pic>
      <p:sp>
        <p:nvSpPr>
          <p:cNvPr id="4" name="TextBox 3"/>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8" name="Subtitle 2"/>
          <p:cNvSpPr>
            <a:spLocks noGrp="1"/>
          </p:cNvSpPr>
          <p:nvPr>
            <p:ph type="subTitle" idx="1" hasCustomPrompt="1"/>
          </p:nvPr>
        </p:nvSpPr>
        <p:spPr>
          <a:xfrm>
            <a:off x="381001" y="3097823"/>
            <a:ext cx="4301168" cy="1092845"/>
          </a:xfrm>
        </p:spPr>
        <p:txBody>
          <a:bodyPr/>
          <a:lstStyle>
            <a:lvl1pPr marL="0" indent="0" algn="l">
              <a:lnSpc>
                <a:spcPct val="90000"/>
              </a:lnSpc>
              <a:spcAft>
                <a:spcPts val="0"/>
              </a:spcAft>
              <a:buNone/>
              <a:defRPr sz="2400" b="0" i="0" spc="0">
                <a:solidFill>
                  <a:schemeClr val="tx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Cover Basic - Dark, White Text">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endParaRPr lang="en-US"/>
          </a:p>
        </p:txBody>
      </p:sp>
      <p:sp>
        <p:nvSpPr>
          <p:cNvPr id="3" name="Subtitle 2"/>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endParaRPr lang="en-US"/>
          </a:p>
        </p:txBody>
      </p:sp>
      <p:sp>
        <p:nvSpPr>
          <p:cNvPr id="13" name="Date Placeholder 10"/>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fld id="{BD25CD9D-AB1C-4DBA-99BE-ED6BA07F38E6}" type="datetimeFigureOut">
              <a:rPr lang="en-AU" smtClean="0"/>
            </a:fld>
            <a:endParaRPr lang="en-AU"/>
          </a:p>
        </p:txBody>
      </p:sp>
      <p:sp>
        <p:nvSpPr>
          <p:cNvPr id="11" name="Text Placeholder 16"/>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pic>
        <p:nvPicPr>
          <p:cNvPr id="6" name="Graphic 5"/>
          <p:cNvPicPr>
            <a:picLocks noChangeAspect="1"/>
          </p:cNvPicPr>
          <p:nvPr/>
        </p:nvPicPr>
        <p:blipFill>
          <a:blip r:embed="rId2" cstate="print"/>
          <a:srcRect/>
          <a:stretch>
            <a:fillRect/>
          </a:stretch>
        </p:blipFill>
        <p:spPr>
          <a:xfrm>
            <a:off x="9152644" y="5588460"/>
            <a:ext cx="1884233" cy="498015"/>
          </a:xfrm>
          <a:prstGeom prst="rect">
            <a:avLst/>
          </a:prstGeom>
        </p:spPr>
      </p:pic>
      <p:sp>
        <p:nvSpPr>
          <p:cNvPr id="26" name="TextBox 25"/>
          <p:cNvSpPr txBox="1"/>
          <p:nvPr/>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defRPr/>
            </a:pPr>
            <a:r>
              <a:rPr lang="en-GB" sz="800">
                <a:solidFill>
                  <a:schemeClr val="tx1"/>
                </a:solidFill>
              </a:rPr>
              <a:t>Copyright © 2021 Accenture. All rights reserved.</a:t>
            </a:r>
            <a:endParaRPr lang="en-US" sz="800">
              <a:solidFill>
                <a:schemeClr val="tx1"/>
              </a:solidFill>
            </a:endParaRPr>
          </a:p>
          <a:p>
            <a:pPr algn="r" defTabSz="228600">
              <a:spcAft>
                <a:spcPts val="1200"/>
              </a:spcAft>
            </a:pPr>
            <a:endParaRPr lang="en-US" noProof="0">
              <a:solidFill>
                <a:schemeClr val="tx1"/>
              </a:solidFill>
            </a:endParaRPr>
          </a:p>
        </p:txBody>
      </p:sp>
      <p:sp>
        <p:nvSpPr>
          <p:cNvPr id="4" name="TextBox 3"/>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or Mid Purple (Accent 2)</a:t>
            </a:r>
            <a:endParaRPr kumimoji="0" lang="en-US" sz="800" b="0" i="0" u="none" strike="noStrike" kern="0" cap="none" spc="0" normalizeH="0" baseline="0" noProof="0">
              <a:ln>
                <a:noFill/>
              </a:ln>
              <a:solidFill>
                <a:schemeClr val="bg2"/>
              </a:solidFill>
              <a:effectLst/>
              <a:uLnTx/>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Cover Basic - Light, Black Tex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Place presentation title here in sentence case, max 3 lines </a:t>
            </a:r>
            <a:endParaRPr lang="en-US"/>
          </a:p>
        </p:txBody>
      </p:sp>
      <p:sp>
        <p:nvSpPr>
          <p:cNvPr id="3" name="Subtitle 2"/>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GT Sectra Fine"/>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GT Sectra Fine 24pt</a:t>
            </a:r>
            <a:endParaRPr lang="en-US"/>
          </a:p>
        </p:txBody>
      </p:sp>
      <p:pic>
        <p:nvPicPr>
          <p:cNvPr id="8" name="Graphic 7"/>
          <p:cNvPicPr>
            <a:picLocks noChangeAspect="1"/>
          </p:cNvPicPr>
          <p:nvPr/>
        </p:nvPicPr>
        <p:blipFill>
          <a:blip r:embed="rId2" cstate="print"/>
          <a:srcRect/>
          <a:stretch>
            <a:fillRect/>
          </a:stretch>
        </p:blipFill>
        <p:spPr>
          <a:xfrm>
            <a:off x="9152644" y="5588460"/>
            <a:ext cx="1884233" cy="498015"/>
          </a:xfrm>
          <a:prstGeom prst="rect">
            <a:avLst/>
          </a:prstGeom>
        </p:spPr>
      </p:pic>
      <p:sp>
        <p:nvSpPr>
          <p:cNvPr id="13" name="Date Placeholder 10"/>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fld id="{BD25CD9D-AB1C-4DBA-99BE-ED6BA07F38E6}" type="datetimeFigureOut">
              <a:rPr lang="en-AU" smtClean="0"/>
            </a:fld>
            <a:endParaRPr lang="en-AU"/>
          </a:p>
        </p:txBody>
      </p:sp>
      <p:sp>
        <p:nvSpPr>
          <p:cNvPr id="11" name="Text Placeholder 16"/>
          <p:cNvSpPr>
            <a:spLocks noGrp="1"/>
          </p:cNvSpPr>
          <p:nvPr>
            <p:ph type="body" sz="quarter" idx="12" hasCustomPrompt="1"/>
          </p:nvPr>
        </p:nvSpPr>
        <p:spPr>
          <a:xfrm>
            <a:off x="1149093" y="5352585"/>
            <a:ext cx="4114799"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sp>
        <p:nvSpPr>
          <p:cNvPr id="26" name="TextBox 25"/>
          <p:cNvSpPr txBox="1"/>
          <p:nvPr/>
        </p:nvSpPr>
        <p:spPr>
          <a:xfrm>
            <a:off x="1149093" y="5970728"/>
            <a:ext cx="3102015" cy="115747"/>
          </a:xfrm>
          <a:prstGeom prst="rect">
            <a:avLst/>
          </a:prstGeom>
          <a:noFill/>
        </p:spPr>
        <p:txBody>
          <a:bodyPr wrap="square" lIns="0" tIns="0" rIns="0" bIns="0" rtlCol="0" anchor="b">
            <a:noAutofit/>
          </a:bodyPr>
          <a:lstStyle/>
          <a:p>
            <a:pPr marL="0" marR="0" lvl="0" indent="0" algn="l" defTabSz="228600" rtl="0" eaLnBrk="1" fontAlgn="auto" latinLnBrk="0" hangingPunct="1">
              <a:lnSpc>
                <a:spcPct val="100000"/>
              </a:lnSpc>
              <a:spcBef>
                <a:spcPts val="0"/>
              </a:spcBef>
              <a:spcAft>
                <a:spcPts val="1200"/>
              </a:spcAft>
              <a:buClrTx/>
              <a:buSzTx/>
              <a:buFontTx/>
              <a:buNone/>
              <a:defRPr/>
            </a:pPr>
            <a:r>
              <a:rPr lang="en-GB" sz="800">
                <a:solidFill>
                  <a:schemeClr val="tx2"/>
                </a:solidFill>
              </a:rPr>
              <a:t>Copyright © 2021 Accenture. All rights reserved.</a:t>
            </a:r>
            <a:endParaRPr lang="en-US" noProof="0">
              <a:solidFill>
                <a:schemeClr val="tx2"/>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7" name="Text Placeholder 14"/>
          <p:cNvSpPr>
            <a:spLocks noGrp="1"/>
          </p:cNvSpPr>
          <p:nvPr>
            <p:ph type="body" sz="quarter" idx="14" hasCustomPrompt="1"/>
          </p:nvPr>
        </p:nvSpPr>
        <p:spPr>
          <a:xfrm>
            <a:off x="381001" y="2182000"/>
            <a:ext cx="3267012"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agenda summary here in GT Sectra Fine</a:t>
            </a:r>
            <a:endParaRPr lang="en-US"/>
          </a:p>
        </p:txBody>
      </p:sp>
      <p:sp>
        <p:nvSpPr>
          <p:cNvPr id="2" name="Title 1"/>
          <p:cNvSpPr>
            <a:spLocks noGrp="1"/>
          </p:cNvSpPr>
          <p:nvPr>
            <p:ph type="title" hasCustomPrompt="1"/>
          </p:nvPr>
        </p:nvSpPr>
        <p:spPr>
          <a:xfrm>
            <a:off x="381002" y="1371601"/>
            <a:ext cx="3267011" cy="810399"/>
          </a:xfrm>
        </p:spPr>
        <p:txBody>
          <a:bodyPr/>
          <a:lstStyle/>
          <a:p>
            <a:r>
              <a:rPr lang="en-GB"/>
              <a:t>Agenda</a:t>
            </a:r>
            <a:endParaRPr lang="en-US"/>
          </a:p>
        </p:txBody>
      </p:sp>
      <p:sp>
        <p:nvSpPr>
          <p:cNvPr id="18" name="Text Placeholder 17"/>
          <p:cNvSpPr>
            <a:spLocks noGrp="1"/>
          </p:cNvSpPr>
          <p:nvPr>
            <p:ph type="body" sz="quarter" idx="16" hasCustomPrompt="1"/>
          </p:nvPr>
        </p:nvSpPr>
        <p:spPr>
          <a:xfrm>
            <a:off x="4966971" y="1371600"/>
            <a:ext cx="2953039" cy="485340"/>
          </a:xfrm>
        </p:spPr>
        <p:txBody>
          <a:bodyPr anchor="ctr"/>
          <a:lstStyle>
            <a:lvl1pPr>
              <a:spcAft>
                <a:spcPts val="0"/>
              </a:spcAft>
              <a:defRPr sz="1600"/>
            </a:lvl1pPr>
          </a:lstStyle>
          <a:p>
            <a:pPr lvl="0"/>
            <a:r>
              <a:rPr lang="en-GB"/>
              <a:t>Agenda item</a:t>
            </a:r>
            <a:endParaRPr lang="en-US"/>
          </a:p>
        </p:txBody>
      </p:sp>
      <p:sp>
        <p:nvSpPr>
          <p:cNvPr id="57" name="Text Placeholder 17"/>
          <p:cNvSpPr>
            <a:spLocks noGrp="1"/>
          </p:cNvSpPr>
          <p:nvPr>
            <p:ph type="body" sz="quarter" idx="18" hasCustomPrompt="1"/>
          </p:nvPr>
        </p:nvSpPr>
        <p:spPr>
          <a:xfrm>
            <a:off x="4966971" y="1976478"/>
            <a:ext cx="2953039" cy="485340"/>
          </a:xfrm>
        </p:spPr>
        <p:txBody>
          <a:bodyPr anchor="ctr"/>
          <a:lstStyle>
            <a:lvl1pPr>
              <a:spcAft>
                <a:spcPts val="0"/>
              </a:spcAft>
              <a:defRPr sz="1600"/>
            </a:lvl1pPr>
          </a:lstStyle>
          <a:p>
            <a:pPr lvl="0"/>
            <a:r>
              <a:rPr lang="en-GB"/>
              <a:t>Agenda item</a:t>
            </a:r>
            <a:endParaRPr lang="en-US"/>
          </a:p>
        </p:txBody>
      </p:sp>
      <p:sp>
        <p:nvSpPr>
          <p:cNvPr id="59" name="Text Placeholder 17"/>
          <p:cNvSpPr>
            <a:spLocks noGrp="1"/>
          </p:cNvSpPr>
          <p:nvPr>
            <p:ph type="body" sz="quarter" idx="20" hasCustomPrompt="1"/>
          </p:nvPr>
        </p:nvSpPr>
        <p:spPr>
          <a:xfrm>
            <a:off x="4966971" y="2581356"/>
            <a:ext cx="2953039" cy="485340"/>
          </a:xfrm>
        </p:spPr>
        <p:txBody>
          <a:bodyPr anchor="ctr"/>
          <a:lstStyle>
            <a:lvl1pPr>
              <a:spcAft>
                <a:spcPts val="0"/>
              </a:spcAft>
              <a:defRPr sz="1600"/>
            </a:lvl1pPr>
          </a:lstStyle>
          <a:p>
            <a:pPr lvl="0"/>
            <a:r>
              <a:rPr lang="en-GB"/>
              <a:t>Agenda item</a:t>
            </a:r>
            <a:endParaRPr lang="en-US"/>
          </a:p>
        </p:txBody>
      </p:sp>
      <p:sp>
        <p:nvSpPr>
          <p:cNvPr id="61" name="Text Placeholder 17"/>
          <p:cNvSpPr>
            <a:spLocks noGrp="1"/>
          </p:cNvSpPr>
          <p:nvPr>
            <p:ph type="body" sz="quarter" idx="22" hasCustomPrompt="1"/>
          </p:nvPr>
        </p:nvSpPr>
        <p:spPr>
          <a:xfrm>
            <a:off x="4966971" y="3186234"/>
            <a:ext cx="2953039" cy="485340"/>
          </a:xfrm>
        </p:spPr>
        <p:txBody>
          <a:bodyPr anchor="ctr"/>
          <a:lstStyle>
            <a:lvl1pPr>
              <a:spcAft>
                <a:spcPts val="0"/>
              </a:spcAft>
              <a:defRPr sz="1600"/>
            </a:lvl1pPr>
          </a:lstStyle>
          <a:p>
            <a:pPr lvl="0"/>
            <a:r>
              <a:rPr lang="en-GB"/>
              <a:t>Agenda item</a:t>
            </a:r>
            <a:endParaRPr lang="en-US"/>
          </a:p>
        </p:txBody>
      </p:sp>
      <p:sp>
        <p:nvSpPr>
          <p:cNvPr id="63" name="Text Placeholder 17"/>
          <p:cNvSpPr>
            <a:spLocks noGrp="1"/>
          </p:cNvSpPr>
          <p:nvPr>
            <p:ph type="body" sz="quarter" idx="24" hasCustomPrompt="1"/>
          </p:nvPr>
        </p:nvSpPr>
        <p:spPr>
          <a:xfrm>
            <a:off x="4966971" y="3791112"/>
            <a:ext cx="2953039" cy="485340"/>
          </a:xfrm>
        </p:spPr>
        <p:txBody>
          <a:bodyPr anchor="ctr"/>
          <a:lstStyle>
            <a:lvl1pPr>
              <a:spcAft>
                <a:spcPts val="0"/>
              </a:spcAft>
              <a:defRPr sz="1600"/>
            </a:lvl1pPr>
          </a:lstStyle>
          <a:p>
            <a:pPr lvl="0"/>
            <a:r>
              <a:rPr lang="en-GB"/>
              <a:t>Agenda item</a:t>
            </a:r>
            <a:endParaRPr lang="en-US"/>
          </a:p>
        </p:txBody>
      </p:sp>
      <p:sp>
        <p:nvSpPr>
          <p:cNvPr id="65" name="Text Placeholder 17"/>
          <p:cNvSpPr>
            <a:spLocks noGrp="1"/>
          </p:cNvSpPr>
          <p:nvPr>
            <p:ph type="body" sz="quarter" idx="26" hasCustomPrompt="1"/>
          </p:nvPr>
        </p:nvSpPr>
        <p:spPr>
          <a:xfrm>
            <a:off x="4966971" y="4395990"/>
            <a:ext cx="2953039" cy="485340"/>
          </a:xfrm>
        </p:spPr>
        <p:txBody>
          <a:bodyPr anchor="ctr"/>
          <a:lstStyle>
            <a:lvl1pPr>
              <a:spcAft>
                <a:spcPts val="0"/>
              </a:spcAft>
              <a:defRPr sz="1600"/>
            </a:lvl1pPr>
          </a:lstStyle>
          <a:p>
            <a:pPr lvl="0"/>
            <a:r>
              <a:rPr lang="en-GB"/>
              <a:t>Agenda item</a:t>
            </a:r>
            <a:endParaRPr lang="en-US"/>
          </a:p>
        </p:txBody>
      </p:sp>
      <p:sp>
        <p:nvSpPr>
          <p:cNvPr id="67" name="Text Placeholder 17"/>
          <p:cNvSpPr>
            <a:spLocks noGrp="1"/>
          </p:cNvSpPr>
          <p:nvPr>
            <p:ph type="body" sz="quarter" idx="28" hasCustomPrompt="1"/>
          </p:nvPr>
        </p:nvSpPr>
        <p:spPr>
          <a:xfrm>
            <a:off x="4966971" y="5000868"/>
            <a:ext cx="2953039" cy="485340"/>
          </a:xfrm>
        </p:spPr>
        <p:txBody>
          <a:bodyPr anchor="ctr"/>
          <a:lstStyle>
            <a:lvl1pPr>
              <a:spcAft>
                <a:spcPts val="0"/>
              </a:spcAft>
              <a:defRPr sz="1600"/>
            </a:lvl1pPr>
          </a:lstStyle>
          <a:p>
            <a:pPr lvl="0"/>
            <a:r>
              <a:rPr lang="en-GB"/>
              <a:t>Agenda item</a:t>
            </a:r>
            <a:endParaRPr lang="en-US"/>
          </a:p>
        </p:txBody>
      </p:sp>
      <p:sp>
        <p:nvSpPr>
          <p:cNvPr id="69" name="Text Placeholder 17"/>
          <p:cNvSpPr>
            <a:spLocks noGrp="1"/>
          </p:cNvSpPr>
          <p:nvPr>
            <p:ph type="body" sz="quarter" idx="30" hasCustomPrompt="1"/>
          </p:nvPr>
        </p:nvSpPr>
        <p:spPr>
          <a:xfrm>
            <a:off x="4966971" y="5605747"/>
            <a:ext cx="2953039" cy="485340"/>
          </a:xfrm>
        </p:spPr>
        <p:txBody>
          <a:bodyPr anchor="ctr"/>
          <a:lstStyle>
            <a:lvl1pPr>
              <a:spcAft>
                <a:spcPts val="0"/>
              </a:spcAft>
              <a:defRPr sz="1600"/>
            </a:lvl1pPr>
          </a:lstStyle>
          <a:p>
            <a:pPr lvl="0"/>
            <a:r>
              <a:rPr lang="en-GB"/>
              <a:t>Agenda item</a:t>
            </a:r>
            <a:endParaRPr lang="en-US"/>
          </a:p>
        </p:txBody>
      </p:sp>
      <p:sp>
        <p:nvSpPr>
          <p:cNvPr id="29" name="Text Placeholder 17"/>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30" name="Text Placeholder 17"/>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31" name="Text Placeholder 17"/>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32" name="Text Placeholder 17"/>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33" name="Text Placeholder 17"/>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34" name="Text Placeholder 17"/>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35" name="Text Placeholder 17"/>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36" name="Text Placeholder 17"/>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cxnSp>
        <p:nvCxnSpPr>
          <p:cNvPr id="4" name="Straight Connector 3"/>
          <p:cNvCxnSpPr/>
          <p:nvPr/>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p:cNvSpPr>
            <a:spLocks noGrp="1"/>
          </p:cNvSpPr>
          <p:nvPr>
            <p:ph type="body" sz="quarter" idx="39" hasCustomPrompt="1"/>
          </p:nvPr>
        </p:nvSpPr>
        <p:spPr>
          <a:xfrm>
            <a:off x="8857959" y="1371600"/>
            <a:ext cx="2953039" cy="485340"/>
          </a:xfrm>
        </p:spPr>
        <p:txBody>
          <a:bodyPr anchor="ctr"/>
          <a:lstStyle>
            <a:lvl1pPr>
              <a:spcAft>
                <a:spcPts val="0"/>
              </a:spcAft>
              <a:defRPr sz="1600"/>
            </a:lvl1pPr>
          </a:lstStyle>
          <a:p>
            <a:pPr lvl="0"/>
            <a:r>
              <a:rPr lang="en-GB"/>
              <a:t>Agenda item</a:t>
            </a:r>
            <a:endParaRPr lang="en-US"/>
          </a:p>
        </p:txBody>
      </p:sp>
      <p:sp>
        <p:nvSpPr>
          <p:cNvPr id="87" name="Text Placeholder 17"/>
          <p:cNvSpPr>
            <a:spLocks noGrp="1"/>
          </p:cNvSpPr>
          <p:nvPr>
            <p:ph type="body" sz="quarter" idx="40" hasCustomPrompt="1"/>
          </p:nvPr>
        </p:nvSpPr>
        <p:spPr>
          <a:xfrm>
            <a:off x="8857959" y="1976478"/>
            <a:ext cx="2953039" cy="485340"/>
          </a:xfrm>
        </p:spPr>
        <p:txBody>
          <a:bodyPr anchor="ctr"/>
          <a:lstStyle>
            <a:lvl1pPr>
              <a:spcAft>
                <a:spcPts val="0"/>
              </a:spcAft>
              <a:defRPr sz="1600"/>
            </a:lvl1pPr>
          </a:lstStyle>
          <a:p>
            <a:pPr lvl="0"/>
            <a:r>
              <a:rPr lang="en-GB"/>
              <a:t>Agenda item</a:t>
            </a:r>
            <a:endParaRPr lang="en-US"/>
          </a:p>
        </p:txBody>
      </p:sp>
      <p:sp>
        <p:nvSpPr>
          <p:cNvPr id="88" name="Text Placeholder 17"/>
          <p:cNvSpPr>
            <a:spLocks noGrp="1"/>
          </p:cNvSpPr>
          <p:nvPr>
            <p:ph type="body" sz="quarter" idx="41" hasCustomPrompt="1"/>
          </p:nvPr>
        </p:nvSpPr>
        <p:spPr>
          <a:xfrm>
            <a:off x="8857959" y="2581356"/>
            <a:ext cx="2953039" cy="485340"/>
          </a:xfrm>
        </p:spPr>
        <p:txBody>
          <a:bodyPr anchor="ctr"/>
          <a:lstStyle>
            <a:lvl1pPr>
              <a:spcAft>
                <a:spcPts val="0"/>
              </a:spcAft>
              <a:defRPr sz="1600"/>
            </a:lvl1pPr>
          </a:lstStyle>
          <a:p>
            <a:pPr lvl="0"/>
            <a:r>
              <a:rPr lang="en-GB"/>
              <a:t>Agenda item</a:t>
            </a:r>
            <a:endParaRPr lang="en-US"/>
          </a:p>
        </p:txBody>
      </p:sp>
      <p:sp>
        <p:nvSpPr>
          <p:cNvPr id="89" name="Text Placeholder 17"/>
          <p:cNvSpPr>
            <a:spLocks noGrp="1"/>
          </p:cNvSpPr>
          <p:nvPr>
            <p:ph type="body" sz="quarter" idx="42" hasCustomPrompt="1"/>
          </p:nvPr>
        </p:nvSpPr>
        <p:spPr>
          <a:xfrm>
            <a:off x="8857959" y="3186234"/>
            <a:ext cx="2953039" cy="485340"/>
          </a:xfrm>
        </p:spPr>
        <p:txBody>
          <a:bodyPr anchor="ctr"/>
          <a:lstStyle>
            <a:lvl1pPr>
              <a:spcAft>
                <a:spcPts val="0"/>
              </a:spcAft>
              <a:defRPr sz="1600"/>
            </a:lvl1pPr>
          </a:lstStyle>
          <a:p>
            <a:pPr lvl="0"/>
            <a:r>
              <a:rPr lang="en-GB"/>
              <a:t>Agenda item</a:t>
            </a:r>
            <a:endParaRPr lang="en-US"/>
          </a:p>
        </p:txBody>
      </p:sp>
      <p:sp>
        <p:nvSpPr>
          <p:cNvPr id="90" name="Text Placeholder 17"/>
          <p:cNvSpPr>
            <a:spLocks noGrp="1"/>
          </p:cNvSpPr>
          <p:nvPr>
            <p:ph type="body" sz="quarter" idx="43" hasCustomPrompt="1"/>
          </p:nvPr>
        </p:nvSpPr>
        <p:spPr>
          <a:xfrm>
            <a:off x="8857959" y="3791112"/>
            <a:ext cx="2953039" cy="485340"/>
          </a:xfrm>
        </p:spPr>
        <p:txBody>
          <a:bodyPr anchor="ctr"/>
          <a:lstStyle>
            <a:lvl1pPr>
              <a:spcAft>
                <a:spcPts val="0"/>
              </a:spcAft>
              <a:defRPr sz="1600"/>
            </a:lvl1pPr>
          </a:lstStyle>
          <a:p>
            <a:pPr lvl="0"/>
            <a:r>
              <a:rPr lang="en-GB"/>
              <a:t>Agenda item</a:t>
            </a:r>
            <a:endParaRPr lang="en-US"/>
          </a:p>
        </p:txBody>
      </p:sp>
      <p:sp>
        <p:nvSpPr>
          <p:cNvPr id="91" name="Text Placeholder 17"/>
          <p:cNvSpPr>
            <a:spLocks noGrp="1"/>
          </p:cNvSpPr>
          <p:nvPr>
            <p:ph type="body" sz="quarter" idx="44" hasCustomPrompt="1"/>
          </p:nvPr>
        </p:nvSpPr>
        <p:spPr>
          <a:xfrm>
            <a:off x="8857959" y="4395990"/>
            <a:ext cx="2953039" cy="485340"/>
          </a:xfrm>
        </p:spPr>
        <p:txBody>
          <a:bodyPr anchor="ctr"/>
          <a:lstStyle>
            <a:lvl1pPr>
              <a:spcAft>
                <a:spcPts val="0"/>
              </a:spcAft>
              <a:defRPr sz="1600"/>
            </a:lvl1pPr>
          </a:lstStyle>
          <a:p>
            <a:pPr lvl="0"/>
            <a:r>
              <a:rPr lang="en-GB"/>
              <a:t>Agenda item</a:t>
            </a:r>
            <a:endParaRPr lang="en-US"/>
          </a:p>
        </p:txBody>
      </p:sp>
      <p:sp>
        <p:nvSpPr>
          <p:cNvPr id="92" name="Text Placeholder 17"/>
          <p:cNvSpPr>
            <a:spLocks noGrp="1"/>
          </p:cNvSpPr>
          <p:nvPr>
            <p:ph type="body" sz="quarter" idx="45" hasCustomPrompt="1"/>
          </p:nvPr>
        </p:nvSpPr>
        <p:spPr>
          <a:xfrm>
            <a:off x="8857959" y="5000868"/>
            <a:ext cx="2953039" cy="485340"/>
          </a:xfrm>
        </p:spPr>
        <p:txBody>
          <a:bodyPr anchor="ctr"/>
          <a:lstStyle>
            <a:lvl1pPr>
              <a:spcAft>
                <a:spcPts val="0"/>
              </a:spcAft>
              <a:defRPr sz="1600"/>
            </a:lvl1pPr>
          </a:lstStyle>
          <a:p>
            <a:pPr lvl="0"/>
            <a:r>
              <a:rPr lang="en-GB"/>
              <a:t>Agenda item</a:t>
            </a:r>
            <a:endParaRPr lang="en-US"/>
          </a:p>
        </p:txBody>
      </p:sp>
      <p:sp>
        <p:nvSpPr>
          <p:cNvPr id="93" name="Text Placeholder 17"/>
          <p:cNvSpPr>
            <a:spLocks noGrp="1"/>
          </p:cNvSpPr>
          <p:nvPr>
            <p:ph type="body" sz="quarter" idx="46" hasCustomPrompt="1"/>
          </p:nvPr>
        </p:nvSpPr>
        <p:spPr>
          <a:xfrm>
            <a:off x="8857959" y="5605747"/>
            <a:ext cx="2953039" cy="485340"/>
          </a:xfrm>
        </p:spPr>
        <p:txBody>
          <a:bodyPr anchor="ctr"/>
          <a:lstStyle>
            <a:lvl1pPr>
              <a:spcAft>
                <a:spcPts val="0"/>
              </a:spcAft>
              <a:defRPr sz="1600"/>
            </a:lvl1pPr>
          </a:lstStyle>
          <a:p>
            <a:pPr lvl="0"/>
            <a:r>
              <a:rPr lang="en-GB"/>
              <a:t>Agenda item</a:t>
            </a:r>
            <a:endParaRPr lang="en-US"/>
          </a:p>
        </p:txBody>
      </p:sp>
      <p:sp>
        <p:nvSpPr>
          <p:cNvPr id="94" name="Text Placeholder 17"/>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95" name="Text Placeholder 17"/>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96" name="Text Placeholder 17"/>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97" name="Text Placeholder 17"/>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98" name="Text Placeholder 17"/>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99" name="Text Placeholder 17"/>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100" name="Text Placeholder 17"/>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101" name="Text Placeholder 17"/>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sz="1800" b="1">
                <a:solidFill>
                  <a:schemeClr val="accent1"/>
                </a:solidFill>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defRPr/>
            </a:pPr>
            <a:r>
              <a:rPr lang="en-GB"/>
              <a:t>##</a:t>
            </a:r>
            <a:endParaRPr lang="en-US"/>
          </a:p>
        </p:txBody>
      </p:sp>
      <p:sp>
        <p:nvSpPr>
          <p:cNvPr id="3" name="TextBox 2"/>
          <p:cNvSpPr txBox="1"/>
          <p:nvPr/>
        </p:nvSpPr>
        <p:spPr>
          <a:xfrm>
            <a:off x="9290304" y="6601968"/>
            <a:ext cx="0" cy="0"/>
          </a:xfrm>
          <a:prstGeom prst="rect">
            <a:avLst/>
          </a:prstGeom>
          <a:noFill/>
        </p:spPr>
        <p:txBody>
          <a:bodyPr wrap="none" lIns="0" tIns="0" rIns="0" bIns="0" rtlCol="0">
            <a:noAutofit/>
          </a:bodyPr>
          <a:lstStyle/>
          <a:p>
            <a:pPr algn="l" defTabSz="228600">
              <a:spcAft>
                <a:spcPts val="1200"/>
              </a:spcAft>
            </a:pPr>
            <a:endParaRPr lang="en-US"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t="-18"/>
          <a:stretch>
            <a:fillRect/>
          </a:stretch>
        </p:blipFill>
        <p:spPr>
          <a:xfrm>
            <a:off x="1185" y="0"/>
            <a:ext cx="12189630" cy="6858000"/>
          </a:xfrm>
          <a:prstGeom prst="rect">
            <a:avLst/>
          </a:prstGeom>
        </p:spPr>
      </p:pic>
      <p:sp>
        <p:nvSpPr>
          <p:cNvPr id="9" name="Text Placeholder 8"/>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lang="en-US" sz="2400" b="0" kern="1200" dirty="0">
                <a:solidFill>
                  <a:schemeClr val="tx1"/>
                </a:solidFill>
                <a:latin typeface="GT Sectra Fine" pitchFamily="2" charset="77"/>
                <a:ea typeface="+mn-ea"/>
                <a:cs typeface="+mn-cs"/>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marL="0" lvl="0" indent="0" algn="l" defTabSz="228600" rtl="0" eaLnBrk="1" latinLnBrk="0" hangingPunct="1">
              <a:lnSpc>
                <a:spcPct val="90000"/>
              </a:lnSpc>
              <a:spcBef>
                <a:spcPts val="0"/>
              </a:spcBef>
              <a:spcAft>
                <a:spcPts val="0"/>
              </a:spcAft>
              <a:buFont typeface="Arial" panose="020B0604020202020204" pitchFamily="34" charset="0"/>
              <a:buNone/>
            </a:pPr>
            <a:r>
              <a:rPr lang="en-GB"/>
              <a:t>Place subtitle here in GT Sectra Fine 24pt</a:t>
            </a:r>
            <a:endParaRPr lang="en-US"/>
          </a:p>
        </p:txBody>
      </p:sp>
      <p:sp>
        <p:nvSpPr>
          <p:cNvPr id="12" name="Picture Placeholder 18"/>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endParaRPr lang="en-US"/>
          </a:p>
        </p:txBody>
      </p:sp>
      <p:pic>
        <p:nvPicPr>
          <p:cNvPr id="4" name="Picture 3"/>
          <p:cNvPicPr>
            <a:picLocks noChangeAspect="1"/>
          </p:cNvPicPr>
          <p:nvPr/>
        </p:nvPicPr>
        <p:blipFill>
          <a:blip r:embed="rId3" cstate="print"/>
          <a:srcRect/>
          <a:stretch>
            <a:fillRect/>
          </a:stretch>
        </p:blipFill>
        <p:spPr>
          <a:xfrm>
            <a:off x="381468" y="6482516"/>
            <a:ext cx="191087" cy="202328"/>
          </a:xfrm>
          <a:prstGeom prst="rect">
            <a:avLst/>
          </a:prstGeom>
        </p:spPr>
      </p:pic>
      <p:sp>
        <p:nvSpPr>
          <p:cNvPr id="5" name="TextBox 4"/>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fld>
            <a:endParaRPr kumimoji="0" lang="en-US" sz="1800" b="0" i="0" u="none" strike="noStrike" kern="0" cap="none" spc="0" normalizeH="0" baseline="0" noProof="0">
              <a:ln>
                <a:noFill/>
              </a:ln>
              <a:solidFill>
                <a:srgbClr val="FFFFFF">
                  <a:alpha val="75000"/>
                </a:srgbClr>
              </a:solidFill>
              <a:effectLst/>
              <a:uLnTx/>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showMasterSp="0">
  <p:cSld name="Section Divider with Image - Gradient Mid">
    <p:bg>
      <p:bgPr>
        <a:solidFill>
          <a:schemeClr val="accent3"/>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12" name="Picture Placeholder 18"/>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endParaRPr lang="en-US"/>
          </a:p>
        </p:txBody>
      </p:sp>
      <p:pic>
        <p:nvPicPr>
          <p:cNvPr id="4" name="Picture 3"/>
          <p:cNvPicPr>
            <a:picLocks noChangeAspect="1"/>
          </p:cNvPicPr>
          <p:nvPr/>
        </p:nvPicPr>
        <p:blipFill>
          <a:blip r:embed="rId3" cstate="print"/>
          <a:srcRect/>
          <a:stretch>
            <a:fillRect/>
          </a:stretch>
        </p:blipFill>
        <p:spPr>
          <a:xfrm>
            <a:off x="381468" y="6482516"/>
            <a:ext cx="191087" cy="202328"/>
          </a:xfrm>
          <a:prstGeom prst="rect">
            <a:avLst/>
          </a:prstGeom>
        </p:spPr>
      </p:pic>
      <p:sp>
        <p:nvSpPr>
          <p:cNvPr id="5" name="TextBox 4"/>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fld>
            <a:endParaRPr kumimoji="0" lang="en-US" sz="1800" b="0" i="0" u="none" strike="noStrike" kern="0" cap="none" spc="0" normalizeH="0" baseline="0" noProof="0">
              <a:ln>
                <a:noFill/>
              </a:ln>
              <a:solidFill>
                <a:srgbClr val="FFFFFF">
                  <a:alpha val="75000"/>
                </a:srgbClr>
              </a:solidFill>
              <a:effectLst/>
              <a:uLnTx/>
              <a:uFillTx/>
            </a:endParaRPr>
          </a:p>
        </p:txBody>
      </p:sp>
      <p:sp>
        <p:nvSpPr>
          <p:cNvPr id="9" name="Text Placeholder 8"/>
          <p:cNvSpPr>
            <a:spLocks noGrp="1"/>
          </p:cNvSpPr>
          <p:nvPr>
            <p:ph type="body" sz="quarter" idx="16" hasCustomPrompt="1"/>
          </p:nvPr>
        </p:nvSpPr>
        <p:spPr>
          <a:xfrm>
            <a:off x="1143000" y="4610099"/>
            <a:ext cx="4953000" cy="1474215"/>
          </a:xfrm>
        </p:spPr>
        <p:txBody>
          <a:bodyPr/>
          <a:lstStyle>
            <a:lvl1pPr marL="0" indent="0">
              <a:lnSpc>
                <a:spcPct val="90000"/>
              </a:lnSpc>
              <a:spcAft>
                <a:spcPts val="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showMasterSp="0">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12" name="Picture Placeholder 18"/>
          <p:cNvSpPr>
            <a:spLocks noGrp="1"/>
          </p:cNvSpPr>
          <p:nvPr>
            <p:ph type="pic" sz="quarter" idx="13" hasCustomPrompt="1"/>
          </p:nvPr>
        </p:nvSpPr>
        <p:spPr>
          <a:xfrm>
            <a:off x="6858000" y="381000"/>
            <a:ext cx="4953000"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81468" y="6482516"/>
            <a:ext cx="191087" cy="202328"/>
          </a:xfrm>
          <a:prstGeom prst="rect">
            <a:avLst/>
          </a:prstGeom>
        </p:spPr>
      </p:pic>
      <p:sp>
        <p:nvSpPr>
          <p:cNvPr id="5" name="TextBox 4"/>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fld>
            <a:endParaRPr kumimoji="0" lang="en-US" sz="1800" b="0" i="0" u="none" strike="noStrike" kern="0" cap="none" spc="0" normalizeH="0" baseline="0" noProof="0">
              <a:ln>
                <a:noFill/>
              </a:ln>
              <a:solidFill>
                <a:srgbClr val="FFFFFF">
                  <a:alpha val="75000"/>
                </a:srgbClr>
              </a:solidFill>
              <a:effectLst/>
              <a:uLnTx/>
              <a:uFillTx/>
            </a:endParaRPr>
          </a:p>
        </p:txBody>
      </p:sp>
      <p:sp>
        <p:nvSpPr>
          <p:cNvPr id="11" name="Text Placeholder 15"/>
          <p:cNvSpPr>
            <a:spLocks noGrp="1"/>
          </p:cNvSpPr>
          <p:nvPr>
            <p:ph type="body" sz="quarter" idx="14" hasCustomPrompt="1"/>
          </p:nvPr>
        </p:nvSpPr>
        <p:spPr>
          <a:xfrm>
            <a:off x="1142999" y="4610100"/>
            <a:ext cx="4952999" cy="1474214"/>
          </a:xfrm>
        </p:spPr>
        <p:txBody>
          <a:bodyPr vert="horz" lIns="0" tIns="0" rIns="0" bIns="0" rtlCol="0">
            <a:noAutofit/>
          </a:bodyPr>
          <a:lstStyle>
            <a:lvl1pPr marL="12700" indent="-12700" algn="l">
              <a:lnSpc>
                <a:spcPct val="90000"/>
              </a:lnSpc>
              <a:spcAft>
                <a:spcPts val="0"/>
              </a:spcAft>
              <a:buNone/>
              <a:defRPr lang="en-US" sz="2400" b="0" kern="1200" dirty="0">
                <a:solidFill>
                  <a:schemeClr val="tx1"/>
                </a:solidFill>
                <a:latin typeface="GT Sectra Fine" pitchFamily="2" charset="77"/>
                <a:ea typeface="+mn-ea"/>
                <a:cs typeface="+mn-cs"/>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228600" rtl="0" eaLnBrk="1" latinLnBrk="0" hangingPunct="1">
              <a:lnSpc>
                <a:spcPct val="90000"/>
              </a:lnSpc>
              <a:spcBef>
                <a:spcPts val="0"/>
              </a:spcBef>
              <a:spcAft>
                <a:spcPts val="0"/>
              </a:spcAft>
              <a:buFont typeface="Arial" panose="020B0604020202020204" pitchFamily="34" charset="0"/>
              <a:buNone/>
            </a:pPr>
            <a:r>
              <a:rPr lang="en-GB"/>
              <a:t>Place subtitle here in GT </a:t>
            </a:r>
            <a:r>
              <a:rPr lang="en-GB" err="1"/>
              <a:t>Sectra</a:t>
            </a:r>
            <a:r>
              <a:rPr lang="en-GB"/>
              <a:t> Fine 24pt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Greetings Slide - Log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Welcome</a:t>
            </a:r>
            <a:endParaRPr lang="en-US"/>
          </a:p>
        </p:txBody>
      </p:sp>
      <p:pic>
        <p:nvPicPr>
          <p:cNvPr id="3" name="Graphic 5"/>
          <p:cNvPicPr>
            <a:picLocks noChangeAspect="1"/>
          </p:cNvPicPr>
          <p:nvPr/>
        </p:nvPicPr>
        <p:blipFill>
          <a:blip r:embed="rId2" cstate="print"/>
          <a:srcRect/>
          <a:stretch>
            <a:fillRect/>
          </a:stretch>
        </p:blipFill>
        <p:spPr>
          <a:xfrm>
            <a:off x="5153884" y="5376231"/>
            <a:ext cx="1884233" cy="498015"/>
          </a:xfrm>
          <a:prstGeom prst="rect">
            <a:avLst/>
          </a:prstGeom>
        </p:spPr>
      </p:pic>
      <p:sp>
        <p:nvSpPr>
          <p:cNvPr id="11" name="TextBox 10"/>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ction Divider with Image - Gradient Light">
    <p:bg>
      <p:bgRef idx="1001">
        <a:schemeClr val="bg1"/>
      </p:bgRef>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 y="2"/>
            <a:ext cx="12191994" cy="6857997"/>
          </a:xfrm>
          <a:prstGeom prst="rect">
            <a:avLst/>
          </a:prstGeom>
        </p:spPr>
      </p:pic>
      <p:sp>
        <p:nvSpPr>
          <p:cNvPr id="12" name="Picture Placeholder 18"/>
          <p:cNvSpPr>
            <a:spLocks noGrp="1"/>
          </p:cNvSpPr>
          <p:nvPr>
            <p:ph type="pic" sz="quarter" idx="13" hasCustomPrompt="1"/>
          </p:nvPr>
        </p:nvSpPr>
        <p:spPr>
          <a:xfrm>
            <a:off x="6858000" y="381000"/>
            <a:ext cx="4952999" cy="5703315"/>
          </a:xfrm>
          <a:noFill/>
        </p:spPr>
        <p:txBody>
          <a:bodyPr tIns="274320" bIns="274320" anchor="ctr"/>
          <a:lstStyle>
            <a:lvl1pPr marL="0" indent="0" algn="ctr">
              <a:buNone/>
              <a:defRPr sz="1400" b="0">
                <a:solidFill>
                  <a:schemeClr val="tx1"/>
                </a:solidFill>
              </a:defRPr>
            </a:lvl1pPr>
          </a:lstStyle>
          <a:p>
            <a:r>
              <a:rPr lang="en-GB"/>
              <a:t>Add image, then ‘Send to Back’</a:t>
            </a:r>
            <a:endParaRPr lang="en-US"/>
          </a:p>
        </p:txBody>
      </p:sp>
      <p:sp>
        <p:nvSpPr>
          <p:cNvPr id="2" name="Title 1"/>
          <p:cNvSpPr>
            <a:spLocks noGrp="1"/>
          </p:cNvSpPr>
          <p:nvPr>
            <p:ph type="title" hasCustomPrompt="1"/>
          </p:nvPr>
        </p:nvSpPr>
        <p:spPr>
          <a:xfrm>
            <a:off x="1143001" y="381000"/>
            <a:ext cx="4952998" cy="3915092"/>
          </a:xfrm>
        </p:spPr>
        <p:txBody>
          <a:bodyPr anchor="b"/>
          <a:lstStyle>
            <a:lvl1pPr>
              <a:defRPr sz="5400">
                <a:solidFill>
                  <a:schemeClr val="tx1"/>
                </a:solidFill>
              </a:defRPr>
            </a:lvl1pPr>
          </a:lstStyle>
          <a:p>
            <a:r>
              <a:rPr lang="en-US"/>
              <a:t>Section title 54pt</a:t>
            </a:r>
            <a:endParaRPr lang="en-US"/>
          </a:p>
        </p:txBody>
      </p:sp>
      <p:sp>
        <p:nvSpPr>
          <p:cNvPr id="27" name="TextBox 26"/>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9" name="TextBox 28"/>
          <p:cNvSpPr txBox="1"/>
          <p:nvPr/>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fld id="{8A1971D9-5B62-3C46-9EC9-FDAAB88557B2}" type="slidenum">
              <a:rPr lang="en-GB" sz="800" smtClean="0">
                <a:solidFill>
                  <a:schemeClr val="tx1">
                    <a:alpha val="75000"/>
                  </a:schemeClr>
                </a:solidFill>
              </a:rPr>
            </a:fld>
            <a:endParaRPr lang="en-US" noProof="0">
              <a:solidFill>
                <a:schemeClr val="tx1">
                  <a:alpha val="75000"/>
                </a:schemeClr>
              </a:solidFill>
            </a:endParaRPr>
          </a:p>
        </p:txBody>
      </p:sp>
      <p:pic>
        <p:nvPicPr>
          <p:cNvPr id="33" name="Picture 3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81468" y="6482516"/>
            <a:ext cx="191086" cy="202327"/>
          </a:xfrm>
          <a:prstGeom prst="rect">
            <a:avLst/>
          </a:prstGeom>
        </p:spPr>
      </p:pic>
      <p:sp>
        <p:nvSpPr>
          <p:cNvPr id="9" name="Text Placeholder 8"/>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lang="en-US" sz="2400" b="0" kern="1200" dirty="0">
                <a:solidFill>
                  <a:schemeClr val="tx1"/>
                </a:solidFill>
                <a:latin typeface="GT Sectra Fine" pitchFamily="2" charset="77"/>
                <a:ea typeface="+mn-ea"/>
                <a:cs typeface="+mn-cs"/>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marL="0" lvl="0" indent="0" algn="l" defTabSz="228600" rtl="0" eaLnBrk="1" latinLnBrk="0" hangingPunct="1">
              <a:lnSpc>
                <a:spcPct val="90000"/>
              </a:lnSpc>
              <a:spcBef>
                <a:spcPts val="0"/>
              </a:spcBef>
              <a:spcAft>
                <a:spcPts val="0"/>
              </a:spcAft>
              <a:buFont typeface="Arial" panose="020B0604020202020204" pitchFamily="34" charset="0"/>
              <a:buNone/>
            </a:pPr>
            <a:r>
              <a:rPr lang="en-GB"/>
              <a:t>Place subtitle here in GT Sectra Fine 24pt</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Divider - Numbered, Gradient Dark Purple">
    <p:bg>
      <p:bgPr>
        <a:solidFill>
          <a:schemeClr val="accent3"/>
        </a:solidFill>
        <a:effectLst/>
      </p:bgPr>
    </p:bg>
    <p:spTree>
      <p:nvGrpSpPr>
        <p:cNvPr id="1" name=""/>
        <p:cNvGrpSpPr/>
        <p:nvPr/>
      </p:nvGrpSpPr>
      <p:grpSpPr>
        <a:xfrm>
          <a:off x="0" y="0"/>
          <a:ext cx="0" cy="0"/>
          <a:chOff x="0" y="0"/>
          <a:chExt cx="0" cy="0"/>
        </a:xfrm>
      </p:grpSpPr>
      <p:pic>
        <p:nvPicPr>
          <p:cNvPr id="13" name="Picture 12" descr="Background pattern&#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t="30482" b="19537"/>
          <a:stretch>
            <a:fillRect/>
          </a:stretch>
        </p:blipFill>
        <p:spPr>
          <a:xfrm>
            <a:off x="0" y="0"/>
            <a:ext cx="12192000" cy="3427713"/>
          </a:xfrm>
          <a:prstGeom prst="rect">
            <a:avLst/>
          </a:prstGeom>
        </p:spPr>
      </p:pic>
      <p:sp>
        <p:nvSpPr>
          <p:cNvPr id="7" name="Rectangle 6"/>
          <p:cNvSpPr/>
          <p:nvPr/>
        </p:nvSpPr>
        <p:spPr>
          <a:xfrm>
            <a:off x="0" y="3428999"/>
            <a:ext cx="12192000" cy="3429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
        <p:nvSpPr>
          <p:cNvPr id="2" name="Title 1"/>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endParaRPr lang="en-US"/>
          </a:p>
        </p:txBody>
      </p:sp>
      <p:sp>
        <p:nvSpPr>
          <p:cNvPr id="11" name="Text Placeholder 2"/>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81468" y="6482516"/>
            <a:ext cx="191087" cy="202328"/>
          </a:xfrm>
          <a:prstGeom prst="rect">
            <a:avLst/>
          </a:prstGeom>
        </p:spPr>
      </p:pic>
      <p:sp>
        <p:nvSpPr>
          <p:cNvPr id="5" name="TextBox 4"/>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fld>
            <a:endParaRPr kumimoji="0" lang="en-US" sz="1800" b="0" i="0" u="none" strike="noStrike" kern="0" cap="none" spc="0" normalizeH="0" baseline="0" noProof="0">
              <a:ln>
                <a:noFill/>
              </a:ln>
              <a:solidFill>
                <a:srgbClr val="FFFFFF">
                  <a:alpha val="75000"/>
                </a:srgbClr>
              </a:solidFill>
              <a:effectLst/>
              <a:uLnTx/>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22" name="Picture 21" descr="Background pattern&#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425952"/>
          </a:xfrm>
          <a:prstGeom prst="rect">
            <a:avLst/>
          </a:prstGeom>
        </p:spPr>
      </p:pic>
      <p:sp>
        <p:nvSpPr>
          <p:cNvPr id="7" name="Rectangle 6"/>
          <p:cNvSpPr/>
          <p:nvPr/>
        </p:nvSpPr>
        <p:spPr>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endParaRPr lang="en-US"/>
          </a:p>
        </p:txBody>
      </p:sp>
      <p:sp>
        <p:nvSpPr>
          <p:cNvPr id="11" name="Text Placeholder 2"/>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81468" y="6482516"/>
            <a:ext cx="191087" cy="202328"/>
          </a:xfrm>
          <a:prstGeom prst="rect">
            <a:avLst/>
          </a:prstGeom>
        </p:spPr>
      </p:pic>
      <p:sp>
        <p:nvSpPr>
          <p:cNvPr id="5" name="TextBox 4"/>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ction Divider - Numbered, Gradient Core Purple">
    <p:bg>
      <p:bgPr>
        <a:solidFill>
          <a:schemeClr val="accent2"/>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0" y="0"/>
            <a:ext cx="12192000" cy="3428999"/>
          </a:xfrm>
          <a:prstGeom prst="rect">
            <a:avLst/>
          </a:prstGeom>
        </p:spPr>
      </p:pic>
      <p:sp>
        <p:nvSpPr>
          <p:cNvPr id="7" name="Rectangle 6"/>
          <p:cNvSpPr/>
          <p:nvPr/>
        </p:nvSpPr>
        <p:spPr>
          <a:xfrm>
            <a:off x="0" y="3428999"/>
            <a:ext cx="12192000" cy="3429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endParaRPr lang="en-US"/>
          </a:p>
        </p:txBody>
      </p:sp>
      <p:sp>
        <p:nvSpPr>
          <p:cNvPr id="11" name="Text Placeholder 2"/>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81468" y="6482516"/>
            <a:ext cx="191087" cy="202328"/>
          </a:xfrm>
          <a:prstGeom prst="rect">
            <a:avLst/>
          </a:prstGeom>
        </p:spPr>
      </p:pic>
      <p:sp>
        <p:nvSpPr>
          <p:cNvPr id="5" name="TextBox 4"/>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6" name="TextBox 5"/>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fld>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 Placeholder 8"/>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Divider - Numbered, Gradient Light">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0" y="0"/>
            <a:ext cx="12192000" cy="3428999"/>
          </a:xfrm>
          <a:prstGeom prst="rect">
            <a:avLst/>
          </a:prstGeom>
        </p:spPr>
      </p:pic>
      <p:sp>
        <p:nvSpPr>
          <p:cNvPr id="6" name="Rectangle 5"/>
          <p:cNvSpPr/>
          <p:nvPr/>
        </p:nvSpPr>
        <p:spPr>
          <a:xfrm>
            <a:off x="0" y="3428999"/>
            <a:ext cx="12192000" cy="3429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1143000" y="3889828"/>
            <a:ext cx="6186713" cy="2194485"/>
          </a:xfrm>
        </p:spPr>
        <p:txBody>
          <a:bodyPr anchor="t"/>
          <a:lstStyle>
            <a:lvl1pPr>
              <a:defRPr sz="5400">
                <a:solidFill>
                  <a:schemeClr val="tx1"/>
                </a:solidFill>
              </a:defRPr>
            </a:lvl1pPr>
          </a:lstStyle>
          <a:p>
            <a:r>
              <a:rPr lang="en-US"/>
              <a:t>Section title 54pt</a:t>
            </a:r>
            <a:endParaRPr lang="en-US"/>
          </a:p>
        </p:txBody>
      </p:sp>
      <p:sp>
        <p:nvSpPr>
          <p:cNvPr id="11" name="Text Placeholder 2"/>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solidFill>
                    <a:schemeClr val="tx1"/>
                  </a:solidFill>
                </a:ln>
                <a:no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endParaRPr lang="en-US"/>
          </a:p>
        </p:txBody>
      </p:sp>
      <p:pic>
        <p:nvPicPr>
          <p:cNvPr id="4" name="Picture 3"/>
          <p:cNvPicPr>
            <a:picLocks noChangeAspect="1"/>
          </p:cNvPicPr>
          <p:nvPr/>
        </p:nvPicPr>
        <p:blipFill>
          <a:blip r:embed="rId3" cstate="print"/>
          <a:srcRect/>
          <a:stretch>
            <a:fillRect/>
          </a:stretch>
        </p:blipFill>
        <p:spPr>
          <a:xfrm>
            <a:off x="381468" y="6483010"/>
            <a:ext cx="191087" cy="201340"/>
          </a:xfrm>
          <a:prstGeom prst="rect">
            <a:avLst/>
          </a:prstGeom>
        </p:spPr>
      </p:pic>
      <p:sp>
        <p:nvSpPr>
          <p:cNvPr id="5" name="TextBox 4"/>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8" name="TextBox 7"/>
          <p:cNvSpPr txBox="1"/>
          <p:nvPr/>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fld id="{8A1971D9-5B62-3C46-9EC9-FDAAB88557B2}" type="slidenum">
              <a:rPr lang="en-GB" sz="800" smtClean="0">
                <a:solidFill>
                  <a:schemeClr val="tx1">
                    <a:alpha val="75000"/>
                  </a:schemeClr>
                </a:solidFill>
              </a:rPr>
            </a:fld>
            <a:endParaRPr lang="en-US" noProof="0">
              <a:solidFill>
                <a:schemeClr val="tx1">
                  <a:alpha val="75000"/>
                </a:schemeClr>
              </a:solidFill>
            </a:endParaRPr>
          </a:p>
        </p:txBody>
      </p:sp>
      <p:sp>
        <p:nvSpPr>
          <p:cNvPr id="12" name="Text Placeholder 8"/>
          <p:cNvSpPr>
            <a:spLocks noGrp="1"/>
          </p:cNvSpPr>
          <p:nvPr>
            <p:ph type="body" sz="quarter" idx="15" hasCustomPrompt="1"/>
          </p:nvPr>
        </p:nvSpPr>
        <p:spPr>
          <a:xfrm>
            <a:off x="8055427" y="3889828"/>
            <a:ext cx="2993573" cy="2194486"/>
          </a:xfrm>
        </p:spPr>
        <p:txBody>
          <a:bodyPr/>
          <a:lstStyle>
            <a:lvl1pPr marL="0" indent="0">
              <a:lnSpc>
                <a:spcPct val="90000"/>
              </a:lnSpc>
              <a:spcAft>
                <a:spcPts val="600"/>
              </a:spcAft>
              <a:buNone/>
              <a:defRPr sz="2400">
                <a:latin typeface="GT Sectra Fine" pitchFamily="2" charset="77"/>
              </a:defRPr>
            </a:lvl1pPr>
            <a:lvl2pPr marL="0" indent="0">
              <a:spcAft>
                <a:spcPts val="600"/>
              </a:spcAft>
              <a:buNone/>
              <a:defRPr sz="2400">
                <a:latin typeface="GT Sectra Fine" pitchFamily="2" charset="77"/>
              </a:defRPr>
            </a:lvl2pPr>
            <a:lvl3pPr marL="0" indent="0">
              <a:spcAft>
                <a:spcPts val="600"/>
              </a:spcAft>
              <a:buNone/>
              <a:defRPr sz="2400">
                <a:latin typeface="GT Sectra Fine" pitchFamily="2" charset="77"/>
              </a:defRPr>
            </a:lvl3pPr>
            <a:lvl4pPr marL="0" indent="0">
              <a:spcAft>
                <a:spcPts val="600"/>
              </a:spcAft>
              <a:buNone/>
              <a:defRPr sz="2400">
                <a:latin typeface="GT Sectra Fine" pitchFamily="2" charset="77"/>
              </a:defRPr>
            </a:lvl4pPr>
            <a:lvl5pPr marL="0" indent="0">
              <a:spcAft>
                <a:spcPts val="600"/>
              </a:spcAft>
              <a:buNone/>
              <a:defRPr sz="2400">
                <a:latin typeface="GT Sectra Fine" pitchFamily="2" charset="77"/>
              </a:defRPr>
            </a:lvl5pPr>
          </a:lstStyle>
          <a:p>
            <a:pPr lvl="0"/>
            <a:r>
              <a:rPr lang="en-GB"/>
              <a:t>Place subtitle here in GT Sectra Fine 24pt</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ontent - Dark">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srcRect/>
          <a:stretch>
            <a:fillRect/>
          </a:stretch>
        </p:blipFill>
        <p:spPr>
          <a:xfrm>
            <a:off x="381468" y="6482516"/>
            <a:ext cx="191087" cy="202328"/>
          </a:xfrm>
          <a:prstGeom prst="rect">
            <a:avLst/>
          </a:prstGeom>
        </p:spPr>
      </p:pic>
      <p:sp>
        <p:nvSpPr>
          <p:cNvPr id="4" name="Title 1"/>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p:cNvSpPr>
            <a:spLocks noGrp="1"/>
          </p:cNvSpPr>
          <p:nvPr>
            <p:ph sz="quarter" idx="10" hasCustomPrompt="1"/>
          </p:nvPr>
        </p:nvSpPr>
        <p:spPr>
          <a:xfrm>
            <a:off x="381001" y="1371601"/>
            <a:ext cx="11430000" cy="4940300"/>
          </a:xfrm>
        </p:spPr>
        <p:txBody>
          <a:body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ontent -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8" name="Content Placeholder 7"/>
          <p:cNvSpPr>
            <a:spLocks noGrp="1"/>
          </p:cNvSpPr>
          <p:nvPr>
            <p:ph sz="quarter" idx="10" hasCustomPrompt="1"/>
          </p:nvPr>
        </p:nvSpPr>
        <p:spPr>
          <a:xfrm>
            <a:off x="381001" y="1371601"/>
            <a:ext cx="11430000" cy="4940300"/>
          </a:xfrm>
        </p:spPr>
        <p:txBody>
          <a:body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lumns 2 - Headline + GT Sectra">
    <p:spTree>
      <p:nvGrpSpPr>
        <p:cNvPr id="1" name=""/>
        <p:cNvGrpSpPr/>
        <p:nvPr/>
      </p:nvGrpSpPr>
      <p:grpSpPr>
        <a:xfrm>
          <a:off x="0" y="0"/>
          <a:ext cx="0" cy="0"/>
          <a:chOff x="0" y="0"/>
          <a:chExt cx="0" cy="0"/>
        </a:xfrm>
      </p:grpSpPr>
      <p:sp>
        <p:nvSpPr>
          <p:cNvPr id="7" name="Text Placeholder 14"/>
          <p:cNvSpPr>
            <a:spLocks noGrp="1"/>
          </p:cNvSpPr>
          <p:nvPr>
            <p:ph type="body" sz="quarter" idx="14" hasCustomPrompt="1"/>
          </p:nvPr>
        </p:nvSpPr>
        <p:spPr>
          <a:xfrm>
            <a:off x="381000" y="3004457"/>
            <a:ext cx="5524500" cy="2869570"/>
          </a:xfrm>
        </p:spPr>
        <p:txBody>
          <a:bodyPr/>
          <a:lstStyle>
            <a:lvl1pPr marL="0" indent="0">
              <a:lnSpc>
                <a:spcPct val="90000"/>
              </a:lnSpc>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endParaRPr lang="en-US"/>
          </a:p>
          <a:p>
            <a:pPr lvl="1"/>
            <a:r>
              <a:rPr lang="en-US"/>
              <a:t>Second level (text 18pt)</a:t>
            </a:r>
            <a:endParaRPr lang="en-US"/>
          </a:p>
          <a:p>
            <a:pPr lvl="2"/>
            <a:r>
              <a:rPr lang="en-US"/>
              <a:t>Third level bullet (bullet 18pt)</a:t>
            </a:r>
            <a:endParaRPr lang="en-US"/>
          </a:p>
          <a:p>
            <a:pPr lvl="3"/>
            <a:r>
              <a:rPr lang="en-US"/>
              <a:t>Fourth level bullet (bullet 16pt)</a:t>
            </a:r>
            <a:endParaRPr lang="en-US"/>
          </a:p>
          <a:p>
            <a:pPr lvl="4"/>
            <a:r>
              <a:rPr lang="en-US"/>
              <a:t>Fifth level bullet (bullet 16pt)</a:t>
            </a:r>
            <a:endParaRPr lang="en-US"/>
          </a:p>
        </p:txBody>
      </p:sp>
      <p:sp>
        <p:nvSpPr>
          <p:cNvPr id="6" name="Content Placeholder 7"/>
          <p:cNvSpPr>
            <a:spLocks noGrp="1"/>
          </p:cNvSpPr>
          <p:nvPr>
            <p:ph sz="quarter" idx="10" hasCustomPrompt="1"/>
          </p:nvPr>
        </p:nvSpPr>
        <p:spPr>
          <a:xfrm>
            <a:off x="6286499" y="1371601"/>
            <a:ext cx="5524500" cy="4502426"/>
          </a:xfrm>
        </p:spPr>
        <p:txBody>
          <a:body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2" name="Title 1"/>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lumns 2 - Headlin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p:cNvSpPr>
            <a:spLocks noGrp="1"/>
          </p:cNvSpPr>
          <p:nvPr>
            <p:ph type="body" idx="1" hasCustomPrompt="1"/>
          </p:nvPr>
        </p:nvSpPr>
        <p:spPr>
          <a:xfrm>
            <a:off x="381000"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endParaRPr lang="en-US"/>
          </a:p>
        </p:txBody>
      </p:sp>
      <p:sp>
        <p:nvSpPr>
          <p:cNvPr id="13" name="Text Placeholder 2"/>
          <p:cNvSpPr>
            <a:spLocks noGrp="1"/>
          </p:cNvSpPr>
          <p:nvPr>
            <p:ph type="body" idx="14" hasCustomPrompt="1"/>
          </p:nvPr>
        </p:nvSpPr>
        <p:spPr>
          <a:xfrm>
            <a:off x="6286499" y="1371601"/>
            <a:ext cx="55245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endParaRPr lang="en-US"/>
          </a:p>
        </p:txBody>
      </p:sp>
      <p:sp>
        <p:nvSpPr>
          <p:cNvPr id="18" name="Text Placeholder 2"/>
          <p:cNvSpPr>
            <a:spLocks noGrp="1"/>
          </p:cNvSpPr>
          <p:nvPr>
            <p:ph type="body" idx="16" hasCustomPrompt="1"/>
          </p:nvPr>
        </p:nvSpPr>
        <p:spPr>
          <a:xfrm>
            <a:off x="381000" y="5874026"/>
            <a:ext cx="5524500" cy="437873"/>
          </a:xfrm>
        </p:spPr>
        <p:txBody>
          <a:bodyPr anchor="t"/>
          <a:lstStyle>
            <a:lvl1pPr marL="0" indent="0" defTabSz="228600">
              <a:lnSpc>
                <a:spcPct val="90000"/>
              </a:lnSpc>
              <a:spcAft>
                <a:spcPts val="0"/>
              </a:spcAft>
              <a:buFont typeface="Arial" panose="020B0604020202020204" pitchFamily="34" charse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more info here 12pt</a:t>
            </a:r>
            <a:endParaRPr lang="en-US"/>
          </a:p>
        </p:txBody>
      </p:sp>
      <p:sp>
        <p:nvSpPr>
          <p:cNvPr id="21" name="Text Placeholder 2"/>
          <p:cNvSpPr>
            <a:spLocks noGrp="1"/>
          </p:cNvSpPr>
          <p:nvPr>
            <p:ph type="body" idx="17" hasCustomPrompt="1"/>
          </p:nvPr>
        </p:nvSpPr>
        <p:spPr>
          <a:xfrm>
            <a:off x="6286499" y="5874026"/>
            <a:ext cx="5524500" cy="437873"/>
          </a:xfrm>
        </p:spPr>
        <p:txBody>
          <a:bodyPr vert="horz" lIns="0" tIns="0" rIns="0" bIns="0" rtlCol="0" anchor="t">
            <a:noAutofit/>
          </a:bodyPr>
          <a:lstStyle>
            <a:lvl1pPr marL="0" indent="0" defTabSz="228600">
              <a:buNone/>
              <a:defRPr lang="en-US" sz="1200" dirty="0"/>
            </a:lvl1pPr>
          </a:lstStyle>
          <a:p>
            <a:pPr lvl="0"/>
            <a:r>
              <a:rPr lang="en-US"/>
              <a:t>Place more info here 12pt</a:t>
            </a:r>
            <a:endParaRPr lang="en-US"/>
          </a:p>
        </p:txBody>
      </p:sp>
      <p:sp>
        <p:nvSpPr>
          <p:cNvPr id="15" name="Content Placeholder 3"/>
          <p:cNvSpPr>
            <a:spLocks noGrp="1"/>
          </p:cNvSpPr>
          <p:nvPr>
            <p:ph sz="half" idx="2" hasCustomPrompt="1"/>
          </p:nvPr>
        </p:nvSpPr>
        <p:spPr>
          <a:xfrm>
            <a:off x="380999"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
        <p:nvSpPr>
          <p:cNvPr id="16" name="Content Placeholder 3"/>
          <p:cNvSpPr>
            <a:spLocks noGrp="1"/>
          </p:cNvSpPr>
          <p:nvPr>
            <p:ph sz="half" idx="18" hasCustomPrompt="1"/>
          </p:nvPr>
        </p:nvSpPr>
        <p:spPr>
          <a:xfrm>
            <a:off x="6286500" y="2194561"/>
            <a:ext cx="5524499" cy="367946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lumns 3 -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4" name="Content Placeholder 3"/>
          <p:cNvSpPr>
            <a:spLocks noGrp="1"/>
          </p:cNvSpPr>
          <p:nvPr>
            <p:ph sz="half" idx="2" hasCustomPrompt="1"/>
          </p:nvPr>
        </p:nvSpPr>
        <p:spPr>
          <a:xfrm>
            <a:off x="381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
        <p:nvSpPr>
          <p:cNvPr id="19" name="Text Placeholder 2"/>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23" name="Content Placeholder 3"/>
          <p:cNvSpPr>
            <a:spLocks noGrp="1"/>
          </p:cNvSpPr>
          <p:nvPr>
            <p:ph sz="half" idx="20" hasCustomPrompt="1"/>
          </p:nvPr>
        </p:nvSpPr>
        <p:spPr>
          <a:xfrm>
            <a:off x="4318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marL="11430" lvl="5" indent="0" algn="l" defTabSz="228600" rtl="0" eaLnBrk="1" latinLnBrk="0" hangingPunct="1">
              <a:lnSpc>
                <a:spcPct val="90000"/>
              </a:lnSpc>
              <a:spcBef>
                <a:spcPts val="0"/>
              </a:spcBef>
              <a:spcAft>
                <a:spcPts val="1200"/>
              </a:spcAft>
              <a:buFont typeface="Graphik" panose="020B0503030202060203" pitchFamily="34" charset="0"/>
              <a:buNone/>
            </a:pPr>
            <a:r>
              <a:rPr lang="en-US"/>
              <a:t>Sixth level</a:t>
            </a:r>
            <a:endParaRPr lang="en-US"/>
          </a:p>
        </p:txBody>
      </p:sp>
      <p:sp>
        <p:nvSpPr>
          <p:cNvPr id="24" name="Text Placeholder 2"/>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26" name="Content Placeholder 3"/>
          <p:cNvSpPr>
            <a:spLocks noGrp="1"/>
          </p:cNvSpPr>
          <p:nvPr>
            <p:ph sz="half" idx="23" hasCustomPrompt="1"/>
          </p:nvPr>
        </p:nvSpPr>
        <p:spPr>
          <a:xfrm>
            <a:off x="8255000" y="3108960"/>
            <a:ext cx="3556000"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marL="11430" lvl="5" indent="0" algn="l" defTabSz="228600" rtl="0" eaLnBrk="1" latinLnBrk="0" hangingPunct="1">
              <a:lnSpc>
                <a:spcPct val="90000"/>
              </a:lnSpc>
              <a:spcBef>
                <a:spcPts val="0"/>
              </a:spcBef>
              <a:spcAft>
                <a:spcPts val="1200"/>
              </a:spcAft>
              <a:buFont typeface="Graphik" panose="020B0503030202060203" pitchFamily="34" charset="0"/>
              <a:buNone/>
            </a:pPr>
            <a:r>
              <a:rPr lang="en-US"/>
              <a:t>Sixth level</a:t>
            </a:r>
            <a:endParaRPr lang="en-US"/>
          </a:p>
        </p:txBody>
      </p:sp>
      <p:sp>
        <p:nvSpPr>
          <p:cNvPr id="27" name="Text Placeholder 2"/>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Greetings + Greater Than L Blank">
    <p:bg>
      <p:bgPr>
        <a:solidFill>
          <a:schemeClr val="accent2"/>
        </a:solidFill>
        <a:effectLst/>
      </p:bgPr>
    </p:bg>
    <p:spTree>
      <p:nvGrpSpPr>
        <p:cNvPr id="1" name=""/>
        <p:cNvGrpSpPr/>
        <p:nvPr/>
      </p:nvGrpSpPr>
      <p:grpSpPr>
        <a:xfrm>
          <a:off x="0" y="0"/>
          <a:ext cx="0" cy="0"/>
          <a:chOff x="0" y="0"/>
          <a:chExt cx="0" cy="0"/>
        </a:xfrm>
      </p:grpSpPr>
      <p:pic>
        <p:nvPicPr>
          <p:cNvPr id="4" name="Graphic 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2" name="Title 1"/>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US"/>
              <a:t>Welcome</a:t>
            </a:r>
            <a:endParaRPr lang="en-US"/>
          </a:p>
        </p:txBody>
      </p:sp>
      <p:sp>
        <p:nvSpPr>
          <p:cNvPr id="3" name="TextBox 2"/>
          <p:cNvSpPr txBox="1"/>
          <p:nvPr/>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lumns 4 - Li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1" y="380999"/>
            <a:ext cx="11429999" cy="990602"/>
          </a:xfrm>
        </p:spPr>
        <p:txBody>
          <a:bodyPr/>
          <a:lstStyle/>
          <a:p>
            <a:r>
              <a:rPr lang="en-GB"/>
              <a:t>Place headline here (36pt, min 30pt)</a:t>
            </a:r>
            <a:endParaRPr lang="en-US"/>
          </a:p>
        </p:txBody>
      </p:sp>
      <p:sp>
        <p:nvSpPr>
          <p:cNvPr id="3" name="Text Placeholder 2"/>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19" name="Text Placeholder 2"/>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24" name="Text Placeholder 2"/>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27" name="Text Placeholder 2"/>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a:t>
            </a:r>
            <a:endParaRPr lang="en-US"/>
          </a:p>
        </p:txBody>
      </p:sp>
      <p:sp>
        <p:nvSpPr>
          <p:cNvPr id="21" name="Text Placeholder 2"/>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p:cNvSpPr>
            <a:spLocks noGrp="1"/>
          </p:cNvSpPr>
          <p:nvPr>
            <p:ph sz="half" idx="28" hasCustomPrompt="1"/>
          </p:nvPr>
        </p:nvSpPr>
        <p:spPr>
          <a:xfrm>
            <a:off x="381000"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
        <p:nvSpPr>
          <p:cNvPr id="17" name="Content Placeholder 3"/>
          <p:cNvSpPr>
            <a:spLocks noGrp="1"/>
          </p:cNvSpPr>
          <p:nvPr>
            <p:ph sz="half" idx="29" hasCustomPrompt="1"/>
          </p:nvPr>
        </p:nvSpPr>
        <p:spPr>
          <a:xfrm>
            <a:off x="33337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
        <p:nvSpPr>
          <p:cNvPr id="28" name="Content Placeholder 3"/>
          <p:cNvSpPr>
            <a:spLocks noGrp="1"/>
          </p:cNvSpPr>
          <p:nvPr>
            <p:ph sz="half" idx="30" hasCustomPrompt="1"/>
          </p:nvPr>
        </p:nvSpPr>
        <p:spPr>
          <a:xfrm>
            <a:off x="628650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
        <p:nvSpPr>
          <p:cNvPr id="29" name="Content Placeholder 3"/>
          <p:cNvSpPr>
            <a:spLocks noGrp="1"/>
          </p:cNvSpPr>
          <p:nvPr>
            <p:ph sz="half" idx="31" hasCustomPrompt="1"/>
          </p:nvPr>
        </p:nvSpPr>
        <p:spPr>
          <a:xfrm>
            <a:off x="9239251" y="3108960"/>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a:p>
            <a:pPr lvl="5"/>
            <a:r>
              <a:rPr lang="en-US"/>
              <a:t>Sixth level</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Icons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5" name="Picture Placeholder 13"/>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p:cNvSpPr>
            <a:spLocks noGrp="1"/>
          </p:cNvSpPr>
          <p:nvPr>
            <p:ph type="body" sz="quarter" idx="19" hasCustomPrompt="1"/>
          </p:nvPr>
        </p:nvSpPr>
        <p:spPr>
          <a:xfrm>
            <a:off x="37741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endParaRPr lang="en-US"/>
          </a:p>
          <a:p>
            <a:pPr lvl="1"/>
            <a:r>
              <a:rPr lang="en-US"/>
              <a:t>Details</a:t>
            </a:r>
            <a:endParaRPr lang="en-US"/>
          </a:p>
          <a:p>
            <a:pPr lvl="2"/>
            <a:r>
              <a:rPr lang="en-US"/>
              <a:t>More details</a:t>
            </a:r>
            <a:endParaRPr lang="en-US"/>
          </a:p>
          <a:p>
            <a:pPr lvl="3"/>
            <a:r>
              <a:rPr lang="en-US"/>
              <a:t>Bullet point</a:t>
            </a:r>
            <a:endParaRPr lang="en-US"/>
          </a:p>
        </p:txBody>
      </p:sp>
      <p:sp>
        <p:nvSpPr>
          <p:cNvPr id="16" name="Text Placeholder 21"/>
          <p:cNvSpPr>
            <a:spLocks noGrp="1"/>
          </p:cNvSpPr>
          <p:nvPr>
            <p:ph type="body" sz="quarter" idx="20" hasCustomPrompt="1"/>
          </p:nvPr>
        </p:nvSpPr>
        <p:spPr>
          <a:xfrm>
            <a:off x="273943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endParaRPr lang="en-US"/>
          </a:p>
          <a:p>
            <a:pPr lvl="1"/>
            <a:r>
              <a:rPr lang="en-US"/>
              <a:t>Details</a:t>
            </a:r>
            <a:endParaRPr lang="en-US"/>
          </a:p>
          <a:p>
            <a:pPr lvl="2"/>
            <a:r>
              <a:rPr lang="en-US"/>
              <a:t>More details</a:t>
            </a:r>
            <a:endParaRPr lang="en-US"/>
          </a:p>
          <a:p>
            <a:pPr lvl="3"/>
            <a:r>
              <a:rPr lang="en-US"/>
              <a:t>Bullet point</a:t>
            </a:r>
            <a:endParaRPr lang="en-US"/>
          </a:p>
        </p:txBody>
      </p:sp>
      <p:sp>
        <p:nvSpPr>
          <p:cNvPr id="21" name="Text Placeholder 21"/>
          <p:cNvSpPr>
            <a:spLocks noGrp="1"/>
          </p:cNvSpPr>
          <p:nvPr>
            <p:ph type="body" sz="quarter" idx="21" hasCustomPrompt="1"/>
          </p:nvPr>
        </p:nvSpPr>
        <p:spPr>
          <a:xfrm>
            <a:off x="510145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endParaRPr lang="en-US"/>
          </a:p>
          <a:p>
            <a:pPr lvl="1"/>
            <a:r>
              <a:rPr lang="en-US"/>
              <a:t>Details</a:t>
            </a:r>
            <a:endParaRPr lang="en-US"/>
          </a:p>
          <a:p>
            <a:pPr lvl="2"/>
            <a:r>
              <a:rPr lang="en-US"/>
              <a:t>More details</a:t>
            </a:r>
            <a:endParaRPr lang="en-US"/>
          </a:p>
          <a:p>
            <a:pPr lvl="3"/>
            <a:r>
              <a:rPr lang="en-US"/>
              <a:t>Bullet point</a:t>
            </a:r>
            <a:endParaRPr lang="en-US"/>
          </a:p>
        </p:txBody>
      </p:sp>
      <p:sp>
        <p:nvSpPr>
          <p:cNvPr id="23" name="Text Placeholder 21"/>
          <p:cNvSpPr>
            <a:spLocks noGrp="1"/>
          </p:cNvSpPr>
          <p:nvPr>
            <p:ph type="body" sz="quarter" idx="22" hasCustomPrompt="1"/>
          </p:nvPr>
        </p:nvSpPr>
        <p:spPr>
          <a:xfrm>
            <a:off x="7463475"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endParaRPr lang="en-US"/>
          </a:p>
          <a:p>
            <a:pPr lvl="1"/>
            <a:r>
              <a:rPr lang="en-US"/>
              <a:t>Details</a:t>
            </a:r>
            <a:endParaRPr lang="en-US"/>
          </a:p>
          <a:p>
            <a:pPr lvl="2"/>
            <a:r>
              <a:rPr lang="en-US"/>
              <a:t>More details</a:t>
            </a:r>
            <a:endParaRPr lang="en-US"/>
          </a:p>
          <a:p>
            <a:pPr lvl="3"/>
            <a:r>
              <a:rPr lang="en-US"/>
              <a:t>Bullet point</a:t>
            </a:r>
            <a:endParaRPr lang="en-US"/>
          </a:p>
        </p:txBody>
      </p:sp>
      <p:sp>
        <p:nvSpPr>
          <p:cNvPr id="24" name="Text Placeholder 21"/>
          <p:cNvSpPr>
            <a:spLocks noGrp="1"/>
          </p:cNvSpPr>
          <p:nvPr>
            <p:ph type="body" sz="quarter" idx="23" hasCustomPrompt="1"/>
          </p:nvPr>
        </p:nvSpPr>
        <p:spPr>
          <a:xfrm>
            <a:off x="9825496" y="3898900"/>
            <a:ext cx="1985504" cy="1677926"/>
          </a:xfrm>
        </p:spPr>
        <p:txBody>
          <a:bodyPr/>
          <a:lstStyle>
            <a:lvl1pPr marL="0" indent="0" algn="ctr">
              <a:lnSpc>
                <a:spcPct val="90000"/>
              </a:lnSpc>
              <a:spcAft>
                <a:spcPts val="600"/>
              </a:spcAft>
              <a:buFont typeface="Arial" panose="020B0604020202020204" pitchFamily="34" charset="0"/>
              <a:buNone/>
              <a:defRPr sz="2000" b="1"/>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a:t>
            </a:r>
            <a:endParaRPr lang="en-US"/>
          </a:p>
          <a:p>
            <a:pPr lvl="1"/>
            <a:r>
              <a:rPr lang="en-US"/>
              <a:t>Details</a:t>
            </a:r>
            <a:endParaRPr lang="en-US"/>
          </a:p>
          <a:p>
            <a:pPr lvl="2"/>
            <a:r>
              <a:rPr lang="en-US"/>
              <a:t>More details</a:t>
            </a:r>
            <a:endParaRPr lang="en-US"/>
          </a:p>
          <a:p>
            <a:pPr lvl="3"/>
            <a:r>
              <a:rPr lang="en-US"/>
              <a:t>Bullet point</a:t>
            </a:r>
            <a:endParaRPr lang="en-US"/>
          </a:p>
        </p:txBody>
      </p:sp>
      <p:cxnSp>
        <p:nvCxnSpPr>
          <p:cNvPr id="4" name="Straight Connector 3"/>
          <p:cNvCxnSpPr/>
          <p:nvPr/>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am 4 - Box Shadow">
    <p:spTree>
      <p:nvGrpSpPr>
        <p:cNvPr id="1" name=""/>
        <p:cNvGrpSpPr/>
        <p:nvPr/>
      </p:nvGrpSpPr>
      <p:grpSpPr>
        <a:xfrm>
          <a:off x="0" y="0"/>
          <a:ext cx="0" cy="0"/>
          <a:chOff x="0" y="0"/>
          <a:chExt cx="0" cy="0"/>
        </a:xfrm>
      </p:grpSpPr>
      <p:sp>
        <p:nvSpPr>
          <p:cNvPr id="21" name="Picture Placeholder 13"/>
          <p:cNvSpPr>
            <a:spLocks noGrp="1"/>
          </p:cNvSpPr>
          <p:nvPr>
            <p:ph type="pic" sz="quarter" idx="15" hasCustomPrompt="1"/>
          </p:nvPr>
        </p:nvSpPr>
        <p:spPr>
          <a:xfrm>
            <a:off x="1154655"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p:cNvSpPr>
            <a:spLocks noGrp="1"/>
          </p:cNvSpPr>
          <p:nvPr>
            <p:ph type="pic" sz="quarter" idx="27" hasCustomPrompt="1"/>
          </p:nvPr>
        </p:nvSpPr>
        <p:spPr>
          <a:xfrm>
            <a:off x="3817351"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7" name="Picture Placeholder 13"/>
          <p:cNvSpPr>
            <a:spLocks noGrp="1"/>
          </p:cNvSpPr>
          <p:nvPr>
            <p:ph type="pic" sz="quarter" idx="28" hasCustomPrompt="1"/>
          </p:nvPr>
        </p:nvSpPr>
        <p:spPr>
          <a:xfrm>
            <a:off x="6480047"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48" name="Picture Placeholder 13"/>
          <p:cNvSpPr>
            <a:spLocks noGrp="1"/>
          </p:cNvSpPr>
          <p:nvPr>
            <p:ph type="pic" sz="quarter" idx="29" hasCustomPrompt="1"/>
          </p:nvPr>
        </p:nvSpPr>
        <p:spPr>
          <a:xfrm>
            <a:off x="9142743" y="1560513"/>
            <a:ext cx="1894600" cy="1894600"/>
          </a:xfrm>
          <a:solidFill>
            <a:schemeClr val="tx2">
              <a:lumMod val="20000"/>
              <a:lumOff val="80000"/>
            </a:schemeClr>
          </a:solidFill>
          <a:effectLst>
            <a:outerShdw dist="215900" dir="2700000" algn="tl" rotWithShape="0">
              <a:schemeClr val="accent1"/>
            </a:outerShdw>
          </a:effectLst>
        </p:spPr>
        <p:txBody>
          <a:bodyPr vert="horz" lIns="0" tIns="0" rIns="0" bIns="0" rtlCol="0">
            <a:noAutofit/>
          </a:bodyPr>
          <a:lstStyle>
            <a:lvl1pPr marL="0" indent="0">
              <a:buNone/>
              <a:defRPr lang="en-US" sz="1800" dirty="0"/>
            </a:lvl1pPr>
          </a:lstStyle>
          <a:p>
            <a:pPr marL="228600" lvl="0" indent="-228600"/>
            <a:r>
              <a:rPr lang="en-GB"/>
              <a:t>Add profile photo</a:t>
            </a:r>
            <a:endParaRPr lang="en-US"/>
          </a:p>
        </p:txBody>
      </p:sp>
      <p:sp>
        <p:nvSpPr>
          <p:cNvPr id="2" name="Title 1"/>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p:cNvSpPr>
            <a:spLocks noGrp="1"/>
          </p:cNvSpPr>
          <p:nvPr>
            <p:ph type="body" sz="quarter" idx="19" hasCustomPrompt="1"/>
          </p:nvPr>
        </p:nvSpPr>
        <p:spPr>
          <a:xfrm>
            <a:off x="1154653" y="3914042"/>
            <a:ext cx="2047984" cy="2172433"/>
          </a:xfrm>
        </p:spPr>
        <p:txBody>
          <a:bodyPr/>
          <a:lstStyle>
            <a:lvl1pPr marL="0" indent="0">
              <a:lnSpc>
                <a:spcPct val="80000"/>
              </a:lnSpc>
              <a:spcAft>
                <a:spcPts val="600"/>
              </a:spcAft>
              <a:buFont typeface="Arial" panose="020B0604020202020204" pitchFamily="34" charset="0"/>
              <a:buNone/>
              <a:defRPr sz="2400" b="0" i="0">
                <a:solidFill>
                  <a:schemeClr val="accent2"/>
                </a:solidFill>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Full Name</a:t>
            </a:r>
            <a:endParaRPr lang="en-US"/>
          </a:p>
          <a:p>
            <a:pPr lvl="1"/>
            <a:r>
              <a:rPr lang="en-US"/>
              <a:t>Role</a:t>
            </a:r>
            <a:endParaRPr lang="en-US"/>
          </a:p>
          <a:p>
            <a:pPr lvl="2"/>
            <a:r>
              <a:rPr lang="en-US"/>
              <a:t>Short bio</a:t>
            </a:r>
            <a:endParaRPr lang="en-US"/>
          </a:p>
          <a:p>
            <a:pPr lvl="3"/>
            <a:r>
              <a:rPr lang="en-US"/>
              <a:t>Bullet point</a:t>
            </a:r>
            <a:endParaRPr lang="en-US"/>
          </a:p>
        </p:txBody>
      </p:sp>
      <p:sp>
        <p:nvSpPr>
          <p:cNvPr id="27" name="Text Placeholder 21"/>
          <p:cNvSpPr>
            <a:spLocks noGrp="1"/>
          </p:cNvSpPr>
          <p:nvPr>
            <p:ph type="body" sz="quarter" idx="20" hasCustomPrompt="1"/>
          </p:nvPr>
        </p:nvSpPr>
        <p:spPr>
          <a:xfrm>
            <a:off x="3817350"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endParaRPr lang="en-US"/>
          </a:p>
          <a:p>
            <a:pPr lvl="1"/>
            <a:r>
              <a:rPr lang="en-US"/>
              <a:t>Role</a:t>
            </a:r>
            <a:endParaRPr lang="en-US"/>
          </a:p>
          <a:p>
            <a:pPr lvl="2"/>
            <a:r>
              <a:rPr lang="en-US"/>
              <a:t>Short bio</a:t>
            </a:r>
            <a:endParaRPr lang="en-US"/>
          </a:p>
          <a:p>
            <a:pPr lvl="3"/>
            <a:r>
              <a:rPr lang="en-US"/>
              <a:t>Bullet point</a:t>
            </a:r>
            <a:endParaRPr lang="en-US"/>
          </a:p>
        </p:txBody>
      </p:sp>
      <p:sp>
        <p:nvSpPr>
          <p:cNvPr id="50" name="Text Placeholder 21"/>
          <p:cNvSpPr>
            <a:spLocks noGrp="1"/>
          </p:cNvSpPr>
          <p:nvPr>
            <p:ph type="body" sz="quarter" idx="25" hasCustomPrompt="1"/>
          </p:nvPr>
        </p:nvSpPr>
        <p:spPr>
          <a:xfrm>
            <a:off x="6480047"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endParaRPr lang="en-US"/>
          </a:p>
          <a:p>
            <a:pPr lvl="1"/>
            <a:r>
              <a:rPr lang="en-US"/>
              <a:t>Role</a:t>
            </a:r>
            <a:endParaRPr lang="en-US"/>
          </a:p>
          <a:p>
            <a:pPr lvl="2"/>
            <a:r>
              <a:rPr lang="en-US"/>
              <a:t>Short bio</a:t>
            </a:r>
            <a:endParaRPr lang="en-US"/>
          </a:p>
          <a:p>
            <a:pPr lvl="3"/>
            <a:r>
              <a:rPr lang="en-US"/>
              <a:t>Bullet point</a:t>
            </a:r>
            <a:endParaRPr lang="en-US"/>
          </a:p>
        </p:txBody>
      </p:sp>
      <p:sp>
        <p:nvSpPr>
          <p:cNvPr id="51" name="Text Placeholder 21"/>
          <p:cNvSpPr>
            <a:spLocks noGrp="1"/>
          </p:cNvSpPr>
          <p:nvPr>
            <p:ph type="body" sz="quarter" idx="26" hasCustomPrompt="1"/>
          </p:nvPr>
        </p:nvSpPr>
        <p:spPr>
          <a:xfrm>
            <a:off x="9142742" y="3914042"/>
            <a:ext cx="2047984" cy="2172433"/>
          </a:xfrm>
        </p:spPr>
        <p:txBody>
          <a:bodyPr/>
          <a:lstStyle>
            <a:lvl1pPr marL="0" indent="0">
              <a:lnSpc>
                <a:spcPct val="80000"/>
              </a:lnSpc>
              <a:spcAft>
                <a:spcPts val="600"/>
              </a:spcAft>
              <a:buFont typeface="Arial" panose="020B0604020202020204" pitchFamily="34" charset="0"/>
              <a:buNone/>
              <a:defRPr lang="en-US" sz="2400" b="0" i="0" kern="1200" dirty="0" smtClean="0">
                <a:solidFill>
                  <a:schemeClr val="accent2"/>
                </a:solidFill>
                <a:latin typeface="GT Sectra Fine" pitchFamily="2" charset="77"/>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marL="0" lvl="0" indent="0" algn="l" defTabSz="914400" rtl="0" eaLnBrk="1" latinLnBrk="0" hangingPunct="1">
              <a:lnSpc>
                <a:spcPct val="80000"/>
              </a:lnSpc>
              <a:spcBef>
                <a:spcPts val="0"/>
              </a:spcBef>
              <a:spcAft>
                <a:spcPts val="600"/>
              </a:spcAft>
              <a:buFont typeface="Arial" panose="020B0604020202020204" pitchFamily="34" charset="0"/>
              <a:buNone/>
            </a:pPr>
            <a:r>
              <a:rPr lang="en-US"/>
              <a:t>Full Name</a:t>
            </a:r>
            <a:endParaRPr lang="en-US"/>
          </a:p>
          <a:p>
            <a:pPr lvl="1"/>
            <a:r>
              <a:rPr lang="en-US"/>
              <a:t>Role</a:t>
            </a:r>
            <a:endParaRPr lang="en-US"/>
          </a:p>
          <a:p>
            <a:pPr lvl="2"/>
            <a:r>
              <a:rPr lang="en-US"/>
              <a:t>Short bio</a:t>
            </a:r>
            <a:endParaRPr lang="en-US"/>
          </a:p>
          <a:p>
            <a:pPr lvl="3"/>
            <a:r>
              <a:rPr lang="en-US"/>
              <a:t>Bullet point</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am 6 - 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p:cNvCxnSpPr/>
          <p:nvPr/>
        </p:nvCxnSpPr>
        <p:spPr>
          <a:xfrm>
            <a:off x="377415"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53236"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329057"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304878"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80699"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256520" y="3685932"/>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Text Placeholder 21"/>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28" name="Text Placeholder 21"/>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29" name="Text Placeholder 21"/>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30" name="Text Placeholder 21"/>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32" name="Text Placeholder 21"/>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35" name="Text Placeholder 21"/>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am 6 - Dark">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p:cNvSpPr>
            <a:spLocks noGrp="1"/>
          </p:cNvSpPr>
          <p:nvPr>
            <p:ph type="pic" sz="quarter" idx="14" hasCustomPrompt="1"/>
          </p:nvPr>
        </p:nvSpPr>
        <p:spPr>
          <a:xfrm>
            <a:off x="381000" y="1845611"/>
            <a:ext cx="1554480" cy="1554480"/>
          </a:xfrm>
          <a:solidFill>
            <a:schemeClr val="tx2">
              <a:lumMod val="20000"/>
              <a:lumOff val="80000"/>
            </a:schemeClr>
          </a:solidFill>
        </p:spPr>
        <p:txBody>
          <a:bodyPr/>
          <a:lstStyle>
            <a:lvl1pPr marL="0" indent="0">
              <a:buNone/>
              <a:defRPr sz="1800" b="0"/>
            </a:lvl1pPr>
          </a:lstStyle>
          <a:p>
            <a:r>
              <a:rPr lang="en-GB"/>
              <a:t>Add profile photo</a:t>
            </a:r>
            <a:endParaRPr lang="en-US"/>
          </a:p>
        </p:txBody>
      </p:sp>
      <p:sp>
        <p:nvSpPr>
          <p:cNvPr id="21" name="Picture Placeholder 13"/>
          <p:cNvSpPr>
            <a:spLocks noGrp="1"/>
          </p:cNvSpPr>
          <p:nvPr>
            <p:ph type="pic" sz="quarter" idx="15" hasCustomPrompt="1"/>
          </p:nvPr>
        </p:nvSpPr>
        <p:spPr>
          <a:xfrm>
            <a:off x="2356104"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p:cNvSpPr>
            <a:spLocks noGrp="1"/>
          </p:cNvSpPr>
          <p:nvPr>
            <p:ph type="pic" sz="quarter" idx="16" hasCustomPrompt="1"/>
          </p:nvPr>
        </p:nvSpPr>
        <p:spPr>
          <a:xfrm>
            <a:off x="4331208"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p:cNvSpPr>
            <a:spLocks noGrp="1"/>
          </p:cNvSpPr>
          <p:nvPr>
            <p:ph type="pic" sz="quarter" idx="17" hasCustomPrompt="1"/>
          </p:nvPr>
        </p:nvSpPr>
        <p:spPr>
          <a:xfrm>
            <a:off x="6306312"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p:cNvSpPr>
            <a:spLocks noGrp="1"/>
          </p:cNvSpPr>
          <p:nvPr>
            <p:ph type="pic" sz="quarter" idx="18" hasCustomPrompt="1"/>
          </p:nvPr>
        </p:nvSpPr>
        <p:spPr>
          <a:xfrm>
            <a:off x="10256520"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26" name="Text Placeholder 21"/>
          <p:cNvSpPr>
            <a:spLocks noGrp="1"/>
          </p:cNvSpPr>
          <p:nvPr>
            <p:ph type="body" sz="quarter" idx="19" hasCustomPrompt="1"/>
          </p:nvPr>
        </p:nvSpPr>
        <p:spPr>
          <a:xfrm>
            <a:off x="377415"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27" name="Text Placeholder 21"/>
          <p:cNvSpPr>
            <a:spLocks noGrp="1"/>
          </p:cNvSpPr>
          <p:nvPr>
            <p:ph type="body" sz="quarter" idx="20" hasCustomPrompt="1"/>
          </p:nvPr>
        </p:nvSpPr>
        <p:spPr>
          <a:xfrm>
            <a:off x="2353236"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31" name="Picture Placeholder 13"/>
          <p:cNvSpPr>
            <a:spLocks noGrp="1"/>
          </p:cNvSpPr>
          <p:nvPr>
            <p:ph type="pic" sz="quarter" idx="24" hasCustomPrompt="1"/>
          </p:nvPr>
        </p:nvSpPr>
        <p:spPr>
          <a:xfrm>
            <a:off x="8281416" y="1845611"/>
            <a:ext cx="1554480" cy="1554480"/>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3" name="Straight Connector 32"/>
          <p:cNvCxnSpPr/>
          <p:nvPr/>
        </p:nvCxnSpPr>
        <p:spPr>
          <a:xfrm>
            <a:off x="377415"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2353236"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4329057"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304878"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280699"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0256520" y="3660880"/>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Text Placeholder 21"/>
          <p:cNvSpPr>
            <a:spLocks noGrp="1"/>
          </p:cNvSpPr>
          <p:nvPr>
            <p:ph type="body" sz="quarter" idx="25" hasCustomPrompt="1"/>
          </p:nvPr>
        </p:nvSpPr>
        <p:spPr>
          <a:xfrm>
            <a:off x="4329057"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51" name="Text Placeholder 21"/>
          <p:cNvSpPr>
            <a:spLocks noGrp="1"/>
          </p:cNvSpPr>
          <p:nvPr>
            <p:ph type="body" sz="quarter" idx="26" hasCustomPrompt="1"/>
          </p:nvPr>
        </p:nvSpPr>
        <p:spPr>
          <a:xfrm>
            <a:off x="6304878"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52" name="Text Placeholder 21"/>
          <p:cNvSpPr>
            <a:spLocks noGrp="1"/>
          </p:cNvSpPr>
          <p:nvPr>
            <p:ph type="body" sz="quarter" idx="27" hasCustomPrompt="1"/>
          </p:nvPr>
        </p:nvSpPr>
        <p:spPr>
          <a:xfrm>
            <a:off x="8280699"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sp>
        <p:nvSpPr>
          <p:cNvPr id="53" name="Text Placeholder 21"/>
          <p:cNvSpPr>
            <a:spLocks noGrp="1"/>
          </p:cNvSpPr>
          <p:nvPr>
            <p:ph type="body" sz="quarter" idx="28" hasCustomPrompt="1"/>
          </p:nvPr>
        </p:nvSpPr>
        <p:spPr>
          <a:xfrm>
            <a:off x="10256520" y="3926552"/>
            <a:ext cx="1554480" cy="1900047"/>
          </a:xfrm>
        </p:spPr>
        <p:txBody>
          <a:bodyPr/>
          <a:lstStyle>
            <a:lvl1pPr marL="0" indent="0">
              <a:lnSpc>
                <a:spcPct val="80000"/>
              </a:lnSpc>
              <a:spcAft>
                <a:spcPts val="600"/>
              </a:spcAft>
              <a:buFont typeface="Arial" panose="020B0604020202020204" pitchFamily="34" charset="0"/>
              <a:buNone/>
              <a:defRPr sz="2100" b="0" i="0">
                <a:latin typeface="GT Sectra Fine" pitchFamily="2" charset="77"/>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lvl="1"/>
            <a:r>
              <a:rPr lang="en-US"/>
              <a:t>Role</a:t>
            </a:r>
            <a:endParaRPr lang="en-US"/>
          </a:p>
          <a:p>
            <a:pPr lvl="2"/>
            <a:r>
              <a:rPr lang="en-US"/>
              <a:t>Short bio</a:t>
            </a:r>
            <a:endParaRPr lang="en-US"/>
          </a:p>
          <a:p>
            <a:pPr lvl="3"/>
            <a:r>
              <a:rPr lang="en-US"/>
              <a:t>Bullet point</a:t>
            </a:r>
            <a:endParaRPr lang="en-US"/>
          </a:p>
        </p:txBody>
      </p:sp>
      <p:pic>
        <p:nvPicPr>
          <p:cNvPr id="4" name="Picture 3"/>
          <p:cNvPicPr>
            <a:picLocks noChangeAspect="1"/>
          </p:cNvPicPr>
          <p:nvPr/>
        </p:nvPicPr>
        <p:blipFill>
          <a:blip r:embed="rId2" cstate="print"/>
          <a:srcRect/>
          <a:stretch>
            <a:fillRect/>
          </a:stretch>
        </p:blipFill>
        <p:spPr>
          <a:xfrm>
            <a:off x="381468" y="6482516"/>
            <a:ext cx="191087" cy="20232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am 8 + Text">
    <p:spTree>
      <p:nvGrpSpPr>
        <p:cNvPr id="1" name=""/>
        <p:cNvGrpSpPr/>
        <p:nvPr/>
      </p:nvGrpSpPr>
      <p:grpSpPr>
        <a:xfrm>
          <a:off x="0" y="0"/>
          <a:ext cx="0" cy="0"/>
          <a:chOff x="0" y="0"/>
          <a:chExt cx="0" cy="0"/>
        </a:xfrm>
      </p:grpSpPr>
      <p:sp>
        <p:nvSpPr>
          <p:cNvPr id="4" name="Text Placeholder 3"/>
          <p:cNvSpPr>
            <a:spLocks noGrp="1"/>
          </p:cNvSpPr>
          <p:nvPr>
            <p:ph type="body" sz="quarter" idx="42" hasCustomPrompt="1"/>
          </p:nvPr>
        </p:nvSpPr>
        <p:spPr>
          <a:xfrm>
            <a:off x="381000" y="1295233"/>
            <a:ext cx="3540355" cy="5016665"/>
          </a:xfrm>
        </p:spPr>
        <p:txBody>
          <a:bodyPr/>
          <a:lstStyle/>
          <a:p>
            <a:pPr lvl="0"/>
            <a:r>
              <a:rPr lang="en-GB"/>
              <a:t>Place text here, use indent to access other levels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2" name="Title 1"/>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p:cNvSpPr>
            <a:spLocks noGrp="1"/>
          </p:cNvSpPr>
          <p:nvPr>
            <p:ph type="pic" sz="quarter" idx="16" hasCustomPrompt="1"/>
          </p:nvPr>
        </p:nvSpPr>
        <p:spPr>
          <a:xfrm>
            <a:off x="4325822"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p:cNvSpPr>
            <a:spLocks noGrp="1"/>
          </p:cNvSpPr>
          <p:nvPr>
            <p:ph type="pic" sz="quarter" idx="17" hasCustomPrompt="1"/>
          </p:nvPr>
        </p:nvSpPr>
        <p:spPr>
          <a:xfrm>
            <a:off x="6298233"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p:cNvSpPr>
            <a:spLocks noGrp="1"/>
          </p:cNvSpPr>
          <p:nvPr>
            <p:ph type="pic" sz="quarter" idx="18" hasCustomPrompt="1"/>
          </p:nvPr>
        </p:nvSpPr>
        <p:spPr>
          <a:xfrm>
            <a:off x="10243055"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p:cNvSpPr>
            <a:spLocks noGrp="1"/>
          </p:cNvSpPr>
          <p:nvPr>
            <p:ph type="pic" sz="quarter" idx="24" hasCustomPrompt="1"/>
          </p:nvPr>
        </p:nvSpPr>
        <p:spPr>
          <a:xfrm>
            <a:off x="8270644" y="1295233"/>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49" name="Straight Connector 48"/>
          <p:cNvCxnSpPr/>
          <p:nvPr/>
        </p:nvCxnSpPr>
        <p:spPr>
          <a:xfrm>
            <a:off x="4325822"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98233"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270644"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243055" y="2633001"/>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 Placeholder 21"/>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58" name="Text Placeholder 21"/>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59" name="Text Placeholder 21"/>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78" name="Text Placeholder 21"/>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32" name="Picture Placeholder 13"/>
          <p:cNvSpPr>
            <a:spLocks noGrp="1"/>
          </p:cNvSpPr>
          <p:nvPr>
            <p:ph type="pic" sz="quarter" idx="43" hasCustomPrompt="1"/>
          </p:nvPr>
        </p:nvSpPr>
        <p:spPr>
          <a:xfrm>
            <a:off x="4325822"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p:cNvSpPr>
            <a:spLocks noGrp="1"/>
          </p:cNvSpPr>
          <p:nvPr>
            <p:ph type="pic" sz="quarter" idx="44" hasCustomPrompt="1"/>
          </p:nvPr>
        </p:nvSpPr>
        <p:spPr>
          <a:xfrm>
            <a:off x="6298233"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p:cNvSpPr>
            <a:spLocks noGrp="1"/>
          </p:cNvSpPr>
          <p:nvPr>
            <p:ph type="pic" sz="quarter" idx="45" hasCustomPrompt="1"/>
          </p:nvPr>
        </p:nvSpPr>
        <p:spPr>
          <a:xfrm>
            <a:off x="10243055"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p:cNvSpPr>
            <a:spLocks noGrp="1"/>
          </p:cNvSpPr>
          <p:nvPr>
            <p:ph type="pic" sz="quarter" idx="46" hasCustomPrompt="1"/>
          </p:nvPr>
        </p:nvSpPr>
        <p:spPr>
          <a:xfrm>
            <a:off x="8270644" y="3842161"/>
            <a:ext cx="1186945" cy="1186945"/>
          </a:xfrm>
          <a:solidFill>
            <a:schemeClr val="tx2">
              <a:lumMod val="20000"/>
              <a:lumOff val="80000"/>
            </a:schemeClr>
          </a:solidFill>
        </p:spPr>
        <p:txBody>
          <a:bodyPr vert="horz" lIns="0" tIns="0" rIns="0" bIns="0" rtlCol="0">
            <a:noAutofit/>
          </a:bodyPr>
          <a:lstStyle>
            <a:lvl1pPr marL="0" indent="0">
              <a:buNone/>
              <a:defRPr lang="en-US" sz="1800" b="0" dirty="0"/>
            </a:lvl1pPr>
          </a:lstStyle>
          <a:p>
            <a:pPr lvl="0"/>
            <a:r>
              <a:rPr lang="en-GB"/>
              <a:t>Add profile photo</a:t>
            </a:r>
            <a:endParaRPr lang="en-US"/>
          </a:p>
        </p:txBody>
      </p:sp>
      <p:cxnSp>
        <p:nvCxnSpPr>
          <p:cNvPr id="36" name="Straight Connector 35"/>
          <p:cNvCxnSpPr/>
          <p:nvPr/>
        </p:nvCxnSpPr>
        <p:spPr>
          <a:xfrm>
            <a:off x="4325822"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6298233"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8270644"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243055" y="5179929"/>
            <a:ext cx="352387" cy="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 Placeholder 21"/>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41" name="Text Placeholder 21"/>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42" name="Text Placeholder 21"/>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43" name="Text Placeholder 21"/>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GT Sectra Fine" pitchFamily="2" charset="77"/>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endParaRPr lang="en-US"/>
          </a:p>
          <a:p>
            <a:pPr marL="0" lvl="1" indent="0" algn="l" defTabSz="914400" rtl="0" eaLnBrk="1" latinLnBrk="0" hangingPunct="1">
              <a:lnSpc>
                <a:spcPct val="100000"/>
              </a:lnSpc>
              <a:spcBef>
                <a:spcPts val="0"/>
              </a:spcBef>
              <a:spcAft>
                <a:spcPts val="300"/>
              </a:spcAft>
              <a:buFont typeface="Graphik" panose="020B0503030202060203" pitchFamily="34" charset="0"/>
              <a:buNone/>
            </a:pPr>
            <a:r>
              <a:rPr lang="en-US"/>
              <a:t>Role</a:t>
            </a:r>
            <a:endParaRPr lang="en-US"/>
          </a:p>
        </p:txBody>
      </p:sp>
      <p:sp>
        <p:nvSpPr>
          <p:cNvPr id="3" name="TextBox 2"/>
          <p:cNvSpPr txBox="1"/>
          <p:nvPr/>
        </p:nvSpPr>
        <p:spPr>
          <a:xfrm>
            <a:off x="9363919" y="6620719"/>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5" name="TextBox 4"/>
          <p:cNvSpPr txBox="1"/>
          <p:nvPr/>
        </p:nvSpPr>
        <p:spPr>
          <a:xfrm>
            <a:off x="9734309" y="6539696"/>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p:cNvSpPr txBox="1"/>
          <p:nvPr/>
        </p:nvSpPr>
        <p:spPr>
          <a:xfrm>
            <a:off x="10131552" y="6528816"/>
            <a:ext cx="0" cy="0"/>
          </a:xfrm>
          <a:prstGeom prst="rect">
            <a:avLst/>
          </a:prstGeom>
          <a:noFill/>
        </p:spPr>
        <p:txBody>
          <a:bodyPr wrap="none" lIns="0" tIns="0" rIns="0" bIns="0" rtlCol="0">
            <a:noAutofit/>
          </a:bodyPr>
          <a:lstStyle/>
          <a:p>
            <a:pPr algn="l" defTabSz="228600">
              <a:spcAft>
                <a:spcPts val="1200"/>
              </a:spcAft>
            </a:pPr>
            <a:endParaRPr lang="en-US" noProof="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showMasterSp="0">
  <p:cSld name="Text and Image 1">
    <p:spTree>
      <p:nvGrpSpPr>
        <p:cNvPr id="1" name=""/>
        <p:cNvGrpSpPr/>
        <p:nvPr/>
      </p:nvGrpSpPr>
      <p:grpSpPr>
        <a:xfrm>
          <a:off x="0" y="0"/>
          <a:ext cx="0" cy="0"/>
          <a:chOff x="0" y="0"/>
          <a:chExt cx="0" cy="0"/>
        </a:xfrm>
      </p:grpSpPr>
      <p:sp>
        <p:nvSpPr>
          <p:cNvPr id="15" name="Text Placeholder 14"/>
          <p:cNvSpPr>
            <a:spLocks noGrp="1"/>
          </p:cNvSpPr>
          <p:nvPr>
            <p:ph type="body" sz="quarter" idx="14" hasCustomPrompt="1"/>
          </p:nvPr>
        </p:nvSpPr>
        <p:spPr>
          <a:xfrm>
            <a:off x="381001" y="3267635"/>
            <a:ext cx="5334000" cy="2667000"/>
          </a:xfrm>
        </p:spPr>
        <p:txBody>
          <a:bodyPr/>
          <a:lstStyle>
            <a:lvl1pPr marL="0" indent="0">
              <a:buNone/>
              <a:defRPr sz="2400">
                <a:solidFill>
                  <a:schemeClr val="accent1"/>
                </a:solidFill>
                <a:latin typeface="GT Sectra Fine" panose="00000500000000000000" pitchFamily="50"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a:t>Place sub-headline here in GT </a:t>
            </a:r>
            <a:r>
              <a:rPr lang="en-US" err="1"/>
              <a:t>Sectra</a:t>
            </a:r>
            <a:r>
              <a:rPr lang="en-US"/>
              <a:t> Fine, indent for other levels</a:t>
            </a:r>
            <a:endParaRPr lang="en-US"/>
          </a:p>
          <a:p>
            <a:pPr lvl="1"/>
            <a:r>
              <a:rPr lang="en-US"/>
              <a:t>Second level (text 18pt)</a:t>
            </a:r>
            <a:endParaRPr lang="en-US"/>
          </a:p>
          <a:p>
            <a:pPr lvl="2"/>
            <a:r>
              <a:rPr lang="en-US"/>
              <a:t>Third level bullet (bullet 18pt)</a:t>
            </a:r>
            <a:endParaRPr lang="en-US"/>
          </a:p>
          <a:p>
            <a:pPr lvl="3"/>
            <a:r>
              <a:rPr lang="en-US"/>
              <a:t>Fourth level bullet (bullet 16pt)</a:t>
            </a:r>
            <a:endParaRPr lang="en-US"/>
          </a:p>
          <a:p>
            <a:pPr lvl="4"/>
            <a:r>
              <a:rPr lang="en-US"/>
              <a:t>Fifth level bullet (bullet 16pt)</a:t>
            </a:r>
            <a:endParaRPr lang="en-US"/>
          </a:p>
        </p:txBody>
      </p:sp>
      <p:sp>
        <p:nvSpPr>
          <p:cNvPr id="3" name="Picture Placeholder 2"/>
          <p:cNvSpPr>
            <a:spLocks noGrp="1"/>
          </p:cNvSpPr>
          <p:nvPr>
            <p:ph type="pic" idx="1" hasCustomPrompt="1"/>
          </p:nvPr>
        </p:nvSpPr>
        <p:spPr>
          <a:xfrm>
            <a:off x="6096000" y="1"/>
            <a:ext cx="6096000" cy="6857999"/>
          </a:xfrm>
        </p:spPr>
        <p:txBody>
          <a:bodyPr anchor="ctr"/>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Add image, then ‘Send to Back’</a:t>
            </a:r>
            <a:endParaRPr lang="en-US"/>
          </a:p>
        </p:txBody>
      </p:sp>
      <p:sp>
        <p:nvSpPr>
          <p:cNvPr id="5" name="Title 1"/>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sp>
        <p:nvSpPr>
          <p:cNvPr id="7" name="Slide Number Placeholder 6"/>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solidFill>
                  <a:schemeClr val="tx1">
                    <a:alpha val="75000"/>
                  </a:schemeClr>
                </a:solidFill>
              </a:defRPr>
            </a:lvl1pPr>
          </a:lstStyle>
          <a:p>
            <a:fld id="{5E4FA7A5-857A-42BE-86B0-36F4C5861D69}" type="slidenum">
              <a:rPr lang="en-AU" smtClean="0"/>
            </a:fld>
            <a:endParaRPr lang="en-AU"/>
          </a:p>
        </p:txBody>
      </p:sp>
      <p:pic>
        <p:nvPicPr>
          <p:cNvPr id="2" name="Picture 1"/>
          <p:cNvPicPr>
            <a:picLocks noChangeAspect="1"/>
          </p:cNvPicPr>
          <p:nvPr/>
        </p:nvPicPr>
        <p:blipFill>
          <a:blip r:embed="rId2" cstate="print"/>
          <a:srcRect/>
          <a:stretch>
            <a:fillRect/>
          </a:stretch>
        </p:blipFill>
        <p:spPr>
          <a:xfrm>
            <a:off x="381468" y="6483010"/>
            <a:ext cx="191087" cy="201340"/>
          </a:xfrm>
          <a:prstGeom prst="rect">
            <a:avLst/>
          </a:prstGeom>
        </p:spPr>
      </p:pic>
      <p:sp>
        <p:nvSpPr>
          <p:cNvPr id="8" name="TextBox 7"/>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xt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p:cNvSpPr>
            <a:spLocks noGrp="1"/>
          </p:cNvSpPr>
          <p:nvPr>
            <p:ph type="pic" sz="quarter" idx="16" hasCustomPrompt="1"/>
          </p:nvPr>
        </p:nvSpPr>
        <p:spPr>
          <a:xfrm>
            <a:off x="0" y="-1"/>
            <a:ext cx="6096024" cy="6309361"/>
          </a:xfrm>
          <a:noFill/>
        </p:spPr>
        <p:txBody>
          <a:bodyPr anchor="ctr"/>
          <a:lstStyle>
            <a:lvl1pPr marL="0" indent="0" algn="ctr">
              <a:buNone/>
              <a:defRPr sz="1400" b="0">
                <a:solidFill>
                  <a:schemeClr val="tx1"/>
                </a:solidFill>
              </a:defRPr>
            </a:lvl1pPr>
          </a:lstStyle>
          <a:p>
            <a:r>
              <a:rPr lang="en-GB"/>
              <a:t>Add image here</a:t>
            </a:r>
            <a:endParaRPr lang="en-US"/>
          </a:p>
        </p:txBody>
      </p:sp>
      <p:sp>
        <p:nvSpPr>
          <p:cNvPr id="10" name="Rectangle 9"/>
          <p:cNvSpPr/>
          <p:nvPr/>
        </p:nvSpPr>
        <p:spPr>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pic>
        <p:nvPicPr>
          <p:cNvPr id="2" name="Picture 1"/>
          <p:cNvPicPr>
            <a:picLocks noChangeAspect="1"/>
          </p:cNvPicPr>
          <p:nvPr/>
        </p:nvPicPr>
        <p:blipFill>
          <a:blip r:embed="rId2" cstate="print"/>
          <a:srcRect/>
          <a:stretch>
            <a:fillRect/>
          </a:stretch>
        </p:blipFill>
        <p:spPr>
          <a:xfrm>
            <a:off x="381468" y="6482516"/>
            <a:ext cx="191087" cy="202328"/>
          </a:xfrm>
          <a:prstGeom prst="rect">
            <a:avLst/>
          </a:prstGeom>
        </p:spPr>
      </p:pic>
      <p:sp>
        <p:nvSpPr>
          <p:cNvPr id="13" name="TextBox 12"/>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extBox 13"/>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fld>
            <a:endParaRPr kumimoji="0" lang="en-US" sz="1800" b="0" i="0" u="none" strike="noStrike" kern="0" cap="none" spc="0" normalizeH="0" baseline="0" noProof="0">
              <a:ln>
                <a:noFill/>
              </a:ln>
              <a:solidFill>
                <a:srgbClr val="FFFFFF">
                  <a:alpha val="75000"/>
                </a:srgbClr>
              </a:solidFill>
              <a:effectLst/>
              <a:uLnTx/>
              <a:uFillTx/>
            </a:endParaRPr>
          </a:p>
        </p:txBody>
      </p:sp>
      <p:sp>
        <p:nvSpPr>
          <p:cNvPr id="12" name="Text Placeholder 14"/>
          <p:cNvSpPr>
            <a:spLocks noGrp="1"/>
          </p:cNvSpPr>
          <p:nvPr>
            <p:ph type="body" sz="quarter" idx="17" hasCustomPrompt="1"/>
          </p:nvPr>
        </p:nvSpPr>
        <p:spPr>
          <a:xfrm>
            <a:off x="6476999" y="3267635"/>
            <a:ext cx="5334000" cy="2667000"/>
          </a:xfrm>
        </p:spPr>
        <p:txBody>
          <a:bodyPr/>
          <a:lstStyle>
            <a:lvl1pPr marL="0" indent="0">
              <a:buNone/>
              <a:defRPr sz="2400">
                <a:solidFill>
                  <a:schemeClr val="tx1"/>
                </a:solidFill>
                <a:latin typeface="GT Sectra Fine" panose="00000500000000000000" pitchFamily="50" charset="0"/>
              </a:defRPr>
            </a:lvl1pPr>
            <a:lvl2pPr marL="0" indent="0">
              <a:buNone/>
              <a:defRPr sz="1800">
                <a:solidFill>
                  <a:schemeClr val="tx1"/>
                </a:solidFill>
              </a:defRPr>
            </a:lvl2pPr>
            <a:lvl3pPr marL="228600">
              <a:buFont typeface="Arial" panose="020B0604020202020204" pitchFamily="34" charset="0"/>
              <a:buChar char="•"/>
              <a:defRPr sz="1800">
                <a:solidFill>
                  <a:schemeClr val="tx1"/>
                </a:solidFill>
              </a:defRPr>
            </a:lvl3pPr>
            <a:lvl4pPr marL="457200">
              <a:buFont typeface="System Font"/>
              <a:buChar char="–"/>
              <a:defRPr sz="1600">
                <a:solidFill>
                  <a:schemeClr val="tx1"/>
                </a:solidFill>
              </a:defRPr>
            </a:lvl4pPr>
            <a:lvl5pPr marL="685800">
              <a:buFont typeface="Arial" panose="020B0604020202020204" pitchFamily="34" charset="0"/>
              <a:buChar char="•"/>
              <a:defRPr sz="1600">
                <a:solidFill>
                  <a:schemeClr val="tx1"/>
                </a:solidFill>
              </a:defRPr>
            </a:lvl5pPr>
          </a:lstStyle>
          <a:p>
            <a:pPr lvl="0"/>
            <a:r>
              <a:rPr lang="en-US"/>
              <a:t>Place sub-headline here in GT </a:t>
            </a:r>
            <a:r>
              <a:rPr lang="en-US" err="1"/>
              <a:t>Sectra</a:t>
            </a:r>
            <a:r>
              <a:rPr lang="en-US"/>
              <a:t> Fine, indent for other levels</a:t>
            </a:r>
            <a:endParaRPr lang="en-US"/>
          </a:p>
          <a:p>
            <a:pPr lvl="1"/>
            <a:r>
              <a:rPr lang="en-US"/>
              <a:t>Second level (text 18pt)</a:t>
            </a:r>
            <a:endParaRPr lang="en-US"/>
          </a:p>
          <a:p>
            <a:pPr lvl="2"/>
            <a:r>
              <a:rPr lang="en-US"/>
              <a:t>Third level bullet (bullet 18pt)</a:t>
            </a:r>
            <a:endParaRPr lang="en-US"/>
          </a:p>
          <a:p>
            <a:pPr lvl="3"/>
            <a:r>
              <a:rPr lang="en-US"/>
              <a:t>Fourth level bullet (bullet 16pt)</a:t>
            </a:r>
            <a:endParaRPr lang="en-US"/>
          </a:p>
          <a:p>
            <a:pPr lvl="4"/>
            <a:r>
              <a:rPr lang="en-US"/>
              <a:t>Fifth level bullet (bullet 16pt)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 Portrait 1">
    <p:spTree>
      <p:nvGrpSpPr>
        <p:cNvPr id="1" name=""/>
        <p:cNvGrpSpPr/>
        <p:nvPr/>
      </p:nvGrpSpPr>
      <p:grpSpPr>
        <a:xfrm>
          <a:off x="0" y="0"/>
          <a:ext cx="0" cy="0"/>
          <a:chOff x="0" y="0"/>
          <a:chExt cx="0" cy="0"/>
        </a:xfrm>
      </p:grpSpPr>
      <p:pic>
        <p:nvPicPr>
          <p:cNvPr id="3" name="Picture Placeholder 19"/>
          <p:cNvPicPr>
            <a:picLocks noChangeAspect="1"/>
          </p:cNvPicPr>
          <p:nvPr/>
        </p:nvPicPr>
        <p:blipFill rotWithShape="1">
          <a:blip r:embed="rId2"/>
          <a:srcRect/>
          <a:stretch>
            <a:fillRect/>
          </a:stretch>
        </p:blipFill>
        <p:spPr>
          <a:xfrm>
            <a:off x="7026839" y="943234"/>
            <a:ext cx="4191000" cy="4976812"/>
          </a:xfrm>
          <a:prstGeom prst="rect">
            <a:avLst/>
          </a:prstGeom>
          <a:solidFill>
            <a:schemeClr val="tx2">
              <a:lumMod val="20000"/>
              <a:lumOff val="80000"/>
            </a:schemeClr>
          </a:solidFill>
        </p:spPr>
      </p:pic>
      <p:sp>
        <p:nvSpPr>
          <p:cNvPr id="12" name="Picture Placeholder 18"/>
          <p:cNvSpPr>
            <a:spLocks noGrp="1"/>
          </p:cNvSpPr>
          <p:nvPr>
            <p:ph type="pic" sz="quarter" idx="13" hasCustomPrompt="1"/>
          </p:nvPr>
        </p:nvSpPr>
        <p:spPr>
          <a:xfrm>
            <a:off x="6858001" y="744434"/>
            <a:ext cx="4190998" cy="4976446"/>
          </a:xfrm>
          <a:solidFill>
            <a:schemeClr val="bg1"/>
          </a:solidFill>
        </p:spPr>
        <p:txBody>
          <a:bodyPr tIns="274320" bIns="274320" anchor="ctr"/>
          <a:lstStyle>
            <a:lvl1pPr marL="0" indent="0" algn="ctr">
              <a:buNone/>
              <a:defRPr sz="1400" b="0">
                <a:solidFill>
                  <a:schemeClr val="tx1"/>
                </a:solidFill>
              </a:defRPr>
            </a:lvl1pPr>
          </a:lstStyle>
          <a:p>
            <a:r>
              <a:rPr lang="en-GB"/>
              <a:t>Add image</a:t>
            </a:r>
            <a:endParaRPr lang="en-US"/>
          </a:p>
        </p:txBody>
      </p:sp>
      <p:sp>
        <p:nvSpPr>
          <p:cNvPr id="2" name="Title 1"/>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showMasterSp="0">
  <p:cSld name="Stat 1">
    <p:bg>
      <p:bgRef idx="1001">
        <a:schemeClr val="bg1"/>
      </p:bgRef>
    </p:bg>
    <p:spTree>
      <p:nvGrpSpPr>
        <p:cNvPr id="1" name=""/>
        <p:cNvGrpSpPr/>
        <p:nvPr/>
      </p:nvGrpSpPr>
      <p:grpSpPr>
        <a:xfrm>
          <a:off x="0" y="0"/>
          <a:ext cx="0" cy="0"/>
          <a:chOff x="0" y="0"/>
          <a:chExt cx="0" cy="0"/>
        </a:xfrm>
      </p:grpSpPr>
      <p:sp>
        <p:nvSpPr>
          <p:cNvPr id="18" name="Rectangle 17"/>
          <p:cNvSpPr/>
          <p:nvPr/>
        </p:nvSpPr>
        <p:spPr>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p:cNvSpPr>
            <a:spLocks noGrp="1"/>
          </p:cNvSpPr>
          <p:nvPr>
            <p:ph type="body" sz="quarter" idx="18" hasCustomPrompt="1"/>
          </p:nvPr>
        </p:nvSpPr>
        <p:spPr>
          <a:xfrm>
            <a:off x="380986"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38" name="Picture Placeholder 35"/>
          <p:cNvSpPr>
            <a:spLocks noGrp="1"/>
          </p:cNvSpPr>
          <p:nvPr>
            <p:ph type="pic" sz="quarter" idx="16" hasCustomPrompt="1"/>
          </p:nvPr>
        </p:nvSpPr>
        <p:spPr>
          <a:xfrm>
            <a:off x="6095992" y="0"/>
            <a:ext cx="6096008" cy="6311900"/>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27" name="Text Placeholder 26"/>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p:cNvCxnSpPr/>
          <p:nvPr/>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p:cNvCxnSpPr/>
          <p:nvPr/>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raphic 4"/>
          <p:cNvSpPr>
            <a:spLocks noChangeAspect="1"/>
          </p:cNvSpPr>
          <p:nvPr/>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5" name="TextBox 4"/>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6" name="TextBox 5"/>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fld id="{8A1971D9-5B62-3C46-9EC9-FDAAB88557B2}" type="slidenum">
              <a:rPr lang="en-GB" sz="800" smtClean="0">
                <a:solidFill>
                  <a:schemeClr val="bg1">
                    <a:alpha val="75000"/>
                  </a:schemeClr>
                </a:solidFill>
              </a:rPr>
            </a:fld>
            <a:endParaRPr lang="en-US" noProof="0">
              <a:solidFill>
                <a:schemeClr val="bg1">
                  <a:alpha val="75000"/>
                </a:schemeClr>
              </a:solidFill>
            </a:endParaRPr>
          </a:p>
        </p:txBody>
      </p:sp>
      <p:sp>
        <p:nvSpPr>
          <p:cNvPr id="23" name="Text Placeholder 32"/>
          <p:cNvSpPr>
            <a:spLocks noGrp="1"/>
          </p:cNvSpPr>
          <p:nvPr>
            <p:ph type="body" sz="quarter" idx="22" hasCustomPrompt="1"/>
          </p:nvPr>
        </p:nvSpPr>
        <p:spPr>
          <a:xfrm>
            <a:off x="3428992" y="1490072"/>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24" name="Text Placeholder 32"/>
          <p:cNvSpPr>
            <a:spLocks noGrp="1"/>
          </p:cNvSpPr>
          <p:nvPr>
            <p:ph type="body" sz="quarter" idx="23" hasCustomPrompt="1"/>
          </p:nvPr>
        </p:nvSpPr>
        <p:spPr>
          <a:xfrm>
            <a:off x="380986"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25" name="Text Placeholder 32"/>
          <p:cNvSpPr>
            <a:spLocks noGrp="1"/>
          </p:cNvSpPr>
          <p:nvPr>
            <p:ph type="body" sz="quarter" idx="24" hasCustomPrompt="1"/>
          </p:nvPr>
        </p:nvSpPr>
        <p:spPr>
          <a:xfrm>
            <a:off x="3428992" y="4646021"/>
            <a:ext cx="2285996" cy="1284861"/>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p:cSld name="Greetings + Greater Than L">
    <p:bg>
      <p:bgPr>
        <a:solidFill>
          <a:schemeClr val="accent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p:cNvSpPr txBox="1"/>
          <p:nvPr/>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at 2">
    <p:bg>
      <p:bgRef idx="1001">
        <a:schemeClr val="bg1"/>
      </p:bgRef>
    </p:bg>
    <p:spTree>
      <p:nvGrpSpPr>
        <p:cNvPr id="1" name=""/>
        <p:cNvGrpSpPr/>
        <p:nvPr/>
      </p:nvGrpSpPr>
      <p:grpSpPr>
        <a:xfrm>
          <a:off x="0" y="0"/>
          <a:ext cx="0" cy="0"/>
          <a:chOff x="0" y="0"/>
          <a:chExt cx="0" cy="0"/>
        </a:xfrm>
      </p:grpSpPr>
      <p:sp>
        <p:nvSpPr>
          <p:cNvPr id="10" name="Rectangle 9"/>
          <p:cNvSpPr/>
          <p:nvPr/>
        </p:nvSpPr>
        <p:spPr>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9144056" y="3155948"/>
            <a:ext cx="3047944" cy="3155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p:cNvSpPr>
            <a:spLocks noGrp="1"/>
          </p:cNvSpPr>
          <p:nvPr>
            <p:ph type="pic" sz="quarter" idx="16" hasCustomPrompt="1"/>
          </p:nvPr>
        </p:nvSpPr>
        <p:spPr>
          <a:xfrm>
            <a:off x="6095976" y="-1"/>
            <a:ext cx="3048024" cy="3151189"/>
          </a:xfrm>
          <a:solidFill>
            <a:schemeClr val="bg2"/>
          </a:solidFill>
        </p:spPr>
        <p:txBody>
          <a:bodyPr anchor="ctr"/>
          <a:lstStyle>
            <a:lvl1pPr marL="0" indent="0" algn="ctr">
              <a:buNone/>
              <a:defRPr sz="1400" b="0">
                <a:solidFill>
                  <a:schemeClr val="tx1"/>
                </a:solidFill>
              </a:defRPr>
            </a:lvl1pPr>
          </a:lstStyle>
          <a:p>
            <a:r>
              <a:rPr lang="en-GB"/>
              <a:t>Add image here</a:t>
            </a:r>
            <a:endParaRPr lang="en-US"/>
          </a:p>
        </p:txBody>
      </p:sp>
      <p:sp>
        <p:nvSpPr>
          <p:cNvPr id="46" name="Text Placeholder 26"/>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p:cNvSpPr>
            <a:spLocks noGrp="1"/>
          </p:cNvSpPr>
          <p:nvPr>
            <p:ph type="body" sz="quarter" idx="18" hasCustomPrompt="1"/>
          </p:nvPr>
        </p:nvSpPr>
        <p:spPr>
          <a:xfrm>
            <a:off x="9525005" y="1490072"/>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48" name="Text Placeholder 26"/>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50" name="Text Placeholder 26"/>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p:cNvSpPr>
            <a:spLocks noGrp="1"/>
          </p:cNvSpPr>
          <p:nvPr>
            <p:ph type="body" sz="quarter" idx="22" hasCustomPrompt="1"/>
          </p:nvPr>
        </p:nvSpPr>
        <p:spPr>
          <a:xfrm>
            <a:off x="6476994"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21" name="Picture Placeholder 35"/>
          <p:cNvSpPr>
            <a:spLocks noGrp="1"/>
          </p:cNvSpPr>
          <p:nvPr>
            <p:ph type="pic" sz="quarter" idx="23" hasCustomPrompt="1"/>
          </p:nvPr>
        </p:nvSpPr>
        <p:spPr>
          <a:xfrm>
            <a:off x="0" y="3155942"/>
            <a:ext cx="3048000" cy="3155958"/>
          </a:xfrm>
          <a:solidFill>
            <a:schemeClr val="bg2"/>
          </a:solidFill>
        </p:spPr>
        <p:txBody>
          <a:bodyPr vert="horz" lIns="0" tIns="0" rIns="0" bIns="0" rtlCol="0" anchor="ctr">
            <a:noAutofit/>
          </a:bodyPr>
          <a:lstStyle>
            <a:lvl1pPr marL="0" indent="0" algn="ctr">
              <a:buNone/>
              <a:defRPr lang="en-US" sz="1400" dirty="0"/>
            </a:lvl1pPr>
          </a:lstStyle>
          <a:p>
            <a:pPr marL="228600" lvl="0" indent="-228600" algn="ctr"/>
            <a:r>
              <a:rPr lang="en-GB"/>
              <a:t>Add image here</a:t>
            </a:r>
            <a:endParaRPr lang="en-US"/>
          </a:p>
        </p:txBody>
      </p:sp>
      <p:sp>
        <p:nvSpPr>
          <p:cNvPr id="24" name="Text Placeholder 26"/>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n-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p:cNvSpPr>
            <a:spLocks noGrp="1"/>
          </p:cNvSpPr>
          <p:nvPr>
            <p:ph type="body" sz="quarter" idx="25" hasCustomPrompt="1"/>
          </p:nvPr>
        </p:nvSpPr>
        <p:spPr>
          <a:xfrm>
            <a:off x="9524999" y="4647836"/>
            <a:ext cx="2285995" cy="1284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endParaRPr lang="en-US"/>
          </a:p>
          <a:p>
            <a:pPr marL="285750" lvl="1" indent="-285750" algn="l" defTabSz="914400" rtl="0" eaLnBrk="1" latinLnBrk="0" hangingPunct="1">
              <a:lnSpc>
                <a:spcPct val="100000"/>
              </a:lnSpc>
              <a:spcBef>
                <a:spcPts val="0"/>
              </a:spcBef>
              <a:spcAft>
                <a:spcPts val="0"/>
              </a:spcAft>
            </a:pPr>
            <a:r>
              <a:rPr lang="en-US"/>
              <a:t>Stat details</a:t>
            </a:r>
            <a:endParaRPr lang="en-US"/>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a:t>
            </a:r>
            <a:endParaRPr lang="en-US"/>
          </a:p>
        </p:txBody>
      </p:sp>
      <p:sp>
        <p:nvSpPr>
          <p:cNvPr id="11" name="Graphic 4"/>
          <p:cNvSpPr>
            <a:spLocks noChangeAspect="1"/>
          </p:cNvSpPr>
          <p:nvPr/>
        </p:nvSpPr>
        <p:spPr>
          <a:xfrm>
            <a:off x="381000" y="6483349"/>
            <a:ext cx="192024" cy="203202"/>
          </a:xfrm>
          <a:custGeom>
            <a:avLst/>
            <a:gdLst>
              <a:gd name="connsiteX0" fmla="*/ 0 w 556260"/>
              <a:gd name="connsiteY0" fmla="*/ 415290 h 588644"/>
              <a:gd name="connsiteX1" fmla="*/ 324803 w 556260"/>
              <a:gd name="connsiteY1" fmla="*/ 295275 h 588644"/>
              <a:gd name="connsiteX2" fmla="*/ 0 w 556260"/>
              <a:gd name="connsiteY2" fmla="*/ 167640 h 588644"/>
              <a:gd name="connsiteX3" fmla="*/ 0 w 556260"/>
              <a:gd name="connsiteY3" fmla="*/ 0 h 588644"/>
              <a:gd name="connsiteX4" fmla="*/ 556260 w 556260"/>
              <a:gd name="connsiteY4" fmla="*/ 223838 h 588644"/>
              <a:gd name="connsiteX5" fmla="*/ 556260 w 556260"/>
              <a:gd name="connsiteY5" fmla="*/ 363855 h 588644"/>
              <a:gd name="connsiteX6" fmla="*/ 0 w 556260"/>
              <a:gd name="connsiteY6" fmla="*/ 588645 h 58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6260" h="588644">
                <a:moveTo>
                  <a:pt x="0" y="415290"/>
                </a:moveTo>
                <a:lnTo>
                  <a:pt x="324803" y="295275"/>
                </a:lnTo>
                <a:lnTo>
                  <a:pt x="0" y="167640"/>
                </a:lnTo>
                <a:lnTo>
                  <a:pt x="0" y="0"/>
                </a:lnTo>
                <a:lnTo>
                  <a:pt x="556260" y="223838"/>
                </a:lnTo>
                <a:lnTo>
                  <a:pt x="556260" y="363855"/>
                </a:lnTo>
                <a:lnTo>
                  <a:pt x="0" y="588645"/>
                </a:lnTo>
                <a:close/>
              </a:path>
            </a:pathLst>
          </a:custGeom>
          <a:solidFill>
            <a:schemeClr val="bg1"/>
          </a:solidFill>
          <a:ln w="9525" cap="flat">
            <a:noFill/>
            <a:prstDash val="solid"/>
            <a:miter/>
          </a:ln>
        </p:spPr>
        <p:txBody>
          <a:bodyPr rtlCol="0" anchor="ctr"/>
          <a:lstStyle/>
          <a:p>
            <a:endParaRPr lang="en-US"/>
          </a:p>
        </p:txBody>
      </p:sp>
      <p:sp>
        <p:nvSpPr>
          <p:cNvPr id="35" name="Text Placeholder 26"/>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Graphik"/>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defRPr/>
            </a:pPr>
            <a:r>
              <a:rPr kumimoji="0" lang="en-GB" sz="3600" b="1" i="0" u="none" strike="noStrike" kern="1200" cap="none" spc="0" normalizeH="0" baseline="0" noProof="0">
                <a:ln>
                  <a:noFill/>
                </a:ln>
                <a:solidFill>
                  <a:srgbClr val="000000"/>
                </a:solidFill>
                <a:effectLst/>
                <a:uLnTx/>
                <a:uFillTx/>
                <a:latin typeface="Graphik"/>
                <a:ea typeface="+mj-ea"/>
                <a:cs typeface="+mj-cs"/>
              </a:rPr>
              <a:t>P</a:t>
            </a:r>
            <a:r>
              <a:rPr kumimoji="0" lang="en-US" sz="3600" b="1" i="0" u="none" strike="noStrike" kern="1200" cap="none" spc="0" normalizeH="0" baseline="0" noProof="0">
                <a:ln>
                  <a:noFill/>
                </a:ln>
                <a:solidFill>
                  <a:srgbClr val="000000"/>
                </a:solidFill>
                <a:effectLst/>
                <a:uLnTx/>
                <a:uFillTx/>
                <a:latin typeface="Graphik"/>
                <a:ea typeface="+mj-ea"/>
                <a:cs typeface="+mj-cs"/>
              </a:rPr>
              <a:t>lace headline here 36pt, min 30pt)</a:t>
            </a:r>
            <a:endParaRPr kumimoji="0" lang="en-US" sz="3600" b="1" i="0" u="none" strike="noStrike" kern="1200" cap="none" spc="0" normalizeH="0" baseline="0" noProof="0">
              <a:ln>
                <a:noFill/>
              </a:ln>
              <a:solidFill>
                <a:srgbClr val="000000"/>
              </a:solidFill>
              <a:effectLst/>
              <a:uLnTx/>
              <a:uFillTx/>
              <a:latin typeface="Graphik"/>
              <a:ea typeface="+mj-ea"/>
              <a:cs typeface="+mj-cs"/>
            </a:endParaRPr>
          </a:p>
        </p:txBody>
      </p:sp>
      <p:sp>
        <p:nvSpPr>
          <p:cNvPr id="2" name="TextBox 1"/>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bg1">
                    <a:alpha val="75000"/>
                  </a:schemeClr>
                </a:solidFill>
              </a:rPr>
              <a:t>Copyright © 2021 Accenture. All rights reserved.</a:t>
            </a:r>
            <a:endParaRPr lang="en-US" noProof="0">
              <a:solidFill>
                <a:schemeClr val="bg1">
                  <a:alpha val="75000"/>
                </a:schemeClr>
              </a:solidFill>
            </a:endParaRPr>
          </a:p>
        </p:txBody>
      </p:sp>
      <p:sp>
        <p:nvSpPr>
          <p:cNvPr id="3" name="TextBox 2"/>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fld id="{8A1971D9-5B62-3C46-9EC9-FDAAB88557B2}" type="slidenum">
              <a:rPr lang="en-GB" sz="800" smtClean="0">
                <a:solidFill>
                  <a:schemeClr val="bg1">
                    <a:alpha val="75000"/>
                  </a:schemeClr>
                </a:solidFill>
              </a:rPr>
            </a:fld>
            <a:endParaRPr lang="en-US" noProof="0">
              <a:solidFill>
                <a:schemeClr val="bg1">
                  <a:alpha val="75000"/>
                </a:schemeClr>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showMasterSp="0">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 name="Title 1"/>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endParaRPr lang="en-US"/>
          </a:p>
        </p:txBody>
      </p:sp>
      <p:pic>
        <p:nvPicPr>
          <p:cNvPr id="3" name="Picture 2"/>
          <p:cNvPicPr>
            <a:picLocks noChangeAspect="1"/>
          </p:cNvPicPr>
          <p:nvPr/>
        </p:nvPicPr>
        <p:blipFill>
          <a:blip r:embed="rId3" cstate="print"/>
          <a:srcRect/>
          <a:stretch>
            <a:fillRect/>
          </a:stretch>
        </p:blipFill>
        <p:spPr>
          <a:xfrm>
            <a:off x="381468" y="6482516"/>
            <a:ext cx="191087" cy="202328"/>
          </a:xfrm>
          <a:prstGeom prst="rect">
            <a:avLst/>
          </a:prstGeom>
        </p:spPr>
      </p:pic>
      <p:sp>
        <p:nvSpPr>
          <p:cNvPr id="5" name="TextBox 4"/>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5" name="TextBox 14"/>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fld>
            <a:endParaRPr kumimoji="0" lang="en-US" sz="1800" b="0" i="0" u="none" strike="noStrike" kern="0" cap="none" spc="0" normalizeH="0" baseline="0" noProof="0">
              <a:ln>
                <a:noFill/>
              </a:ln>
              <a:solidFill>
                <a:srgbClr val="FFFFFF">
                  <a:alpha val="75000"/>
                </a:srgbClr>
              </a:solidFill>
              <a:effectLst/>
              <a:uLnTx/>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showMasterSp="0">
  <p:cSld name="Key Message Gradient Light 1">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187" y="668"/>
            <a:ext cx="12189628" cy="6857332"/>
          </a:xfrm>
          <a:prstGeom prst="rect">
            <a:avLst/>
          </a:prstGeom>
        </p:spPr>
      </p:pic>
      <p:sp>
        <p:nvSpPr>
          <p:cNvPr id="2" name="Title 1"/>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key message here</a:t>
            </a:r>
            <a:endParaRPr lang="en-US"/>
          </a:p>
        </p:txBody>
      </p:sp>
      <p:sp>
        <p:nvSpPr>
          <p:cNvPr id="6" name="TextBox 5"/>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8" name="TextBox 7"/>
          <p:cNvSpPr txBox="1"/>
          <p:nvPr/>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fld id="{8A1971D9-5B62-3C46-9EC9-FDAAB88557B2}" type="slidenum">
              <a:rPr lang="en-GB" sz="800" smtClean="0">
                <a:solidFill>
                  <a:schemeClr val="tx1">
                    <a:alpha val="75000"/>
                  </a:schemeClr>
                </a:solidFill>
              </a:rPr>
            </a:fld>
            <a:endParaRPr lang="en-US" noProof="0">
              <a:solidFill>
                <a:schemeClr val="tx1">
                  <a:alpha val="75000"/>
                </a:schemeClr>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81468" y="6482516"/>
            <a:ext cx="191086" cy="20232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showMasterSp="0">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a:t>
            </a:r>
            <a:endParaRPr lang="en-US"/>
          </a:p>
        </p:txBody>
      </p:sp>
      <p:pic>
        <p:nvPicPr>
          <p:cNvPr id="3" name="Picture 2"/>
          <p:cNvPicPr>
            <a:picLocks noChangeAspect="1"/>
          </p:cNvPicPr>
          <p:nvPr/>
        </p:nvPicPr>
        <p:blipFill>
          <a:blip r:embed="rId2" cstate="print"/>
          <a:srcRect/>
          <a:stretch>
            <a:fillRect/>
          </a:stretch>
        </p:blipFill>
        <p:spPr>
          <a:xfrm>
            <a:off x="381468" y="6482516"/>
            <a:ext cx="191087" cy="202328"/>
          </a:xfrm>
          <a:prstGeom prst="rect">
            <a:avLst/>
          </a:prstGeom>
        </p:spPr>
      </p:pic>
      <p:sp>
        <p:nvSpPr>
          <p:cNvPr id="4" name="TextBox 3"/>
          <p:cNvSpPr txBox="1"/>
          <p:nvPr/>
        </p:nvSpPr>
        <p:spPr>
          <a:xfrm>
            <a:off x="8317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5" name="TextBox 4"/>
          <p:cNvSpPr txBox="1"/>
          <p:nvPr/>
        </p:nvSpPr>
        <p:spPr>
          <a:xfrm>
            <a:off x="11430000" y="6482063"/>
            <a:ext cx="381000" cy="205775"/>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fld id="{8A1971D9-5B62-3C46-9EC9-FDAAB88557B2}" type="slidenum">
              <a:rPr kumimoji="0" lang="en-GB" sz="800" b="0" i="0" u="none" strike="noStrike" kern="0" cap="none" spc="0" normalizeH="0" baseline="0" noProof="0" smtClean="0">
                <a:ln>
                  <a:noFill/>
                </a:ln>
                <a:solidFill>
                  <a:srgbClr val="FFFFFF">
                    <a:alpha val="75000"/>
                  </a:srgbClr>
                </a:solidFill>
                <a:effectLst/>
                <a:uLnTx/>
                <a:uFillTx/>
              </a:rPr>
            </a:fld>
            <a:endParaRPr kumimoji="0" lang="en-US" sz="1800" b="0" i="0" u="none" strike="noStrike" kern="0" cap="none" spc="0" normalizeH="0" baseline="0" noProof="0">
              <a:ln>
                <a:noFill/>
              </a:ln>
              <a:solidFill>
                <a:srgbClr val="FFFFFF">
                  <a:alpha val="75000"/>
                </a:srgbClr>
              </a:solidFill>
              <a:effectLst/>
              <a:uLnTx/>
              <a:uFillTx/>
            </a:endParaRPr>
          </a:p>
        </p:txBody>
      </p:sp>
      <p:sp>
        <p:nvSpPr>
          <p:cNvPr id="7" name="TextBox 6"/>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showMasterSp="0">
  <p:cSld name="Full Bleed Image">
    <p:bg>
      <p:bgPr>
        <a:solidFill>
          <a:schemeClr val="accent3"/>
        </a:solidFill>
        <a:effectLst/>
      </p:bgPr>
    </p:bg>
    <p:spTree>
      <p:nvGrpSpPr>
        <p:cNvPr id="1" name=""/>
        <p:cNvGrpSpPr/>
        <p:nvPr/>
      </p:nvGrpSpPr>
      <p:grpSpPr>
        <a:xfrm>
          <a:off x="0" y="0"/>
          <a:ext cx="0" cy="0"/>
          <a:chOff x="0" y="0"/>
          <a:chExt cx="0" cy="0"/>
        </a:xfrm>
      </p:grpSpPr>
      <p:sp>
        <p:nvSpPr>
          <p:cNvPr id="11" name="Picture Placeholder 18"/>
          <p:cNvSpPr>
            <a:spLocks noGrp="1"/>
          </p:cNvSpPr>
          <p:nvPr>
            <p:ph type="pic" sz="quarter" idx="13" hasCustomPrompt="1"/>
          </p:nvPr>
        </p:nvSpPr>
        <p:spPr>
          <a:xfrm>
            <a:off x="0" y="0"/>
            <a:ext cx="12192000" cy="6858000"/>
          </a:xfrm>
          <a:noFill/>
        </p:spPr>
        <p:txBody>
          <a:bodyPr tIns="274320" bIns="274320" anchor="t"/>
          <a:lstStyle>
            <a:lvl1pPr marL="0" indent="0" algn="ctr">
              <a:buNone/>
              <a:defRPr sz="1400" b="0">
                <a:solidFill>
                  <a:schemeClr val="tx2"/>
                </a:solidFill>
              </a:defRPr>
            </a:lvl1pPr>
          </a:lstStyle>
          <a:p>
            <a:r>
              <a:rPr lang="en-GB"/>
              <a:t>Add image, then ‘Send to Back’</a:t>
            </a:r>
            <a:endParaRPr lang="en-US"/>
          </a:p>
        </p:txBody>
      </p:sp>
      <p:sp>
        <p:nvSpPr>
          <p:cNvPr id="2" name="Title 1"/>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a:t>
            </a:r>
            <a:endParaRPr lang="en-US"/>
          </a:p>
        </p:txBody>
      </p:sp>
      <p:pic>
        <p:nvPicPr>
          <p:cNvPr id="3" name="Picture 2"/>
          <p:cNvPicPr>
            <a:picLocks noChangeAspect="1"/>
          </p:cNvPicPr>
          <p:nvPr/>
        </p:nvPicPr>
        <p:blipFill>
          <a:blip r:embed="rId2" cstate="print"/>
          <a:srcRect/>
          <a:stretch>
            <a:fillRect/>
          </a:stretch>
        </p:blipFill>
        <p:spPr>
          <a:xfrm>
            <a:off x="381468" y="6482516"/>
            <a:ext cx="191087" cy="202328"/>
          </a:xfrm>
          <a:prstGeom prst="rect">
            <a:avLst/>
          </a:prstGeom>
        </p:spPr>
      </p:pic>
      <p:sp>
        <p:nvSpPr>
          <p:cNvPr id="8" name="Slide Number Placeholder 6"/>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lgn="r">
              <a:defRPr lang="en-US" sz="800" smtClean="0">
                <a:solidFill>
                  <a:schemeClr val="tx1">
                    <a:alpha val="75000"/>
                  </a:schemeClr>
                </a:solidFill>
              </a:defRPr>
            </a:lvl1pPr>
          </a:lstStyle>
          <a:p>
            <a:fld id="{5E4FA7A5-857A-42BE-86B0-36F4C5861D69}" type="slidenum">
              <a:rPr lang="en-AU" smtClean="0"/>
            </a:fld>
            <a:endParaRPr lang="en-AU"/>
          </a:p>
        </p:txBody>
      </p:sp>
      <p:sp>
        <p:nvSpPr>
          <p:cNvPr id="7" name="TextBox 6"/>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 Dark">
    <p:bg>
      <p:bgPr>
        <a:solidFill>
          <a:schemeClr val="accent3"/>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381468" y="6482516"/>
            <a:ext cx="191087" cy="202328"/>
          </a:xfrm>
          <a:prstGeom prst="rect">
            <a:avLst/>
          </a:prstGeom>
        </p:spPr>
      </p:pic>
      <p:sp>
        <p:nvSpPr>
          <p:cNvPr id="4" name="Title 1"/>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Blank - Ligh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Guide - Icon Library">
    <p:spTree>
      <p:nvGrpSpPr>
        <p:cNvPr id="1" name=""/>
        <p:cNvGrpSpPr/>
        <p:nvPr/>
      </p:nvGrpSpPr>
      <p:grpSpPr>
        <a:xfrm>
          <a:off x="0" y="0"/>
          <a:ext cx="0" cy="0"/>
          <a:chOff x="0" y="0"/>
          <a:chExt cx="0" cy="0"/>
        </a:xfrm>
      </p:grpSpPr>
      <p:sp>
        <p:nvSpPr>
          <p:cNvPr id="9" name="Title 1"/>
          <p:cNvSpPr txBox="1"/>
          <p:nvPr/>
        </p:nvSpPr>
        <p:spPr>
          <a:xfrm>
            <a:off x="381000" y="381000"/>
            <a:ext cx="11430000" cy="914400"/>
          </a:xfrm>
          <a:prstGeom prst="rect">
            <a:avLst/>
          </a:prstGeom>
        </p:spPr>
        <p:txBody>
          <a:bodyPr vert="horz" lIns="0" tIns="0" rIns="0" bIns="0" rtlCol="0" anchor="t">
            <a:no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noProof="0"/>
              <a:t>Iconography: Monoline</a:t>
            </a:r>
            <a:endParaRPr lang="en-US" noProof="0"/>
          </a:p>
        </p:txBody>
      </p:sp>
      <p:sp>
        <p:nvSpPr>
          <p:cNvPr id="2" name="TextBox 1"/>
          <p:cNvSpPr txBox="1"/>
          <p:nvPr/>
        </p:nvSpPr>
        <p:spPr>
          <a:xfrm>
            <a:off x="380999" y="927847"/>
            <a:ext cx="11429981" cy="500243"/>
          </a:xfrm>
          <a:prstGeom prst="rect">
            <a:avLst/>
          </a:prstGeom>
          <a:noFill/>
        </p:spPr>
        <p:txBody>
          <a:bodyPr wrap="square" lIns="0" tIns="0" rIns="0" bIns="0" rtlCol="0">
            <a:noAutofit/>
          </a:bodyPr>
          <a:lstStyle/>
          <a:p>
            <a:pPr defTabSz="228600">
              <a:spcAft>
                <a:spcPts val="1200"/>
              </a:spcAft>
            </a:pPr>
            <a:r>
              <a:rPr lang="en-GB" sz="1600"/>
              <a:t>Our expansive asset library including fonts, photography, iconography and custom slides are available </a:t>
            </a:r>
            <a:r>
              <a:rPr lang="en-GB" sz="1600">
                <a:solidFill>
                  <a:schemeClr val="accent1"/>
                </a:solidFill>
              </a:rPr>
              <a:t>[here &lt;link&gt;]</a:t>
            </a:r>
            <a:r>
              <a:rPr lang="en-GB" sz="1600"/>
              <a:t>. Contact </a:t>
            </a:r>
            <a:r>
              <a:rPr kumimoji="0" lang="en-GB" sz="1600" b="0" i="0" u="none" strike="noStrike" kern="1200" cap="none" spc="0" normalizeH="0" baseline="0" noProof="0">
                <a:ln>
                  <a:noFill/>
                </a:ln>
                <a:solidFill>
                  <a:srgbClr val="A100FF"/>
                </a:solidFill>
                <a:effectLst/>
                <a:uLnTx/>
                <a:uFillTx/>
                <a:latin typeface="Graphik"/>
                <a:ea typeface="+mn-ea"/>
                <a:cs typeface="+mn-cs"/>
                <a:hlinkClick r:id="rId2"/>
              </a:rPr>
              <a:t>Amy.Ritz@Accenture.com</a:t>
            </a:r>
            <a:r>
              <a:rPr kumimoji="0" lang="en-GB" sz="1600" b="0" i="0" u="none" strike="noStrike" kern="1200" cap="none" spc="0" normalizeH="0" baseline="0" noProof="0">
                <a:ln>
                  <a:noFill/>
                </a:ln>
                <a:solidFill>
                  <a:srgbClr val="A100FF"/>
                </a:solidFill>
                <a:effectLst/>
                <a:uLnTx/>
                <a:uFillTx/>
                <a:latin typeface="Graphik"/>
                <a:ea typeface="+mn-ea"/>
                <a:cs typeface="+mn-cs"/>
              </a:rPr>
              <a:t> </a:t>
            </a:r>
            <a:r>
              <a:rPr lang="en-GB" sz="1600"/>
              <a:t>for further information. Access the icons below through </a:t>
            </a:r>
            <a:r>
              <a:rPr lang="en-GB" sz="1600" b="1">
                <a:solidFill>
                  <a:schemeClr val="accent1"/>
                </a:solidFill>
              </a:rPr>
              <a:t>View &gt; Slide Master</a:t>
            </a:r>
            <a:r>
              <a:rPr lang="en-GB" sz="1600"/>
              <a:t>.</a:t>
            </a:r>
            <a:endParaRPr lang="en-GB" sz="1600"/>
          </a:p>
        </p:txBody>
      </p:sp>
      <p:sp>
        <p:nvSpPr>
          <p:cNvPr id="4" name="Freeform 127"/>
          <p:cNvSpPr>
            <a:spLocks noEditPoints="1"/>
          </p:cNvSpPr>
          <p:nvPr/>
        </p:nvSpPr>
        <p:spPr bwMode="auto">
          <a:xfrm>
            <a:off x="767063" y="1981658"/>
            <a:ext cx="513948" cy="396598"/>
          </a:xfrm>
          <a:custGeom>
            <a:avLst/>
            <a:gdLst>
              <a:gd name="T0" fmla="*/ 199 w 309"/>
              <a:gd name="T1" fmla="*/ 232 h 244"/>
              <a:gd name="T2" fmla="*/ 222 w 309"/>
              <a:gd name="T3" fmla="*/ 225 h 244"/>
              <a:gd name="T4" fmla="*/ 248 w 309"/>
              <a:gd name="T5" fmla="*/ 202 h 244"/>
              <a:gd name="T6" fmla="*/ 273 w 309"/>
              <a:gd name="T7" fmla="*/ 177 h 244"/>
              <a:gd name="T8" fmla="*/ 308 w 309"/>
              <a:gd name="T9" fmla="*/ 128 h 244"/>
              <a:gd name="T10" fmla="*/ 216 w 309"/>
              <a:gd name="T11" fmla="*/ 12 h 244"/>
              <a:gd name="T12" fmla="*/ 115 w 309"/>
              <a:gd name="T13" fmla="*/ 19 h 244"/>
              <a:gd name="T14" fmla="*/ 3 w 309"/>
              <a:gd name="T15" fmla="*/ 136 h 244"/>
              <a:gd name="T16" fmla="*/ 44 w 309"/>
              <a:gd name="T17" fmla="*/ 199 h 244"/>
              <a:gd name="T18" fmla="*/ 60 w 309"/>
              <a:gd name="T19" fmla="*/ 217 h 244"/>
              <a:gd name="T20" fmla="*/ 82 w 309"/>
              <a:gd name="T21" fmla="*/ 228 h 244"/>
              <a:gd name="T22" fmla="*/ 128 w 309"/>
              <a:gd name="T23" fmla="*/ 244 h 244"/>
              <a:gd name="T24" fmla="*/ 147 w 309"/>
              <a:gd name="T25" fmla="*/ 233 h 244"/>
              <a:gd name="T26" fmla="*/ 122 w 309"/>
              <a:gd name="T27" fmla="*/ 30 h 244"/>
              <a:gd name="T28" fmla="*/ 194 w 309"/>
              <a:gd name="T29" fmla="*/ 20 h 244"/>
              <a:gd name="T30" fmla="*/ 263 w 309"/>
              <a:gd name="T31" fmla="*/ 31 h 244"/>
              <a:gd name="T32" fmla="*/ 278 w 309"/>
              <a:gd name="T33" fmla="*/ 143 h 244"/>
              <a:gd name="T34" fmla="*/ 136 w 309"/>
              <a:gd name="T35" fmla="*/ 85 h 244"/>
              <a:gd name="T36" fmla="*/ 122 w 309"/>
              <a:gd name="T37" fmla="*/ 30 h 244"/>
              <a:gd name="T38" fmla="*/ 45 w 309"/>
              <a:gd name="T39" fmla="*/ 186 h 244"/>
              <a:gd name="T40" fmla="*/ 32 w 309"/>
              <a:gd name="T41" fmla="*/ 155 h 244"/>
              <a:gd name="T42" fmla="*/ 73 w 309"/>
              <a:gd name="T43" fmla="*/ 206 h 244"/>
              <a:gd name="T44" fmla="*/ 57 w 309"/>
              <a:gd name="T45" fmla="*/ 195 h 244"/>
              <a:gd name="T46" fmla="*/ 67 w 309"/>
              <a:gd name="T47" fmla="*/ 172 h 244"/>
              <a:gd name="T48" fmla="*/ 85 w 309"/>
              <a:gd name="T49" fmla="*/ 171 h 244"/>
              <a:gd name="T50" fmla="*/ 73 w 309"/>
              <a:gd name="T51" fmla="*/ 206 h 244"/>
              <a:gd name="T52" fmla="*/ 102 w 309"/>
              <a:gd name="T53" fmla="*/ 221 h 244"/>
              <a:gd name="T54" fmla="*/ 97 w 309"/>
              <a:gd name="T55" fmla="*/ 181 h 244"/>
              <a:gd name="T56" fmla="*/ 110 w 309"/>
              <a:gd name="T57" fmla="*/ 197 h 244"/>
              <a:gd name="T58" fmla="*/ 137 w 309"/>
              <a:gd name="T59" fmla="*/ 219 h 244"/>
              <a:gd name="T60" fmla="*/ 132 w 309"/>
              <a:gd name="T61" fmla="*/ 230 h 244"/>
              <a:gd name="T62" fmla="*/ 115 w 309"/>
              <a:gd name="T63" fmla="*/ 225 h 244"/>
              <a:gd name="T64" fmla="*/ 138 w 309"/>
              <a:gd name="T65" fmla="*/ 205 h 244"/>
              <a:gd name="T66" fmla="*/ 123 w 309"/>
              <a:gd name="T67" fmla="*/ 187 h 244"/>
              <a:gd name="T68" fmla="*/ 98 w 309"/>
              <a:gd name="T69" fmla="*/ 168 h 244"/>
              <a:gd name="T70" fmla="*/ 68 w 309"/>
              <a:gd name="T71" fmla="*/ 152 h 244"/>
              <a:gd name="T72" fmla="*/ 15 w 309"/>
              <a:gd name="T73" fmla="*/ 128 h 244"/>
              <a:gd name="T74" fmla="*/ 107 w 309"/>
              <a:gd name="T75" fmla="*/ 32 h 244"/>
              <a:gd name="T76" fmla="*/ 113 w 309"/>
              <a:gd name="T77" fmla="*/ 116 h 244"/>
              <a:gd name="T78" fmla="*/ 231 w 309"/>
              <a:gd name="T79" fmla="*/ 115 h 244"/>
              <a:gd name="T80" fmla="*/ 264 w 309"/>
              <a:gd name="T81" fmla="*/ 167 h 244"/>
              <a:gd name="T82" fmla="*/ 220 w 309"/>
              <a:gd name="T83" fmla="*/ 145 h 244"/>
              <a:gd name="T84" fmla="*/ 199 w 309"/>
              <a:gd name="T85" fmla="*/ 133 h 244"/>
              <a:gd name="T86" fmla="*/ 246 w 309"/>
              <a:gd name="T87" fmla="*/ 183 h 244"/>
              <a:gd name="T88" fmla="*/ 228 w 309"/>
              <a:gd name="T89" fmla="*/ 197 h 244"/>
              <a:gd name="T90" fmla="*/ 188 w 309"/>
              <a:gd name="T91" fmla="*/ 167 h 244"/>
              <a:gd name="T92" fmla="*/ 219 w 309"/>
              <a:gd name="T93" fmla="*/ 206 h 244"/>
              <a:gd name="T94" fmla="*/ 204 w 309"/>
              <a:gd name="T95" fmla="*/ 219 h 244"/>
              <a:gd name="T96" fmla="*/ 162 w 309"/>
              <a:gd name="T97" fmla="*/ 196 h 244"/>
              <a:gd name="T98" fmla="*/ 188 w 309"/>
              <a:gd name="T99" fmla="*/ 224 h 244"/>
              <a:gd name="T100" fmla="*/ 151 w 309"/>
              <a:gd name="T101" fmla="*/ 22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9" h="244">
                <a:moveTo>
                  <a:pt x="176" y="239"/>
                </a:moveTo>
                <a:cubicBezTo>
                  <a:pt x="181" y="239"/>
                  <a:pt x="184" y="238"/>
                  <a:pt x="188" y="238"/>
                </a:cubicBezTo>
                <a:cubicBezTo>
                  <a:pt x="192" y="236"/>
                  <a:pt x="196" y="235"/>
                  <a:pt x="199" y="232"/>
                </a:cubicBezTo>
                <a:cubicBezTo>
                  <a:pt x="199" y="232"/>
                  <a:pt x="199" y="232"/>
                  <a:pt x="199" y="232"/>
                </a:cubicBezTo>
                <a:cubicBezTo>
                  <a:pt x="199" y="232"/>
                  <a:pt x="199" y="232"/>
                  <a:pt x="199" y="232"/>
                </a:cubicBezTo>
                <a:cubicBezTo>
                  <a:pt x="200" y="232"/>
                  <a:pt x="201" y="232"/>
                  <a:pt x="201" y="232"/>
                </a:cubicBezTo>
                <a:cubicBezTo>
                  <a:pt x="202" y="232"/>
                  <a:pt x="203" y="233"/>
                  <a:pt x="204" y="233"/>
                </a:cubicBezTo>
                <a:cubicBezTo>
                  <a:pt x="210" y="233"/>
                  <a:pt x="217" y="230"/>
                  <a:pt x="222" y="225"/>
                </a:cubicBezTo>
                <a:cubicBezTo>
                  <a:pt x="227" y="221"/>
                  <a:pt x="230" y="216"/>
                  <a:pt x="232" y="210"/>
                </a:cubicBezTo>
                <a:cubicBezTo>
                  <a:pt x="232" y="210"/>
                  <a:pt x="232" y="210"/>
                  <a:pt x="232" y="210"/>
                </a:cubicBezTo>
                <a:cubicBezTo>
                  <a:pt x="232" y="210"/>
                  <a:pt x="232" y="210"/>
                  <a:pt x="232" y="210"/>
                </a:cubicBezTo>
                <a:cubicBezTo>
                  <a:pt x="238" y="209"/>
                  <a:pt x="243" y="206"/>
                  <a:pt x="248" y="202"/>
                </a:cubicBezTo>
                <a:cubicBezTo>
                  <a:pt x="254" y="197"/>
                  <a:pt x="257" y="191"/>
                  <a:pt x="259" y="185"/>
                </a:cubicBezTo>
                <a:cubicBezTo>
                  <a:pt x="259" y="185"/>
                  <a:pt x="259" y="185"/>
                  <a:pt x="259" y="185"/>
                </a:cubicBezTo>
                <a:cubicBezTo>
                  <a:pt x="259" y="185"/>
                  <a:pt x="259" y="185"/>
                  <a:pt x="259" y="185"/>
                </a:cubicBezTo>
                <a:cubicBezTo>
                  <a:pt x="264" y="184"/>
                  <a:pt x="269" y="181"/>
                  <a:pt x="273" y="177"/>
                </a:cubicBezTo>
                <a:cubicBezTo>
                  <a:pt x="280" y="171"/>
                  <a:pt x="284" y="164"/>
                  <a:pt x="285" y="155"/>
                </a:cubicBezTo>
                <a:cubicBezTo>
                  <a:pt x="285" y="155"/>
                  <a:pt x="285" y="155"/>
                  <a:pt x="285" y="155"/>
                </a:cubicBezTo>
                <a:cubicBezTo>
                  <a:pt x="307" y="135"/>
                  <a:pt x="307" y="135"/>
                  <a:pt x="307" y="135"/>
                </a:cubicBezTo>
                <a:cubicBezTo>
                  <a:pt x="308" y="134"/>
                  <a:pt x="309" y="131"/>
                  <a:pt x="308" y="128"/>
                </a:cubicBezTo>
                <a:cubicBezTo>
                  <a:pt x="274" y="23"/>
                  <a:pt x="274" y="23"/>
                  <a:pt x="274" y="23"/>
                </a:cubicBezTo>
                <a:cubicBezTo>
                  <a:pt x="273" y="21"/>
                  <a:pt x="271" y="19"/>
                  <a:pt x="269" y="19"/>
                </a:cubicBezTo>
                <a:cubicBezTo>
                  <a:pt x="269" y="19"/>
                  <a:pt x="269" y="19"/>
                  <a:pt x="269" y="19"/>
                </a:cubicBezTo>
                <a:cubicBezTo>
                  <a:pt x="264" y="18"/>
                  <a:pt x="226" y="12"/>
                  <a:pt x="216" y="12"/>
                </a:cubicBezTo>
                <a:cubicBezTo>
                  <a:pt x="213" y="12"/>
                  <a:pt x="205" y="10"/>
                  <a:pt x="198" y="7"/>
                </a:cubicBezTo>
                <a:cubicBezTo>
                  <a:pt x="185" y="4"/>
                  <a:pt x="171" y="0"/>
                  <a:pt x="162" y="1"/>
                </a:cubicBezTo>
                <a:cubicBezTo>
                  <a:pt x="148" y="2"/>
                  <a:pt x="123" y="15"/>
                  <a:pt x="115" y="19"/>
                </a:cubicBezTo>
                <a:cubicBezTo>
                  <a:pt x="115" y="19"/>
                  <a:pt x="115" y="19"/>
                  <a:pt x="115" y="19"/>
                </a:cubicBezTo>
                <a:cubicBezTo>
                  <a:pt x="45" y="19"/>
                  <a:pt x="45" y="19"/>
                  <a:pt x="45" y="19"/>
                </a:cubicBezTo>
                <a:cubicBezTo>
                  <a:pt x="42" y="19"/>
                  <a:pt x="40" y="21"/>
                  <a:pt x="39" y="23"/>
                </a:cubicBezTo>
                <a:cubicBezTo>
                  <a:pt x="1" y="128"/>
                  <a:pt x="1" y="128"/>
                  <a:pt x="1" y="128"/>
                </a:cubicBezTo>
                <a:cubicBezTo>
                  <a:pt x="0" y="131"/>
                  <a:pt x="1" y="134"/>
                  <a:pt x="3" y="136"/>
                </a:cubicBezTo>
                <a:cubicBezTo>
                  <a:pt x="21" y="148"/>
                  <a:pt x="21" y="148"/>
                  <a:pt x="21" y="148"/>
                </a:cubicBezTo>
                <a:cubicBezTo>
                  <a:pt x="21" y="148"/>
                  <a:pt x="21" y="148"/>
                  <a:pt x="21" y="148"/>
                </a:cubicBezTo>
                <a:cubicBezTo>
                  <a:pt x="16" y="156"/>
                  <a:pt x="11" y="168"/>
                  <a:pt x="14" y="175"/>
                </a:cubicBezTo>
                <a:cubicBezTo>
                  <a:pt x="17" y="184"/>
                  <a:pt x="33" y="196"/>
                  <a:pt x="44" y="199"/>
                </a:cubicBezTo>
                <a:cubicBezTo>
                  <a:pt x="44" y="199"/>
                  <a:pt x="44" y="199"/>
                  <a:pt x="44" y="199"/>
                </a:cubicBezTo>
                <a:cubicBezTo>
                  <a:pt x="44" y="199"/>
                  <a:pt x="44" y="199"/>
                  <a:pt x="44" y="199"/>
                </a:cubicBezTo>
                <a:cubicBezTo>
                  <a:pt x="44" y="200"/>
                  <a:pt x="44" y="201"/>
                  <a:pt x="44" y="201"/>
                </a:cubicBezTo>
                <a:cubicBezTo>
                  <a:pt x="46" y="208"/>
                  <a:pt x="51" y="213"/>
                  <a:pt x="60" y="217"/>
                </a:cubicBezTo>
                <a:cubicBezTo>
                  <a:pt x="65" y="219"/>
                  <a:pt x="70" y="220"/>
                  <a:pt x="74" y="220"/>
                </a:cubicBezTo>
                <a:cubicBezTo>
                  <a:pt x="74" y="220"/>
                  <a:pt x="74" y="220"/>
                  <a:pt x="74" y="220"/>
                </a:cubicBezTo>
                <a:cubicBezTo>
                  <a:pt x="74" y="220"/>
                  <a:pt x="74" y="220"/>
                  <a:pt x="74" y="220"/>
                </a:cubicBezTo>
                <a:cubicBezTo>
                  <a:pt x="76" y="223"/>
                  <a:pt x="79" y="225"/>
                  <a:pt x="82" y="228"/>
                </a:cubicBezTo>
                <a:cubicBezTo>
                  <a:pt x="89" y="233"/>
                  <a:pt x="99" y="235"/>
                  <a:pt x="106" y="234"/>
                </a:cubicBezTo>
                <a:cubicBezTo>
                  <a:pt x="106" y="234"/>
                  <a:pt x="106" y="234"/>
                  <a:pt x="106" y="234"/>
                </a:cubicBezTo>
                <a:cubicBezTo>
                  <a:pt x="106" y="234"/>
                  <a:pt x="106" y="234"/>
                  <a:pt x="106" y="234"/>
                </a:cubicBezTo>
                <a:cubicBezTo>
                  <a:pt x="111" y="239"/>
                  <a:pt x="119" y="244"/>
                  <a:pt x="128" y="244"/>
                </a:cubicBezTo>
                <a:cubicBezTo>
                  <a:pt x="128" y="244"/>
                  <a:pt x="128" y="244"/>
                  <a:pt x="128" y="244"/>
                </a:cubicBezTo>
                <a:cubicBezTo>
                  <a:pt x="132" y="244"/>
                  <a:pt x="136" y="243"/>
                  <a:pt x="139" y="241"/>
                </a:cubicBezTo>
                <a:cubicBezTo>
                  <a:pt x="142" y="239"/>
                  <a:pt x="145" y="237"/>
                  <a:pt x="147" y="233"/>
                </a:cubicBezTo>
                <a:cubicBezTo>
                  <a:pt x="147" y="233"/>
                  <a:pt x="147" y="233"/>
                  <a:pt x="147" y="233"/>
                </a:cubicBezTo>
                <a:cubicBezTo>
                  <a:pt x="147" y="233"/>
                  <a:pt x="147" y="233"/>
                  <a:pt x="147" y="233"/>
                </a:cubicBezTo>
                <a:cubicBezTo>
                  <a:pt x="156" y="237"/>
                  <a:pt x="167" y="239"/>
                  <a:pt x="176" y="239"/>
                </a:cubicBezTo>
                <a:close/>
                <a:moveTo>
                  <a:pt x="122" y="30"/>
                </a:moveTo>
                <a:cubicBezTo>
                  <a:pt x="122" y="30"/>
                  <a:pt x="122" y="30"/>
                  <a:pt x="122" y="30"/>
                </a:cubicBezTo>
                <a:cubicBezTo>
                  <a:pt x="132" y="25"/>
                  <a:pt x="153" y="14"/>
                  <a:pt x="163" y="14"/>
                </a:cubicBezTo>
                <a:cubicBezTo>
                  <a:pt x="163" y="14"/>
                  <a:pt x="164" y="14"/>
                  <a:pt x="164" y="14"/>
                </a:cubicBezTo>
                <a:cubicBezTo>
                  <a:pt x="171" y="14"/>
                  <a:pt x="184" y="17"/>
                  <a:pt x="194" y="20"/>
                </a:cubicBezTo>
                <a:cubicBezTo>
                  <a:pt x="194" y="20"/>
                  <a:pt x="194" y="20"/>
                  <a:pt x="194" y="20"/>
                </a:cubicBezTo>
                <a:cubicBezTo>
                  <a:pt x="203" y="23"/>
                  <a:pt x="211" y="25"/>
                  <a:pt x="216" y="25"/>
                </a:cubicBezTo>
                <a:cubicBezTo>
                  <a:pt x="222" y="25"/>
                  <a:pt x="245" y="29"/>
                  <a:pt x="262" y="31"/>
                </a:cubicBezTo>
                <a:cubicBezTo>
                  <a:pt x="263" y="31"/>
                  <a:pt x="263" y="31"/>
                  <a:pt x="263" y="31"/>
                </a:cubicBezTo>
                <a:cubicBezTo>
                  <a:pt x="263" y="31"/>
                  <a:pt x="263" y="31"/>
                  <a:pt x="263" y="31"/>
                </a:cubicBezTo>
                <a:cubicBezTo>
                  <a:pt x="295" y="129"/>
                  <a:pt x="295" y="129"/>
                  <a:pt x="295" y="129"/>
                </a:cubicBezTo>
                <a:cubicBezTo>
                  <a:pt x="294" y="129"/>
                  <a:pt x="294" y="129"/>
                  <a:pt x="294" y="129"/>
                </a:cubicBezTo>
                <a:cubicBezTo>
                  <a:pt x="279" y="143"/>
                  <a:pt x="279" y="143"/>
                  <a:pt x="279" y="143"/>
                </a:cubicBezTo>
                <a:cubicBezTo>
                  <a:pt x="278" y="143"/>
                  <a:pt x="278" y="143"/>
                  <a:pt x="278" y="143"/>
                </a:cubicBezTo>
                <a:cubicBezTo>
                  <a:pt x="241" y="106"/>
                  <a:pt x="241" y="106"/>
                  <a:pt x="241" y="106"/>
                </a:cubicBezTo>
                <a:cubicBezTo>
                  <a:pt x="232" y="96"/>
                  <a:pt x="202" y="64"/>
                  <a:pt x="191" y="61"/>
                </a:cubicBezTo>
                <a:cubicBezTo>
                  <a:pt x="174" y="56"/>
                  <a:pt x="159" y="59"/>
                  <a:pt x="147" y="69"/>
                </a:cubicBezTo>
                <a:cubicBezTo>
                  <a:pt x="142" y="74"/>
                  <a:pt x="139" y="79"/>
                  <a:pt x="136" y="85"/>
                </a:cubicBezTo>
                <a:cubicBezTo>
                  <a:pt x="131" y="94"/>
                  <a:pt x="127" y="102"/>
                  <a:pt x="111" y="103"/>
                </a:cubicBezTo>
                <a:cubicBezTo>
                  <a:pt x="104" y="104"/>
                  <a:pt x="98" y="103"/>
                  <a:pt x="96" y="100"/>
                </a:cubicBezTo>
                <a:cubicBezTo>
                  <a:pt x="94" y="98"/>
                  <a:pt x="94" y="96"/>
                  <a:pt x="95" y="95"/>
                </a:cubicBezTo>
                <a:lnTo>
                  <a:pt x="122" y="30"/>
                </a:lnTo>
                <a:close/>
                <a:moveTo>
                  <a:pt x="52" y="170"/>
                </a:moveTo>
                <a:cubicBezTo>
                  <a:pt x="50" y="175"/>
                  <a:pt x="47" y="180"/>
                  <a:pt x="46" y="186"/>
                </a:cubicBezTo>
                <a:cubicBezTo>
                  <a:pt x="46" y="186"/>
                  <a:pt x="46" y="186"/>
                  <a:pt x="46" y="186"/>
                </a:cubicBezTo>
                <a:cubicBezTo>
                  <a:pt x="45" y="186"/>
                  <a:pt x="45" y="186"/>
                  <a:pt x="45" y="186"/>
                </a:cubicBezTo>
                <a:cubicBezTo>
                  <a:pt x="39" y="183"/>
                  <a:pt x="28" y="176"/>
                  <a:pt x="26" y="171"/>
                </a:cubicBezTo>
                <a:cubicBezTo>
                  <a:pt x="26" y="171"/>
                  <a:pt x="26" y="171"/>
                  <a:pt x="26" y="171"/>
                </a:cubicBezTo>
                <a:cubicBezTo>
                  <a:pt x="25" y="169"/>
                  <a:pt x="28" y="161"/>
                  <a:pt x="31" y="156"/>
                </a:cubicBezTo>
                <a:cubicBezTo>
                  <a:pt x="32" y="155"/>
                  <a:pt x="32" y="155"/>
                  <a:pt x="32" y="155"/>
                </a:cubicBezTo>
                <a:cubicBezTo>
                  <a:pt x="32" y="155"/>
                  <a:pt x="32" y="155"/>
                  <a:pt x="32" y="155"/>
                </a:cubicBezTo>
                <a:cubicBezTo>
                  <a:pt x="52" y="170"/>
                  <a:pt x="52" y="170"/>
                  <a:pt x="52" y="170"/>
                </a:cubicBezTo>
                <a:close/>
                <a:moveTo>
                  <a:pt x="73" y="206"/>
                </a:moveTo>
                <a:cubicBezTo>
                  <a:pt x="73" y="206"/>
                  <a:pt x="73" y="206"/>
                  <a:pt x="73" y="206"/>
                </a:cubicBezTo>
                <a:cubicBezTo>
                  <a:pt x="73" y="206"/>
                  <a:pt x="72" y="206"/>
                  <a:pt x="72" y="206"/>
                </a:cubicBezTo>
                <a:cubicBezTo>
                  <a:pt x="71" y="206"/>
                  <a:pt x="68" y="206"/>
                  <a:pt x="65" y="205"/>
                </a:cubicBezTo>
                <a:cubicBezTo>
                  <a:pt x="60" y="203"/>
                  <a:pt x="57" y="200"/>
                  <a:pt x="57" y="198"/>
                </a:cubicBezTo>
                <a:cubicBezTo>
                  <a:pt x="57" y="197"/>
                  <a:pt x="57" y="196"/>
                  <a:pt x="57" y="195"/>
                </a:cubicBezTo>
                <a:cubicBezTo>
                  <a:pt x="57" y="195"/>
                  <a:pt x="57" y="194"/>
                  <a:pt x="57" y="194"/>
                </a:cubicBezTo>
                <a:cubicBezTo>
                  <a:pt x="58" y="188"/>
                  <a:pt x="62" y="179"/>
                  <a:pt x="65" y="173"/>
                </a:cubicBezTo>
                <a:cubicBezTo>
                  <a:pt x="65" y="173"/>
                  <a:pt x="65" y="173"/>
                  <a:pt x="65" y="173"/>
                </a:cubicBezTo>
                <a:cubicBezTo>
                  <a:pt x="66" y="173"/>
                  <a:pt x="67" y="172"/>
                  <a:pt x="67" y="172"/>
                </a:cubicBezTo>
                <a:cubicBezTo>
                  <a:pt x="67" y="171"/>
                  <a:pt x="68" y="170"/>
                  <a:pt x="68" y="169"/>
                </a:cubicBezTo>
                <a:cubicBezTo>
                  <a:pt x="68" y="169"/>
                  <a:pt x="68" y="169"/>
                  <a:pt x="68" y="169"/>
                </a:cubicBezTo>
                <a:cubicBezTo>
                  <a:pt x="70" y="166"/>
                  <a:pt x="71" y="165"/>
                  <a:pt x="72" y="164"/>
                </a:cubicBezTo>
                <a:cubicBezTo>
                  <a:pt x="76" y="163"/>
                  <a:pt x="84" y="169"/>
                  <a:pt x="85" y="171"/>
                </a:cubicBezTo>
                <a:cubicBezTo>
                  <a:pt x="85" y="172"/>
                  <a:pt x="85" y="172"/>
                  <a:pt x="85" y="172"/>
                </a:cubicBezTo>
                <a:cubicBezTo>
                  <a:pt x="86" y="172"/>
                  <a:pt x="86" y="173"/>
                  <a:pt x="85" y="175"/>
                </a:cubicBezTo>
                <a:cubicBezTo>
                  <a:pt x="85" y="175"/>
                  <a:pt x="85" y="175"/>
                  <a:pt x="85" y="175"/>
                </a:cubicBezTo>
                <a:lnTo>
                  <a:pt x="73" y="206"/>
                </a:lnTo>
                <a:close/>
                <a:moveTo>
                  <a:pt x="110" y="197"/>
                </a:moveTo>
                <a:cubicBezTo>
                  <a:pt x="110" y="197"/>
                  <a:pt x="110" y="197"/>
                  <a:pt x="110" y="197"/>
                </a:cubicBezTo>
                <a:cubicBezTo>
                  <a:pt x="102" y="221"/>
                  <a:pt x="102" y="221"/>
                  <a:pt x="102" y="221"/>
                </a:cubicBezTo>
                <a:cubicBezTo>
                  <a:pt x="102" y="221"/>
                  <a:pt x="102" y="221"/>
                  <a:pt x="102" y="221"/>
                </a:cubicBezTo>
                <a:cubicBezTo>
                  <a:pt x="99" y="221"/>
                  <a:pt x="94" y="220"/>
                  <a:pt x="90" y="217"/>
                </a:cubicBezTo>
                <a:cubicBezTo>
                  <a:pt x="87" y="215"/>
                  <a:pt x="86" y="214"/>
                  <a:pt x="85" y="212"/>
                </a:cubicBezTo>
                <a:cubicBezTo>
                  <a:pt x="85" y="212"/>
                  <a:pt x="85" y="212"/>
                  <a:pt x="85" y="212"/>
                </a:cubicBezTo>
                <a:cubicBezTo>
                  <a:pt x="97" y="181"/>
                  <a:pt x="97" y="181"/>
                  <a:pt x="97" y="181"/>
                </a:cubicBezTo>
                <a:cubicBezTo>
                  <a:pt x="97" y="181"/>
                  <a:pt x="97" y="181"/>
                  <a:pt x="97" y="181"/>
                </a:cubicBezTo>
                <a:cubicBezTo>
                  <a:pt x="103" y="182"/>
                  <a:pt x="109" y="185"/>
                  <a:pt x="110" y="187"/>
                </a:cubicBezTo>
                <a:cubicBezTo>
                  <a:pt x="110" y="187"/>
                  <a:pt x="110" y="187"/>
                  <a:pt x="110" y="187"/>
                </a:cubicBezTo>
                <a:cubicBezTo>
                  <a:pt x="110" y="188"/>
                  <a:pt x="111" y="191"/>
                  <a:pt x="110" y="197"/>
                </a:cubicBezTo>
                <a:close/>
                <a:moveTo>
                  <a:pt x="138" y="218"/>
                </a:moveTo>
                <a:cubicBezTo>
                  <a:pt x="138" y="218"/>
                  <a:pt x="138" y="218"/>
                  <a:pt x="138" y="218"/>
                </a:cubicBezTo>
                <a:cubicBezTo>
                  <a:pt x="138" y="218"/>
                  <a:pt x="138" y="218"/>
                  <a:pt x="138" y="218"/>
                </a:cubicBezTo>
                <a:cubicBezTo>
                  <a:pt x="138" y="219"/>
                  <a:pt x="137" y="219"/>
                  <a:pt x="137" y="219"/>
                </a:cubicBezTo>
                <a:cubicBezTo>
                  <a:pt x="136" y="221"/>
                  <a:pt x="136" y="223"/>
                  <a:pt x="136" y="225"/>
                </a:cubicBezTo>
                <a:cubicBezTo>
                  <a:pt x="136" y="225"/>
                  <a:pt x="136" y="225"/>
                  <a:pt x="136" y="225"/>
                </a:cubicBezTo>
                <a:cubicBezTo>
                  <a:pt x="136" y="225"/>
                  <a:pt x="136" y="225"/>
                  <a:pt x="136" y="225"/>
                </a:cubicBezTo>
                <a:cubicBezTo>
                  <a:pt x="135" y="227"/>
                  <a:pt x="134" y="229"/>
                  <a:pt x="132" y="230"/>
                </a:cubicBezTo>
                <a:cubicBezTo>
                  <a:pt x="131" y="231"/>
                  <a:pt x="130" y="231"/>
                  <a:pt x="128" y="231"/>
                </a:cubicBezTo>
                <a:cubicBezTo>
                  <a:pt x="124" y="231"/>
                  <a:pt x="118" y="228"/>
                  <a:pt x="115" y="225"/>
                </a:cubicBezTo>
                <a:cubicBezTo>
                  <a:pt x="115" y="225"/>
                  <a:pt x="115" y="225"/>
                  <a:pt x="115" y="225"/>
                </a:cubicBezTo>
                <a:cubicBezTo>
                  <a:pt x="115" y="225"/>
                  <a:pt x="115" y="225"/>
                  <a:pt x="115" y="225"/>
                </a:cubicBezTo>
                <a:cubicBezTo>
                  <a:pt x="122" y="201"/>
                  <a:pt x="122" y="201"/>
                  <a:pt x="122" y="201"/>
                </a:cubicBezTo>
                <a:cubicBezTo>
                  <a:pt x="122" y="201"/>
                  <a:pt x="122" y="201"/>
                  <a:pt x="122" y="201"/>
                </a:cubicBezTo>
                <a:cubicBezTo>
                  <a:pt x="124" y="200"/>
                  <a:pt x="127" y="199"/>
                  <a:pt x="129" y="200"/>
                </a:cubicBezTo>
                <a:cubicBezTo>
                  <a:pt x="132" y="200"/>
                  <a:pt x="137" y="201"/>
                  <a:pt x="138" y="205"/>
                </a:cubicBezTo>
                <a:cubicBezTo>
                  <a:pt x="139" y="208"/>
                  <a:pt x="139" y="213"/>
                  <a:pt x="138" y="218"/>
                </a:cubicBezTo>
                <a:close/>
                <a:moveTo>
                  <a:pt x="131" y="187"/>
                </a:moveTo>
                <a:cubicBezTo>
                  <a:pt x="129" y="187"/>
                  <a:pt x="126" y="187"/>
                  <a:pt x="124" y="187"/>
                </a:cubicBezTo>
                <a:cubicBezTo>
                  <a:pt x="123" y="187"/>
                  <a:pt x="123" y="187"/>
                  <a:pt x="123" y="187"/>
                </a:cubicBezTo>
                <a:cubicBezTo>
                  <a:pt x="123" y="187"/>
                  <a:pt x="123" y="187"/>
                  <a:pt x="123" y="187"/>
                </a:cubicBezTo>
                <a:cubicBezTo>
                  <a:pt x="123" y="185"/>
                  <a:pt x="123" y="184"/>
                  <a:pt x="123" y="184"/>
                </a:cubicBezTo>
                <a:cubicBezTo>
                  <a:pt x="121" y="175"/>
                  <a:pt x="109" y="169"/>
                  <a:pt x="98" y="168"/>
                </a:cubicBezTo>
                <a:cubicBezTo>
                  <a:pt x="98" y="168"/>
                  <a:pt x="98" y="168"/>
                  <a:pt x="98" y="168"/>
                </a:cubicBezTo>
                <a:cubicBezTo>
                  <a:pt x="98" y="168"/>
                  <a:pt x="98" y="168"/>
                  <a:pt x="98" y="168"/>
                </a:cubicBezTo>
                <a:cubicBezTo>
                  <a:pt x="98" y="168"/>
                  <a:pt x="98" y="168"/>
                  <a:pt x="98" y="167"/>
                </a:cubicBezTo>
                <a:cubicBezTo>
                  <a:pt x="96" y="162"/>
                  <a:pt x="90" y="156"/>
                  <a:pt x="84" y="154"/>
                </a:cubicBezTo>
                <a:cubicBezTo>
                  <a:pt x="78" y="151"/>
                  <a:pt x="73" y="150"/>
                  <a:pt x="68" y="152"/>
                </a:cubicBezTo>
                <a:cubicBezTo>
                  <a:pt x="65" y="153"/>
                  <a:pt x="63" y="155"/>
                  <a:pt x="60" y="158"/>
                </a:cubicBezTo>
                <a:cubicBezTo>
                  <a:pt x="60" y="159"/>
                  <a:pt x="60" y="159"/>
                  <a:pt x="60" y="159"/>
                </a:cubicBezTo>
                <a:cubicBezTo>
                  <a:pt x="59" y="158"/>
                  <a:pt x="59" y="158"/>
                  <a:pt x="59" y="158"/>
                </a:cubicBezTo>
                <a:cubicBezTo>
                  <a:pt x="15" y="128"/>
                  <a:pt x="15" y="128"/>
                  <a:pt x="15" y="128"/>
                </a:cubicBezTo>
                <a:cubicBezTo>
                  <a:pt x="15" y="128"/>
                  <a:pt x="15" y="128"/>
                  <a:pt x="15" y="128"/>
                </a:cubicBezTo>
                <a:cubicBezTo>
                  <a:pt x="50" y="32"/>
                  <a:pt x="50" y="32"/>
                  <a:pt x="50" y="32"/>
                </a:cubicBezTo>
                <a:cubicBezTo>
                  <a:pt x="107" y="32"/>
                  <a:pt x="107" y="32"/>
                  <a:pt x="107" y="32"/>
                </a:cubicBezTo>
                <a:cubicBezTo>
                  <a:pt x="107" y="32"/>
                  <a:pt x="107" y="32"/>
                  <a:pt x="107" y="32"/>
                </a:cubicBezTo>
                <a:cubicBezTo>
                  <a:pt x="82" y="90"/>
                  <a:pt x="82" y="90"/>
                  <a:pt x="82" y="90"/>
                </a:cubicBezTo>
                <a:cubicBezTo>
                  <a:pt x="82" y="90"/>
                  <a:pt x="82" y="91"/>
                  <a:pt x="82" y="91"/>
                </a:cubicBezTo>
                <a:cubicBezTo>
                  <a:pt x="82" y="92"/>
                  <a:pt x="79" y="101"/>
                  <a:pt x="86" y="108"/>
                </a:cubicBezTo>
                <a:cubicBezTo>
                  <a:pt x="91" y="115"/>
                  <a:pt x="100" y="117"/>
                  <a:pt x="113" y="116"/>
                </a:cubicBezTo>
                <a:cubicBezTo>
                  <a:pt x="135" y="114"/>
                  <a:pt x="142" y="101"/>
                  <a:pt x="148" y="91"/>
                </a:cubicBezTo>
                <a:cubicBezTo>
                  <a:pt x="150" y="86"/>
                  <a:pt x="152" y="82"/>
                  <a:pt x="155" y="79"/>
                </a:cubicBezTo>
                <a:cubicBezTo>
                  <a:pt x="164" y="72"/>
                  <a:pt x="174" y="70"/>
                  <a:pt x="187" y="74"/>
                </a:cubicBezTo>
                <a:cubicBezTo>
                  <a:pt x="193" y="75"/>
                  <a:pt x="214" y="96"/>
                  <a:pt x="231" y="115"/>
                </a:cubicBezTo>
                <a:cubicBezTo>
                  <a:pt x="231" y="115"/>
                  <a:pt x="231" y="115"/>
                  <a:pt x="231" y="115"/>
                </a:cubicBezTo>
                <a:cubicBezTo>
                  <a:pt x="272" y="155"/>
                  <a:pt x="272" y="155"/>
                  <a:pt x="272" y="155"/>
                </a:cubicBezTo>
                <a:cubicBezTo>
                  <a:pt x="272" y="155"/>
                  <a:pt x="272" y="155"/>
                  <a:pt x="272" y="155"/>
                </a:cubicBezTo>
                <a:cubicBezTo>
                  <a:pt x="271" y="159"/>
                  <a:pt x="268" y="164"/>
                  <a:pt x="264" y="167"/>
                </a:cubicBezTo>
                <a:cubicBezTo>
                  <a:pt x="261" y="170"/>
                  <a:pt x="257" y="172"/>
                  <a:pt x="254" y="172"/>
                </a:cubicBezTo>
                <a:cubicBezTo>
                  <a:pt x="254" y="172"/>
                  <a:pt x="254" y="172"/>
                  <a:pt x="254" y="172"/>
                </a:cubicBezTo>
                <a:cubicBezTo>
                  <a:pt x="253" y="172"/>
                  <a:pt x="253" y="172"/>
                  <a:pt x="253" y="172"/>
                </a:cubicBezTo>
                <a:cubicBezTo>
                  <a:pt x="220" y="145"/>
                  <a:pt x="220" y="145"/>
                  <a:pt x="220" y="145"/>
                </a:cubicBezTo>
                <a:cubicBezTo>
                  <a:pt x="217" y="142"/>
                  <a:pt x="212" y="135"/>
                  <a:pt x="212" y="132"/>
                </a:cubicBezTo>
                <a:cubicBezTo>
                  <a:pt x="212" y="128"/>
                  <a:pt x="209" y="126"/>
                  <a:pt x="205" y="126"/>
                </a:cubicBezTo>
                <a:cubicBezTo>
                  <a:pt x="205" y="126"/>
                  <a:pt x="205" y="126"/>
                  <a:pt x="205" y="126"/>
                </a:cubicBezTo>
                <a:cubicBezTo>
                  <a:pt x="201" y="126"/>
                  <a:pt x="199" y="129"/>
                  <a:pt x="199" y="133"/>
                </a:cubicBezTo>
                <a:cubicBezTo>
                  <a:pt x="200" y="142"/>
                  <a:pt x="209" y="152"/>
                  <a:pt x="211" y="154"/>
                </a:cubicBezTo>
                <a:cubicBezTo>
                  <a:pt x="211" y="155"/>
                  <a:pt x="211" y="155"/>
                  <a:pt x="212" y="155"/>
                </a:cubicBezTo>
                <a:cubicBezTo>
                  <a:pt x="245" y="182"/>
                  <a:pt x="245" y="182"/>
                  <a:pt x="245" y="182"/>
                </a:cubicBezTo>
                <a:cubicBezTo>
                  <a:pt x="245" y="182"/>
                  <a:pt x="245" y="183"/>
                  <a:pt x="246" y="183"/>
                </a:cubicBezTo>
                <a:cubicBezTo>
                  <a:pt x="246" y="183"/>
                  <a:pt x="246" y="183"/>
                  <a:pt x="246" y="183"/>
                </a:cubicBezTo>
                <a:cubicBezTo>
                  <a:pt x="246" y="183"/>
                  <a:pt x="246" y="183"/>
                  <a:pt x="246" y="183"/>
                </a:cubicBezTo>
                <a:cubicBezTo>
                  <a:pt x="245" y="186"/>
                  <a:pt x="243" y="189"/>
                  <a:pt x="240" y="192"/>
                </a:cubicBezTo>
                <a:cubicBezTo>
                  <a:pt x="236" y="195"/>
                  <a:pt x="232" y="197"/>
                  <a:pt x="228" y="197"/>
                </a:cubicBezTo>
                <a:cubicBezTo>
                  <a:pt x="228" y="197"/>
                  <a:pt x="228" y="197"/>
                  <a:pt x="228" y="197"/>
                </a:cubicBezTo>
                <a:cubicBezTo>
                  <a:pt x="228" y="197"/>
                  <a:pt x="228" y="197"/>
                  <a:pt x="228" y="197"/>
                </a:cubicBezTo>
                <a:cubicBezTo>
                  <a:pt x="193" y="168"/>
                  <a:pt x="193" y="168"/>
                  <a:pt x="193" y="168"/>
                </a:cubicBezTo>
                <a:cubicBezTo>
                  <a:pt x="192" y="167"/>
                  <a:pt x="190" y="167"/>
                  <a:pt x="188" y="167"/>
                </a:cubicBezTo>
                <a:cubicBezTo>
                  <a:pt x="186" y="167"/>
                  <a:pt x="185" y="168"/>
                  <a:pt x="184" y="169"/>
                </a:cubicBezTo>
                <a:cubicBezTo>
                  <a:pt x="183" y="171"/>
                  <a:pt x="182" y="172"/>
                  <a:pt x="182" y="174"/>
                </a:cubicBezTo>
                <a:cubicBezTo>
                  <a:pt x="182" y="176"/>
                  <a:pt x="183" y="177"/>
                  <a:pt x="185" y="178"/>
                </a:cubicBezTo>
                <a:cubicBezTo>
                  <a:pt x="219" y="206"/>
                  <a:pt x="219" y="206"/>
                  <a:pt x="219" y="206"/>
                </a:cubicBezTo>
                <a:cubicBezTo>
                  <a:pt x="219" y="206"/>
                  <a:pt x="219" y="206"/>
                  <a:pt x="219" y="206"/>
                </a:cubicBezTo>
                <a:cubicBezTo>
                  <a:pt x="218" y="210"/>
                  <a:pt x="216" y="213"/>
                  <a:pt x="213" y="215"/>
                </a:cubicBezTo>
                <a:cubicBezTo>
                  <a:pt x="211" y="218"/>
                  <a:pt x="207" y="219"/>
                  <a:pt x="204" y="219"/>
                </a:cubicBezTo>
                <a:cubicBezTo>
                  <a:pt x="204" y="219"/>
                  <a:pt x="204" y="219"/>
                  <a:pt x="204" y="219"/>
                </a:cubicBezTo>
                <a:cubicBezTo>
                  <a:pt x="204" y="219"/>
                  <a:pt x="204" y="219"/>
                  <a:pt x="204" y="219"/>
                </a:cubicBezTo>
                <a:cubicBezTo>
                  <a:pt x="171" y="194"/>
                  <a:pt x="171" y="194"/>
                  <a:pt x="171" y="194"/>
                </a:cubicBezTo>
                <a:cubicBezTo>
                  <a:pt x="170" y="193"/>
                  <a:pt x="168" y="193"/>
                  <a:pt x="166" y="193"/>
                </a:cubicBezTo>
                <a:cubicBezTo>
                  <a:pt x="165" y="193"/>
                  <a:pt x="163" y="194"/>
                  <a:pt x="162" y="196"/>
                </a:cubicBezTo>
                <a:cubicBezTo>
                  <a:pt x="161" y="197"/>
                  <a:pt x="161" y="199"/>
                  <a:pt x="161" y="201"/>
                </a:cubicBezTo>
                <a:cubicBezTo>
                  <a:pt x="161" y="202"/>
                  <a:pt x="162" y="204"/>
                  <a:pt x="163" y="205"/>
                </a:cubicBezTo>
                <a:cubicBezTo>
                  <a:pt x="188" y="224"/>
                  <a:pt x="188" y="224"/>
                  <a:pt x="188" y="224"/>
                </a:cubicBezTo>
                <a:cubicBezTo>
                  <a:pt x="188" y="224"/>
                  <a:pt x="188" y="224"/>
                  <a:pt x="188" y="224"/>
                </a:cubicBezTo>
                <a:cubicBezTo>
                  <a:pt x="187" y="224"/>
                  <a:pt x="186" y="225"/>
                  <a:pt x="185" y="225"/>
                </a:cubicBezTo>
                <a:cubicBezTo>
                  <a:pt x="182" y="225"/>
                  <a:pt x="179" y="226"/>
                  <a:pt x="176" y="226"/>
                </a:cubicBezTo>
                <a:cubicBezTo>
                  <a:pt x="168" y="226"/>
                  <a:pt x="158" y="223"/>
                  <a:pt x="151" y="220"/>
                </a:cubicBezTo>
                <a:cubicBezTo>
                  <a:pt x="151" y="220"/>
                  <a:pt x="151" y="220"/>
                  <a:pt x="151" y="220"/>
                </a:cubicBezTo>
                <a:cubicBezTo>
                  <a:pt x="151" y="220"/>
                  <a:pt x="151" y="220"/>
                  <a:pt x="151" y="220"/>
                </a:cubicBezTo>
                <a:cubicBezTo>
                  <a:pt x="153" y="212"/>
                  <a:pt x="152" y="205"/>
                  <a:pt x="151" y="201"/>
                </a:cubicBezTo>
                <a:cubicBezTo>
                  <a:pt x="149" y="193"/>
                  <a:pt x="141" y="188"/>
                  <a:pt x="131" y="187"/>
                </a:cubicBezTo>
                <a:close/>
              </a:path>
            </a:pathLst>
          </a:custGeom>
          <a:solidFill>
            <a:schemeClr val="accent1"/>
          </a:solidFill>
          <a:ln>
            <a:noFill/>
          </a:ln>
        </p:spPr>
        <p:txBody>
          <a:bodyPr vert="horz" wrap="square" lIns="91440" tIns="45720" rIns="91440" bIns="45720" numCol="1" anchor="t" anchorCtr="0" compatLnSpc="1"/>
          <a:lstStyle/>
          <a:p>
            <a:endParaRPr lang="en-US">
              <a:latin typeface="+mn-lt"/>
            </a:endParaRPr>
          </a:p>
        </p:txBody>
      </p:sp>
      <p:grpSp>
        <p:nvGrpSpPr>
          <p:cNvPr id="32" name="Group 31"/>
          <p:cNvGrpSpPr/>
          <p:nvPr/>
        </p:nvGrpSpPr>
        <p:grpSpPr>
          <a:xfrm>
            <a:off x="380999" y="1577830"/>
            <a:ext cx="11429980" cy="4734070"/>
            <a:chOff x="380999" y="1577845"/>
            <a:chExt cx="11520823" cy="5122866"/>
          </a:xfrm>
          <a:noFill/>
        </p:grpSpPr>
        <p:sp>
          <p:nvSpPr>
            <p:cNvPr id="3" name="Rectangle 2"/>
            <p:cNvSpPr/>
            <p:nvPr userDrawn="1"/>
          </p:nvSpPr>
          <p:spPr>
            <a:xfrm>
              <a:off x="380999"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1" name="Rectangle 10"/>
            <p:cNvSpPr/>
            <p:nvPr userDrawn="1"/>
          </p:nvSpPr>
          <p:spPr>
            <a:xfrm>
              <a:off x="166171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2" name="Rectangle 11"/>
            <p:cNvSpPr/>
            <p:nvPr userDrawn="1"/>
          </p:nvSpPr>
          <p:spPr>
            <a:xfrm>
              <a:off x="294243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3" name="Rectangle 12"/>
            <p:cNvSpPr/>
            <p:nvPr userDrawn="1"/>
          </p:nvSpPr>
          <p:spPr>
            <a:xfrm>
              <a:off x="422314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14" name="Rectangle 13"/>
            <p:cNvSpPr/>
            <p:nvPr userDrawn="1"/>
          </p:nvSpPr>
          <p:spPr>
            <a:xfrm>
              <a:off x="550386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2" name="Rectangle 21"/>
            <p:cNvSpPr/>
            <p:nvPr userDrawn="1"/>
          </p:nvSpPr>
          <p:spPr>
            <a:xfrm>
              <a:off x="380999"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3" name="Rectangle 22"/>
            <p:cNvSpPr/>
            <p:nvPr userDrawn="1"/>
          </p:nvSpPr>
          <p:spPr>
            <a:xfrm>
              <a:off x="166171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4" name="Rectangle 23"/>
            <p:cNvSpPr/>
            <p:nvPr userDrawn="1"/>
          </p:nvSpPr>
          <p:spPr>
            <a:xfrm>
              <a:off x="294243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5" name="Rectangle 24"/>
            <p:cNvSpPr/>
            <p:nvPr userDrawn="1"/>
          </p:nvSpPr>
          <p:spPr>
            <a:xfrm>
              <a:off x="422314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6" name="Rectangle 25"/>
            <p:cNvSpPr/>
            <p:nvPr userDrawn="1"/>
          </p:nvSpPr>
          <p:spPr>
            <a:xfrm>
              <a:off x="550386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7" name="Rectangle 26"/>
            <p:cNvSpPr/>
            <p:nvPr userDrawn="1"/>
          </p:nvSpPr>
          <p:spPr>
            <a:xfrm>
              <a:off x="380999"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8" name="Rectangle 27"/>
            <p:cNvSpPr/>
            <p:nvPr userDrawn="1"/>
          </p:nvSpPr>
          <p:spPr>
            <a:xfrm>
              <a:off x="166171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29" name="Rectangle 28"/>
            <p:cNvSpPr/>
            <p:nvPr userDrawn="1"/>
          </p:nvSpPr>
          <p:spPr>
            <a:xfrm>
              <a:off x="294243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0" name="Rectangle 29"/>
            <p:cNvSpPr/>
            <p:nvPr userDrawn="1"/>
          </p:nvSpPr>
          <p:spPr>
            <a:xfrm>
              <a:off x="422314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31" name="Rectangle 30"/>
            <p:cNvSpPr/>
            <p:nvPr userDrawn="1"/>
          </p:nvSpPr>
          <p:spPr>
            <a:xfrm>
              <a:off x="550386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2" name="Rectangle 41"/>
            <p:cNvSpPr/>
            <p:nvPr userDrawn="1"/>
          </p:nvSpPr>
          <p:spPr>
            <a:xfrm>
              <a:off x="6784581"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3" name="Rectangle 42"/>
            <p:cNvSpPr/>
            <p:nvPr userDrawn="1"/>
          </p:nvSpPr>
          <p:spPr>
            <a:xfrm>
              <a:off x="6784581"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4" name="Rectangle 43"/>
            <p:cNvSpPr/>
            <p:nvPr userDrawn="1"/>
          </p:nvSpPr>
          <p:spPr>
            <a:xfrm>
              <a:off x="6784581"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5" name="Rectangle 44"/>
            <p:cNvSpPr/>
            <p:nvPr userDrawn="1"/>
          </p:nvSpPr>
          <p:spPr>
            <a:xfrm>
              <a:off x="8065298"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6" name="Rectangle 45"/>
            <p:cNvSpPr/>
            <p:nvPr userDrawn="1"/>
          </p:nvSpPr>
          <p:spPr>
            <a:xfrm>
              <a:off x="8065298"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7" name="Rectangle 46"/>
            <p:cNvSpPr/>
            <p:nvPr userDrawn="1"/>
          </p:nvSpPr>
          <p:spPr>
            <a:xfrm>
              <a:off x="8065298"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8" name="Rectangle 47"/>
            <p:cNvSpPr/>
            <p:nvPr userDrawn="1"/>
          </p:nvSpPr>
          <p:spPr>
            <a:xfrm>
              <a:off x="380999" y="5419994"/>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49" name="Rectangle 48"/>
            <p:cNvSpPr/>
            <p:nvPr userDrawn="1"/>
          </p:nvSpPr>
          <p:spPr>
            <a:xfrm>
              <a:off x="166171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0" name="Rectangle 49"/>
            <p:cNvSpPr/>
            <p:nvPr userDrawn="1"/>
          </p:nvSpPr>
          <p:spPr>
            <a:xfrm>
              <a:off x="294243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1" name="Rectangle 50"/>
            <p:cNvSpPr/>
            <p:nvPr userDrawn="1"/>
          </p:nvSpPr>
          <p:spPr>
            <a:xfrm>
              <a:off x="422314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2" name="Rectangle 51"/>
            <p:cNvSpPr/>
            <p:nvPr userDrawn="1"/>
          </p:nvSpPr>
          <p:spPr>
            <a:xfrm>
              <a:off x="550386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3" name="Rectangle 52"/>
            <p:cNvSpPr/>
            <p:nvPr userDrawn="1"/>
          </p:nvSpPr>
          <p:spPr>
            <a:xfrm>
              <a:off x="6784581"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4" name="Rectangle 53"/>
            <p:cNvSpPr/>
            <p:nvPr userDrawn="1"/>
          </p:nvSpPr>
          <p:spPr>
            <a:xfrm>
              <a:off x="8065298"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5" name="Rectangle 54"/>
            <p:cNvSpPr/>
            <p:nvPr userDrawn="1"/>
          </p:nvSpPr>
          <p:spPr>
            <a:xfrm>
              <a:off x="9343202"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6" name="Rectangle 55"/>
            <p:cNvSpPr/>
            <p:nvPr userDrawn="1"/>
          </p:nvSpPr>
          <p:spPr>
            <a:xfrm>
              <a:off x="9343202"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7" name="Rectangle 56"/>
            <p:cNvSpPr/>
            <p:nvPr userDrawn="1"/>
          </p:nvSpPr>
          <p:spPr>
            <a:xfrm>
              <a:off x="9343202"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8" name="Rectangle 57"/>
            <p:cNvSpPr/>
            <p:nvPr userDrawn="1"/>
          </p:nvSpPr>
          <p:spPr>
            <a:xfrm>
              <a:off x="9343202"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59" name="Rectangle 58"/>
            <p:cNvSpPr/>
            <p:nvPr userDrawn="1"/>
          </p:nvSpPr>
          <p:spPr>
            <a:xfrm>
              <a:off x="10621105" y="1577845"/>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0" name="Rectangle 59"/>
            <p:cNvSpPr/>
            <p:nvPr userDrawn="1"/>
          </p:nvSpPr>
          <p:spPr>
            <a:xfrm>
              <a:off x="10621105" y="2858561"/>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1" name="Rectangle 60"/>
            <p:cNvSpPr/>
            <p:nvPr userDrawn="1"/>
          </p:nvSpPr>
          <p:spPr>
            <a:xfrm>
              <a:off x="10621105" y="4139278"/>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sp>
          <p:nvSpPr>
            <p:cNvPr id="62" name="Rectangle 61"/>
            <p:cNvSpPr/>
            <p:nvPr userDrawn="1"/>
          </p:nvSpPr>
          <p:spPr>
            <a:xfrm>
              <a:off x="10621105" y="5419993"/>
              <a:ext cx="1280717" cy="1280717"/>
            </a:xfrm>
            <a:prstGeom prst="rect">
              <a:avLst/>
            </a:prstGeom>
            <a:grpFill/>
            <a:ln w="12700">
              <a:solidFill>
                <a:schemeClr val="bg2"/>
              </a:solidFill>
            </a:ln>
          </p:spPr>
          <p:style>
            <a:lnRef idx="1">
              <a:schemeClr val="accent1"/>
            </a:lnRef>
            <a:fillRef idx="0">
              <a:schemeClr val="accent1"/>
            </a:fillRef>
            <a:effectRef idx="0">
              <a:schemeClr val="accent1"/>
            </a:effectRef>
            <a:fontRef idx="minor">
              <a:schemeClr val="tx1"/>
            </a:fontRef>
          </p:style>
          <p:txBody>
            <a:bodyPr tIns="91440" bIns="91440" rtlCol="0" anchor="t"/>
            <a:lstStyle/>
            <a:p>
              <a:pPr algn="ctr"/>
              <a:endParaRPr lang="en-US" err="1"/>
            </a:p>
          </p:txBody>
        </p:sp>
      </p:grpSp>
      <p:sp>
        <p:nvSpPr>
          <p:cNvPr id="37" name="Freeform 69"/>
          <p:cNvSpPr>
            <a:spLocks noEditPoints="1"/>
          </p:cNvSpPr>
          <p:nvPr/>
        </p:nvSpPr>
        <p:spPr bwMode="auto">
          <a:xfrm>
            <a:off x="3325653" y="1967482"/>
            <a:ext cx="499664" cy="424950"/>
          </a:xfrm>
          <a:custGeom>
            <a:avLst/>
            <a:gdLst>
              <a:gd name="T0" fmla="*/ 90 w 289"/>
              <a:gd name="T1" fmla="*/ 246 h 246"/>
              <a:gd name="T2" fmla="*/ 86 w 289"/>
              <a:gd name="T3" fmla="*/ 244 h 246"/>
              <a:gd name="T4" fmla="*/ 2 w 289"/>
              <a:gd name="T5" fmla="*/ 160 h 246"/>
              <a:gd name="T6" fmla="*/ 2 w 289"/>
              <a:gd name="T7" fmla="*/ 152 h 246"/>
              <a:gd name="T8" fmla="*/ 44 w 289"/>
              <a:gd name="T9" fmla="*/ 110 h 246"/>
              <a:gd name="T10" fmla="*/ 53 w 289"/>
              <a:gd name="T11" fmla="*/ 110 h 246"/>
              <a:gd name="T12" fmla="*/ 90 w 289"/>
              <a:gd name="T13" fmla="*/ 148 h 246"/>
              <a:gd name="T14" fmla="*/ 236 w 289"/>
              <a:gd name="T15" fmla="*/ 2 h 246"/>
              <a:gd name="T16" fmla="*/ 245 w 289"/>
              <a:gd name="T17" fmla="*/ 2 h 246"/>
              <a:gd name="T18" fmla="*/ 287 w 289"/>
              <a:gd name="T19" fmla="*/ 44 h 246"/>
              <a:gd name="T20" fmla="*/ 287 w 289"/>
              <a:gd name="T21" fmla="*/ 52 h 246"/>
              <a:gd name="T22" fmla="*/ 95 w 289"/>
              <a:gd name="T23" fmla="*/ 244 h 246"/>
              <a:gd name="T24" fmla="*/ 90 w 289"/>
              <a:gd name="T25" fmla="*/ 246 h 246"/>
              <a:gd name="T26" fmla="*/ 15 w 289"/>
              <a:gd name="T27" fmla="*/ 156 h 246"/>
              <a:gd name="T28" fmla="*/ 90 w 289"/>
              <a:gd name="T29" fmla="*/ 232 h 246"/>
              <a:gd name="T30" fmla="*/ 274 w 289"/>
              <a:gd name="T31" fmla="*/ 48 h 246"/>
              <a:gd name="T32" fmla="*/ 240 w 289"/>
              <a:gd name="T33" fmla="*/ 15 h 246"/>
              <a:gd name="T34" fmla="*/ 95 w 289"/>
              <a:gd name="T35" fmla="*/ 160 h 246"/>
              <a:gd name="T36" fmla="*/ 86 w 289"/>
              <a:gd name="T37" fmla="*/ 160 h 246"/>
              <a:gd name="T38" fmla="*/ 48 w 289"/>
              <a:gd name="T39" fmla="*/ 123 h 246"/>
              <a:gd name="T40" fmla="*/ 15 w 289"/>
              <a:gd name="T41" fmla="*/ 15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9" h="246">
                <a:moveTo>
                  <a:pt x="90" y="246"/>
                </a:moveTo>
                <a:cubicBezTo>
                  <a:pt x="89" y="246"/>
                  <a:pt x="87" y="246"/>
                  <a:pt x="86" y="244"/>
                </a:cubicBezTo>
                <a:cubicBezTo>
                  <a:pt x="2" y="160"/>
                  <a:pt x="2" y="160"/>
                  <a:pt x="2" y="160"/>
                </a:cubicBezTo>
                <a:cubicBezTo>
                  <a:pt x="0" y="158"/>
                  <a:pt x="0" y="154"/>
                  <a:pt x="2" y="152"/>
                </a:cubicBezTo>
                <a:cubicBezTo>
                  <a:pt x="44" y="110"/>
                  <a:pt x="44" y="110"/>
                  <a:pt x="44" y="110"/>
                </a:cubicBezTo>
                <a:cubicBezTo>
                  <a:pt x="47" y="108"/>
                  <a:pt x="50" y="108"/>
                  <a:pt x="53" y="110"/>
                </a:cubicBezTo>
                <a:cubicBezTo>
                  <a:pt x="90" y="148"/>
                  <a:pt x="90" y="148"/>
                  <a:pt x="90" y="148"/>
                </a:cubicBezTo>
                <a:cubicBezTo>
                  <a:pt x="236" y="2"/>
                  <a:pt x="236" y="2"/>
                  <a:pt x="236" y="2"/>
                </a:cubicBezTo>
                <a:cubicBezTo>
                  <a:pt x="239" y="0"/>
                  <a:pt x="242" y="0"/>
                  <a:pt x="245" y="2"/>
                </a:cubicBezTo>
                <a:cubicBezTo>
                  <a:pt x="287" y="44"/>
                  <a:pt x="287" y="44"/>
                  <a:pt x="287" y="44"/>
                </a:cubicBezTo>
                <a:cubicBezTo>
                  <a:pt x="289" y="46"/>
                  <a:pt x="289" y="50"/>
                  <a:pt x="287" y="52"/>
                </a:cubicBezTo>
                <a:cubicBezTo>
                  <a:pt x="95" y="244"/>
                  <a:pt x="95" y="244"/>
                  <a:pt x="95" y="244"/>
                </a:cubicBezTo>
                <a:cubicBezTo>
                  <a:pt x="94" y="246"/>
                  <a:pt x="92" y="246"/>
                  <a:pt x="90" y="246"/>
                </a:cubicBezTo>
                <a:close/>
                <a:moveTo>
                  <a:pt x="15" y="156"/>
                </a:moveTo>
                <a:cubicBezTo>
                  <a:pt x="90" y="232"/>
                  <a:pt x="90" y="232"/>
                  <a:pt x="90" y="232"/>
                </a:cubicBezTo>
                <a:cubicBezTo>
                  <a:pt x="274" y="48"/>
                  <a:pt x="274" y="48"/>
                  <a:pt x="274" y="48"/>
                </a:cubicBezTo>
                <a:cubicBezTo>
                  <a:pt x="240" y="15"/>
                  <a:pt x="240" y="15"/>
                  <a:pt x="240" y="15"/>
                </a:cubicBezTo>
                <a:cubicBezTo>
                  <a:pt x="95" y="160"/>
                  <a:pt x="95" y="160"/>
                  <a:pt x="95" y="160"/>
                </a:cubicBezTo>
                <a:cubicBezTo>
                  <a:pt x="92" y="163"/>
                  <a:pt x="89" y="163"/>
                  <a:pt x="86" y="160"/>
                </a:cubicBezTo>
                <a:cubicBezTo>
                  <a:pt x="48" y="123"/>
                  <a:pt x="48" y="123"/>
                  <a:pt x="48" y="123"/>
                </a:cubicBezTo>
                <a:lnTo>
                  <a:pt x="15" y="156"/>
                </a:lnTo>
                <a:close/>
              </a:path>
            </a:pathLst>
          </a:custGeom>
          <a:solidFill>
            <a:schemeClr val="accent1"/>
          </a:solidFill>
          <a:ln>
            <a:noFill/>
          </a:ln>
        </p:spPr>
        <p:txBody>
          <a:bodyPr vert="horz" wrap="square" lIns="91440" tIns="45720" rIns="91440" bIns="45720" numCol="1" anchor="t" anchorCtr="0" compatLnSpc="1"/>
          <a:lstStyle/>
          <a:p>
            <a:endParaRPr lang="en-US">
              <a:solidFill>
                <a:schemeClr val="bg2"/>
              </a:solidFill>
              <a:latin typeface="+mj-lt"/>
            </a:endParaRPr>
          </a:p>
        </p:txBody>
      </p:sp>
      <p:grpSp>
        <p:nvGrpSpPr>
          <p:cNvPr id="91" name="Group 98"/>
          <p:cNvGrpSpPr>
            <a:grpSpLocks noChangeAspect="1"/>
          </p:cNvGrpSpPr>
          <p:nvPr/>
        </p:nvGrpSpPr>
        <p:grpSpPr bwMode="auto">
          <a:xfrm>
            <a:off x="2084826" y="5548256"/>
            <a:ext cx="448560" cy="372925"/>
            <a:chOff x="1371" y="1755"/>
            <a:chExt cx="427" cy="355"/>
          </a:xfrm>
          <a:solidFill>
            <a:schemeClr val="accent1"/>
          </a:solidFill>
        </p:grpSpPr>
        <p:sp>
          <p:nvSpPr>
            <p:cNvPr id="92" name="Freeform 99"/>
            <p:cNvSpPr>
              <a:spLocks noEditPoints="1"/>
            </p:cNvSpPr>
            <p:nvPr/>
          </p:nvSpPr>
          <p:spPr bwMode="auto">
            <a:xfrm>
              <a:off x="1371" y="1755"/>
              <a:ext cx="427" cy="355"/>
            </a:xfrm>
            <a:custGeom>
              <a:avLst/>
              <a:gdLst>
                <a:gd name="T0" fmla="*/ 282 w 288"/>
                <a:gd name="T1" fmla="*/ 240 h 240"/>
                <a:gd name="T2" fmla="*/ 6 w 288"/>
                <a:gd name="T3" fmla="*/ 240 h 240"/>
                <a:gd name="T4" fmla="*/ 0 w 288"/>
                <a:gd name="T5" fmla="*/ 234 h 240"/>
                <a:gd name="T6" fmla="*/ 0 w 288"/>
                <a:gd name="T7" fmla="*/ 6 h 240"/>
                <a:gd name="T8" fmla="*/ 6 w 288"/>
                <a:gd name="T9" fmla="*/ 0 h 240"/>
                <a:gd name="T10" fmla="*/ 282 w 288"/>
                <a:gd name="T11" fmla="*/ 0 h 240"/>
                <a:gd name="T12" fmla="*/ 288 w 288"/>
                <a:gd name="T13" fmla="*/ 6 h 240"/>
                <a:gd name="T14" fmla="*/ 288 w 288"/>
                <a:gd name="T15" fmla="*/ 234 h 240"/>
                <a:gd name="T16" fmla="*/ 282 w 288"/>
                <a:gd name="T17" fmla="*/ 240 h 240"/>
                <a:gd name="T18" fmla="*/ 12 w 288"/>
                <a:gd name="T19" fmla="*/ 228 h 240"/>
                <a:gd name="T20" fmla="*/ 276 w 288"/>
                <a:gd name="T21" fmla="*/ 228 h 240"/>
                <a:gd name="T22" fmla="*/ 276 w 288"/>
                <a:gd name="T23" fmla="*/ 12 h 240"/>
                <a:gd name="T24" fmla="*/ 12 w 288"/>
                <a:gd name="T25" fmla="*/ 12 h 240"/>
                <a:gd name="T26" fmla="*/ 12 w 288"/>
                <a:gd name="T27" fmla="*/ 22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40">
                  <a:moveTo>
                    <a:pt x="282" y="240"/>
                  </a:moveTo>
                  <a:cubicBezTo>
                    <a:pt x="6" y="240"/>
                    <a:pt x="6" y="240"/>
                    <a:pt x="6" y="240"/>
                  </a:cubicBezTo>
                  <a:cubicBezTo>
                    <a:pt x="3" y="240"/>
                    <a:pt x="0" y="237"/>
                    <a:pt x="0" y="234"/>
                  </a:cubicBezTo>
                  <a:cubicBezTo>
                    <a:pt x="0" y="6"/>
                    <a:pt x="0" y="6"/>
                    <a:pt x="0" y="6"/>
                  </a:cubicBezTo>
                  <a:cubicBezTo>
                    <a:pt x="0" y="3"/>
                    <a:pt x="3" y="0"/>
                    <a:pt x="6" y="0"/>
                  </a:cubicBezTo>
                  <a:cubicBezTo>
                    <a:pt x="282" y="0"/>
                    <a:pt x="282" y="0"/>
                    <a:pt x="282" y="0"/>
                  </a:cubicBezTo>
                  <a:cubicBezTo>
                    <a:pt x="285" y="0"/>
                    <a:pt x="288" y="3"/>
                    <a:pt x="288" y="6"/>
                  </a:cubicBezTo>
                  <a:cubicBezTo>
                    <a:pt x="288" y="234"/>
                    <a:pt x="288" y="234"/>
                    <a:pt x="288" y="234"/>
                  </a:cubicBezTo>
                  <a:cubicBezTo>
                    <a:pt x="288" y="237"/>
                    <a:pt x="285" y="240"/>
                    <a:pt x="282" y="240"/>
                  </a:cubicBezTo>
                  <a:close/>
                  <a:moveTo>
                    <a:pt x="12" y="228"/>
                  </a:moveTo>
                  <a:cubicBezTo>
                    <a:pt x="276" y="228"/>
                    <a:pt x="276" y="228"/>
                    <a:pt x="276" y="228"/>
                  </a:cubicBezTo>
                  <a:cubicBezTo>
                    <a:pt x="276" y="12"/>
                    <a:pt x="276" y="12"/>
                    <a:pt x="276" y="12"/>
                  </a:cubicBezTo>
                  <a:cubicBezTo>
                    <a:pt x="12" y="12"/>
                    <a:pt x="12" y="12"/>
                    <a:pt x="12" y="12"/>
                  </a:cubicBezTo>
                  <a:lnTo>
                    <a:pt x="12" y="2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3" name="Freeform 100"/>
            <p:cNvSpPr/>
            <p:nvPr/>
          </p:nvSpPr>
          <p:spPr bwMode="auto">
            <a:xfrm>
              <a:off x="1407" y="1790"/>
              <a:ext cx="71" cy="71"/>
            </a:xfrm>
            <a:custGeom>
              <a:avLst/>
              <a:gdLst>
                <a:gd name="T0" fmla="*/ 6 w 48"/>
                <a:gd name="T1" fmla="*/ 48 h 48"/>
                <a:gd name="T2" fmla="*/ 0 w 48"/>
                <a:gd name="T3" fmla="*/ 42 h 48"/>
                <a:gd name="T4" fmla="*/ 0 w 48"/>
                <a:gd name="T5" fmla="*/ 6 h 48"/>
                <a:gd name="T6" fmla="*/ 6 w 48"/>
                <a:gd name="T7" fmla="*/ 0 h 48"/>
                <a:gd name="T8" fmla="*/ 42 w 48"/>
                <a:gd name="T9" fmla="*/ 0 h 48"/>
                <a:gd name="T10" fmla="*/ 48 w 48"/>
                <a:gd name="T11" fmla="*/ 6 h 48"/>
                <a:gd name="T12" fmla="*/ 42 w 48"/>
                <a:gd name="T13" fmla="*/ 12 h 48"/>
                <a:gd name="T14" fmla="*/ 12 w 48"/>
                <a:gd name="T15" fmla="*/ 12 h 48"/>
                <a:gd name="T16" fmla="*/ 12 w 48"/>
                <a:gd name="T17" fmla="*/ 42 h 48"/>
                <a:gd name="T18" fmla="*/ 6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6" y="48"/>
                  </a:moveTo>
                  <a:cubicBezTo>
                    <a:pt x="3" y="48"/>
                    <a:pt x="0" y="45"/>
                    <a:pt x="0" y="42"/>
                  </a:cubicBezTo>
                  <a:cubicBezTo>
                    <a:pt x="0" y="6"/>
                    <a:pt x="0" y="6"/>
                    <a:pt x="0" y="6"/>
                  </a:cubicBezTo>
                  <a:cubicBezTo>
                    <a:pt x="0" y="3"/>
                    <a:pt x="3" y="0"/>
                    <a:pt x="6" y="0"/>
                  </a:cubicBezTo>
                  <a:cubicBezTo>
                    <a:pt x="42" y="0"/>
                    <a:pt x="42" y="0"/>
                    <a:pt x="42" y="0"/>
                  </a:cubicBezTo>
                  <a:cubicBezTo>
                    <a:pt x="45" y="0"/>
                    <a:pt x="48" y="3"/>
                    <a:pt x="48" y="6"/>
                  </a:cubicBezTo>
                  <a:cubicBezTo>
                    <a:pt x="48" y="9"/>
                    <a:pt x="45" y="12"/>
                    <a:pt x="42" y="12"/>
                  </a:cubicBezTo>
                  <a:cubicBezTo>
                    <a:pt x="12" y="12"/>
                    <a:pt x="12" y="12"/>
                    <a:pt x="12" y="12"/>
                  </a:cubicBezTo>
                  <a:cubicBezTo>
                    <a:pt x="12" y="42"/>
                    <a:pt x="12" y="42"/>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4" name="Freeform 101"/>
            <p:cNvSpPr/>
            <p:nvPr/>
          </p:nvSpPr>
          <p:spPr bwMode="auto">
            <a:xfrm>
              <a:off x="1691" y="1790"/>
              <a:ext cx="71" cy="71"/>
            </a:xfrm>
            <a:custGeom>
              <a:avLst/>
              <a:gdLst>
                <a:gd name="T0" fmla="*/ 42 w 48"/>
                <a:gd name="T1" fmla="*/ 48 h 48"/>
                <a:gd name="T2" fmla="*/ 36 w 48"/>
                <a:gd name="T3" fmla="*/ 42 h 48"/>
                <a:gd name="T4" fmla="*/ 36 w 48"/>
                <a:gd name="T5" fmla="*/ 12 h 48"/>
                <a:gd name="T6" fmla="*/ 6 w 48"/>
                <a:gd name="T7" fmla="*/ 12 h 48"/>
                <a:gd name="T8" fmla="*/ 0 w 48"/>
                <a:gd name="T9" fmla="*/ 6 h 48"/>
                <a:gd name="T10" fmla="*/ 6 w 48"/>
                <a:gd name="T11" fmla="*/ 0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39" y="48"/>
                    <a:pt x="36" y="45"/>
                    <a:pt x="36" y="42"/>
                  </a:cubicBezTo>
                  <a:cubicBezTo>
                    <a:pt x="36" y="12"/>
                    <a:pt x="36" y="12"/>
                    <a:pt x="36" y="12"/>
                  </a:cubicBezTo>
                  <a:cubicBezTo>
                    <a:pt x="6" y="12"/>
                    <a:pt x="6" y="12"/>
                    <a:pt x="6" y="12"/>
                  </a:cubicBezTo>
                  <a:cubicBezTo>
                    <a:pt x="3" y="12"/>
                    <a:pt x="0" y="9"/>
                    <a:pt x="0" y="6"/>
                  </a:cubicBezTo>
                  <a:cubicBezTo>
                    <a:pt x="0" y="3"/>
                    <a:pt x="3" y="0"/>
                    <a:pt x="6" y="0"/>
                  </a:cubicBezTo>
                  <a:cubicBezTo>
                    <a:pt x="42" y="0"/>
                    <a:pt x="42"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5" name="Freeform 102"/>
            <p:cNvSpPr/>
            <p:nvPr/>
          </p:nvSpPr>
          <p:spPr bwMode="auto">
            <a:xfrm>
              <a:off x="1407" y="2004"/>
              <a:ext cx="71" cy="71"/>
            </a:xfrm>
            <a:custGeom>
              <a:avLst/>
              <a:gdLst>
                <a:gd name="T0" fmla="*/ 42 w 48"/>
                <a:gd name="T1" fmla="*/ 48 h 48"/>
                <a:gd name="T2" fmla="*/ 6 w 48"/>
                <a:gd name="T3" fmla="*/ 48 h 48"/>
                <a:gd name="T4" fmla="*/ 0 w 48"/>
                <a:gd name="T5" fmla="*/ 42 h 48"/>
                <a:gd name="T6" fmla="*/ 0 w 48"/>
                <a:gd name="T7" fmla="*/ 6 h 48"/>
                <a:gd name="T8" fmla="*/ 6 w 48"/>
                <a:gd name="T9" fmla="*/ 0 h 48"/>
                <a:gd name="T10" fmla="*/ 12 w 48"/>
                <a:gd name="T11" fmla="*/ 6 h 48"/>
                <a:gd name="T12" fmla="*/ 12 w 48"/>
                <a:gd name="T13" fmla="*/ 36 h 48"/>
                <a:gd name="T14" fmla="*/ 42 w 48"/>
                <a:gd name="T15" fmla="*/ 3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6"/>
                    <a:pt x="0" y="6"/>
                    <a:pt x="0" y="6"/>
                  </a:cubicBezTo>
                  <a:cubicBezTo>
                    <a:pt x="0" y="3"/>
                    <a:pt x="3" y="0"/>
                    <a:pt x="6" y="0"/>
                  </a:cubicBezTo>
                  <a:cubicBezTo>
                    <a:pt x="9" y="0"/>
                    <a:pt x="12" y="3"/>
                    <a:pt x="12" y="6"/>
                  </a:cubicBezTo>
                  <a:cubicBezTo>
                    <a:pt x="12" y="36"/>
                    <a:pt x="12" y="36"/>
                    <a:pt x="12" y="36"/>
                  </a:cubicBezTo>
                  <a:cubicBezTo>
                    <a:pt x="42" y="36"/>
                    <a:pt x="42" y="36"/>
                    <a:pt x="42" y="36"/>
                  </a:cubicBezTo>
                  <a:cubicBezTo>
                    <a:pt x="45" y="36"/>
                    <a:pt x="48" y="39"/>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6" name="Freeform 103"/>
            <p:cNvSpPr/>
            <p:nvPr/>
          </p:nvSpPr>
          <p:spPr bwMode="auto">
            <a:xfrm>
              <a:off x="1691" y="2004"/>
              <a:ext cx="71" cy="71"/>
            </a:xfrm>
            <a:custGeom>
              <a:avLst/>
              <a:gdLst>
                <a:gd name="T0" fmla="*/ 42 w 48"/>
                <a:gd name="T1" fmla="*/ 48 h 48"/>
                <a:gd name="T2" fmla="*/ 6 w 48"/>
                <a:gd name="T3" fmla="*/ 48 h 48"/>
                <a:gd name="T4" fmla="*/ 0 w 48"/>
                <a:gd name="T5" fmla="*/ 42 h 48"/>
                <a:gd name="T6" fmla="*/ 6 w 48"/>
                <a:gd name="T7" fmla="*/ 36 h 48"/>
                <a:gd name="T8" fmla="*/ 36 w 48"/>
                <a:gd name="T9" fmla="*/ 36 h 48"/>
                <a:gd name="T10" fmla="*/ 36 w 48"/>
                <a:gd name="T11" fmla="*/ 6 h 48"/>
                <a:gd name="T12" fmla="*/ 42 w 48"/>
                <a:gd name="T13" fmla="*/ 0 h 48"/>
                <a:gd name="T14" fmla="*/ 48 w 48"/>
                <a:gd name="T15" fmla="*/ 6 h 48"/>
                <a:gd name="T16" fmla="*/ 48 w 48"/>
                <a:gd name="T17" fmla="*/ 42 h 48"/>
                <a:gd name="T18" fmla="*/ 42 w 48"/>
                <a:gd name="T1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42" y="48"/>
                  </a:moveTo>
                  <a:cubicBezTo>
                    <a:pt x="6" y="48"/>
                    <a:pt x="6" y="48"/>
                    <a:pt x="6" y="48"/>
                  </a:cubicBezTo>
                  <a:cubicBezTo>
                    <a:pt x="3" y="48"/>
                    <a:pt x="0" y="45"/>
                    <a:pt x="0" y="42"/>
                  </a:cubicBezTo>
                  <a:cubicBezTo>
                    <a:pt x="0" y="39"/>
                    <a:pt x="3" y="36"/>
                    <a:pt x="6" y="36"/>
                  </a:cubicBezTo>
                  <a:cubicBezTo>
                    <a:pt x="36" y="36"/>
                    <a:pt x="36" y="36"/>
                    <a:pt x="36" y="36"/>
                  </a:cubicBezTo>
                  <a:cubicBezTo>
                    <a:pt x="36" y="6"/>
                    <a:pt x="36" y="6"/>
                    <a:pt x="36" y="6"/>
                  </a:cubicBezTo>
                  <a:cubicBezTo>
                    <a:pt x="36" y="3"/>
                    <a:pt x="39" y="0"/>
                    <a:pt x="42" y="0"/>
                  </a:cubicBezTo>
                  <a:cubicBezTo>
                    <a:pt x="45" y="0"/>
                    <a:pt x="48" y="3"/>
                    <a:pt x="48" y="6"/>
                  </a:cubicBezTo>
                  <a:cubicBezTo>
                    <a:pt x="48" y="42"/>
                    <a:pt x="48" y="42"/>
                    <a:pt x="48" y="42"/>
                  </a:cubicBezTo>
                  <a:cubicBezTo>
                    <a:pt x="48" y="45"/>
                    <a:pt x="45" y="48"/>
                    <a:pt x="42"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7" name="Freeform 104"/>
            <p:cNvSpPr>
              <a:spLocks noEditPoints="1"/>
            </p:cNvSpPr>
            <p:nvPr/>
          </p:nvSpPr>
          <p:spPr bwMode="auto">
            <a:xfrm>
              <a:off x="1441" y="1844"/>
              <a:ext cx="286" cy="177"/>
            </a:xfrm>
            <a:custGeom>
              <a:avLst/>
              <a:gdLst>
                <a:gd name="T0" fmla="*/ 97 w 193"/>
                <a:gd name="T1" fmla="*/ 120 h 120"/>
                <a:gd name="T2" fmla="*/ 2 w 193"/>
                <a:gd name="T3" fmla="*/ 64 h 120"/>
                <a:gd name="T4" fmla="*/ 2 w 193"/>
                <a:gd name="T5" fmla="*/ 56 h 120"/>
                <a:gd name="T6" fmla="*/ 97 w 193"/>
                <a:gd name="T7" fmla="*/ 0 h 120"/>
                <a:gd name="T8" fmla="*/ 191 w 193"/>
                <a:gd name="T9" fmla="*/ 56 h 120"/>
                <a:gd name="T10" fmla="*/ 191 w 193"/>
                <a:gd name="T11" fmla="*/ 64 h 120"/>
                <a:gd name="T12" fmla="*/ 97 w 193"/>
                <a:gd name="T13" fmla="*/ 120 h 120"/>
                <a:gd name="T14" fmla="*/ 15 w 193"/>
                <a:gd name="T15" fmla="*/ 60 h 120"/>
                <a:gd name="T16" fmla="*/ 97 w 193"/>
                <a:gd name="T17" fmla="*/ 108 h 120"/>
                <a:gd name="T18" fmla="*/ 179 w 193"/>
                <a:gd name="T19" fmla="*/ 60 h 120"/>
                <a:gd name="T20" fmla="*/ 97 w 193"/>
                <a:gd name="T21" fmla="*/ 12 h 120"/>
                <a:gd name="T22" fmla="*/ 15 w 193"/>
                <a:gd name="T23" fmla="*/ 6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120">
                  <a:moveTo>
                    <a:pt x="97" y="120"/>
                  </a:moveTo>
                  <a:cubicBezTo>
                    <a:pt x="53" y="120"/>
                    <a:pt x="4" y="66"/>
                    <a:pt x="2" y="64"/>
                  </a:cubicBezTo>
                  <a:cubicBezTo>
                    <a:pt x="0" y="62"/>
                    <a:pt x="0" y="58"/>
                    <a:pt x="2" y="56"/>
                  </a:cubicBezTo>
                  <a:cubicBezTo>
                    <a:pt x="4" y="54"/>
                    <a:pt x="53" y="0"/>
                    <a:pt x="97" y="0"/>
                  </a:cubicBezTo>
                  <a:cubicBezTo>
                    <a:pt x="141" y="0"/>
                    <a:pt x="189" y="54"/>
                    <a:pt x="191" y="56"/>
                  </a:cubicBezTo>
                  <a:cubicBezTo>
                    <a:pt x="193" y="58"/>
                    <a:pt x="193" y="62"/>
                    <a:pt x="191" y="64"/>
                  </a:cubicBezTo>
                  <a:cubicBezTo>
                    <a:pt x="189" y="66"/>
                    <a:pt x="141" y="120"/>
                    <a:pt x="97" y="120"/>
                  </a:cubicBezTo>
                  <a:close/>
                  <a:moveTo>
                    <a:pt x="15" y="60"/>
                  </a:moveTo>
                  <a:cubicBezTo>
                    <a:pt x="27" y="72"/>
                    <a:pt x="64" y="108"/>
                    <a:pt x="97" y="108"/>
                  </a:cubicBezTo>
                  <a:cubicBezTo>
                    <a:pt x="129" y="108"/>
                    <a:pt x="167" y="72"/>
                    <a:pt x="179" y="60"/>
                  </a:cubicBezTo>
                  <a:cubicBezTo>
                    <a:pt x="167" y="48"/>
                    <a:pt x="129" y="12"/>
                    <a:pt x="97" y="12"/>
                  </a:cubicBezTo>
                  <a:cubicBezTo>
                    <a:pt x="64" y="12"/>
                    <a:pt x="27" y="48"/>
                    <a:pt x="15"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8" name="Freeform 105"/>
            <p:cNvSpPr>
              <a:spLocks noEditPoints="1"/>
            </p:cNvSpPr>
            <p:nvPr/>
          </p:nvSpPr>
          <p:spPr bwMode="auto">
            <a:xfrm>
              <a:off x="1531" y="1879"/>
              <a:ext cx="107"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99" name="Oval 106"/>
            <p:cNvSpPr>
              <a:spLocks noChangeArrowheads="1"/>
            </p:cNvSpPr>
            <p:nvPr/>
          </p:nvSpPr>
          <p:spPr bwMode="auto">
            <a:xfrm>
              <a:off x="1567" y="1915"/>
              <a:ext cx="35" cy="3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grpSp>
      <p:grpSp>
        <p:nvGrpSpPr>
          <p:cNvPr id="111" name="Group 41"/>
          <p:cNvGrpSpPr>
            <a:grpSpLocks noChangeAspect="1"/>
          </p:cNvGrpSpPr>
          <p:nvPr/>
        </p:nvGrpSpPr>
        <p:grpSpPr bwMode="auto">
          <a:xfrm>
            <a:off x="9695631" y="5524348"/>
            <a:ext cx="459581" cy="420743"/>
            <a:chOff x="3439" y="460"/>
            <a:chExt cx="426" cy="390"/>
          </a:xfrm>
          <a:solidFill>
            <a:schemeClr val="accent1"/>
          </a:solidFill>
        </p:grpSpPr>
        <p:sp>
          <p:nvSpPr>
            <p:cNvPr id="112" name="Freeform 42"/>
            <p:cNvSpPr>
              <a:spLocks noEditPoints="1"/>
            </p:cNvSpPr>
            <p:nvPr/>
          </p:nvSpPr>
          <p:spPr bwMode="auto">
            <a:xfrm>
              <a:off x="3439" y="584"/>
              <a:ext cx="426" cy="266"/>
            </a:xfrm>
            <a:custGeom>
              <a:avLst/>
              <a:gdLst>
                <a:gd name="T0" fmla="*/ 265 w 288"/>
                <a:gd name="T1" fmla="*/ 180 h 180"/>
                <a:gd name="T2" fmla="*/ 23 w 288"/>
                <a:gd name="T3" fmla="*/ 180 h 180"/>
                <a:gd name="T4" fmla="*/ 0 w 288"/>
                <a:gd name="T5" fmla="*/ 157 h 180"/>
                <a:gd name="T6" fmla="*/ 0 w 288"/>
                <a:gd name="T7" fmla="*/ 6 h 180"/>
                <a:gd name="T8" fmla="*/ 6 w 288"/>
                <a:gd name="T9" fmla="*/ 0 h 180"/>
                <a:gd name="T10" fmla="*/ 282 w 288"/>
                <a:gd name="T11" fmla="*/ 0 h 180"/>
                <a:gd name="T12" fmla="*/ 288 w 288"/>
                <a:gd name="T13" fmla="*/ 6 h 180"/>
                <a:gd name="T14" fmla="*/ 288 w 288"/>
                <a:gd name="T15" fmla="*/ 157 h 180"/>
                <a:gd name="T16" fmla="*/ 265 w 288"/>
                <a:gd name="T17" fmla="*/ 180 h 180"/>
                <a:gd name="T18" fmla="*/ 12 w 288"/>
                <a:gd name="T19" fmla="*/ 12 h 180"/>
                <a:gd name="T20" fmla="*/ 12 w 288"/>
                <a:gd name="T21" fmla="*/ 157 h 180"/>
                <a:gd name="T22" fmla="*/ 23 w 288"/>
                <a:gd name="T23" fmla="*/ 168 h 180"/>
                <a:gd name="T24" fmla="*/ 265 w 288"/>
                <a:gd name="T25" fmla="*/ 168 h 180"/>
                <a:gd name="T26" fmla="*/ 276 w 288"/>
                <a:gd name="T27" fmla="*/ 157 h 180"/>
                <a:gd name="T28" fmla="*/ 276 w 288"/>
                <a:gd name="T29" fmla="*/ 12 h 180"/>
                <a:gd name="T30" fmla="*/ 12 w 288"/>
                <a:gd name="T31" fmla="*/ 1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180">
                  <a:moveTo>
                    <a:pt x="265" y="180"/>
                  </a:moveTo>
                  <a:cubicBezTo>
                    <a:pt x="23" y="180"/>
                    <a:pt x="23" y="180"/>
                    <a:pt x="23" y="180"/>
                  </a:cubicBezTo>
                  <a:cubicBezTo>
                    <a:pt x="10" y="180"/>
                    <a:pt x="0" y="170"/>
                    <a:pt x="0" y="157"/>
                  </a:cubicBezTo>
                  <a:cubicBezTo>
                    <a:pt x="0" y="6"/>
                    <a:pt x="0" y="6"/>
                    <a:pt x="0" y="6"/>
                  </a:cubicBezTo>
                  <a:cubicBezTo>
                    <a:pt x="0" y="3"/>
                    <a:pt x="3" y="0"/>
                    <a:pt x="6" y="0"/>
                  </a:cubicBezTo>
                  <a:cubicBezTo>
                    <a:pt x="282" y="0"/>
                    <a:pt x="282" y="0"/>
                    <a:pt x="282" y="0"/>
                  </a:cubicBezTo>
                  <a:cubicBezTo>
                    <a:pt x="285" y="0"/>
                    <a:pt x="288" y="3"/>
                    <a:pt x="288" y="6"/>
                  </a:cubicBezTo>
                  <a:cubicBezTo>
                    <a:pt x="288" y="157"/>
                    <a:pt x="288" y="157"/>
                    <a:pt x="288" y="157"/>
                  </a:cubicBezTo>
                  <a:cubicBezTo>
                    <a:pt x="288" y="170"/>
                    <a:pt x="277" y="180"/>
                    <a:pt x="265" y="180"/>
                  </a:cubicBezTo>
                  <a:close/>
                  <a:moveTo>
                    <a:pt x="12" y="12"/>
                  </a:moveTo>
                  <a:cubicBezTo>
                    <a:pt x="12" y="157"/>
                    <a:pt x="12" y="157"/>
                    <a:pt x="12" y="157"/>
                  </a:cubicBezTo>
                  <a:cubicBezTo>
                    <a:pt x="12" y="163"/>
                    <a:pt x="17" y="168"/>
                    <a:pt x="23" y="168"/>
                  </a:cubicBezTo>
                  <a:cubicBezTo>
                    <a:pt x="265" y="168"/>
                    <a:pt x="265" y="168"/>
                    <a:pt x="265" y="168"/>
                  </a:cubicBezTo>
                  <a:cubicBezTo>
                    <a:pt x="271" y="168"/>
                    <a:pt x="276" y="163"/>
                    <a:pt x="276" y="157"/>
                  </a:cubicBezTo>
                  <a:cubicBezTo>
                    <a:pt x="276" y="12"/>
                    <a:pt x="276" y="12"/>
                    <a:pt x="276" y="12"/>
                  </a:cubicBezTo>
                  <a:lnTo>
                    <a:pt x="1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3" name="Freeform 43"/>
            <p:cNvSpPr>
              <a:spLocks noEditPoints="1"/>
            </p:cNvSpPr>
            <p:nvPr/>
          </p:nvSpPr>
          <p:spPr bwMode="auto">
            <a:xfrm>
              <a:off x="3581" y="637"/>
              <a:ext cx="160" cy="160"/>
            </a:xfrm>
            <a:custGeom>
              <a:avLst/>
              <a:gdLst>
                <a:gd name="T0" fmla="*/ 6 w 108"/>
                <a:gd name="T1" fmla="*/ 108 h 108"/>
                <a:gd name="T2" fmla="*/ 3 w 108"/>
                <a:gd name="T3" fmla="*/ 107 h 108"/>
                <a:gd name="T4" fmla="*/ 0 w 108"/>
                <a:gd name="T5" fmla="*/ 102 h 108"/>
                <a:gd name="T6" fmla="*/ 0 w 108"/>
                <a:gd name="T7" fmla="*/ 6 h 108"/>
                <a:gd name="T8" fmla="*/ 3 w 108"/>
                <a:gd name="T9" fmla="*/ 1 h 108"/>
                <a:gd name="T10" fmla="*/ 9 w 108"/>
                <a:gd name="T11" fmla="*/ 1 h 108"/>
                <a:gd name="T12" fmla="*/ 105 w 108"/>
                <a:gd name="T13" fmla="*/ 49 h 108"/>
                <a:gd name="T14" fmla="*/ 108 w 108"/>
                <a:gd name="T15" fmla="*/ 54 h 108"/>
                <a:gd name="T16" fmla="*/ 105 w 108"/>
                <a:gd name="T17" fmla="*/ 60 h 108"/>
                <a:gd name="T18" fmla="*/ 9 w 108"/>
                <a:gd name="T19" fmla="*/ 108 h 108"/>
                <a:gd name="T20" fmla="*/ 6 w 108"/>
                <a:gd name="T21" fmla="*/ 108 h 108"/>
                <a:gd name="T22" fmla="*/ 12 w 108"/>
                <a:gd name="T23" fmla="*/ 16 h 108"/>
                <a:gd name="T24" fmla="*/ 12 w 108"/>
                <a:gd name="T25" fmla="*/ 93 h 108"/>
                <a:gd name="T26" fmla="*/ 88 w 108"/>
                <a:gd name="T27" fmla="*/ 54 h 108"/>
                <a:gd name="T28" fmla="*/ 12 w 108"/>
                <a:gd name="T29" fmla="*/ 1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8" h="108">
                  <a:moveTo>
                    <a:pt x="6" y="108"/>
                  </a:moveTo>
                  <a:cubicBezTo>
                    <a:pt x="5" y="108"/>
                    <a:pt x="4" y="108"/>
                    <a:pt x="3" y="107"/>
                  </a:cubicBezTo>
                  <a:cubicBezTo>
                    <a:pt x="1" y="106"/>
                    <a:pt x="0" y="104"/>
                    <a:pt x="0" y="102"/>
                  </a:cubicBezTo>
                  <a:cubicBezTo>
                    <a:pt x="0" y="6"/>
                    <a:pt x="0" y="6"/>
                    <a:pt x="0" y="6"/>
                  </a:cubicBezTo>
                  <a:cubicBezTo>
                    <a:pt x="0" y="4"/>
                    <a:pt x="1" y="2"/>
                    <a:pt x="3" y="1"/>
                  </a:cubicBezTo>
                  <a:cubicBezTo>
                    <a:pt x="4" y="0"/>
                    <a:pt x="7" y="0"/>
                    <a:pt x="9" y="1"/>
                  </a:cubicBezTo>
                  <a:cubicBezTo>
                    <a:pt x="105" y="49"/>
                    <a:pt x="105" y="49"/>
                    <a:pt x="105" y="49"/>
                  </a:cubicBezTo>
                  <a:cubicBezTo>
                    <a:pt x="107" y="50"/>
                    <a:pt x="108" y="52"/>
                    <a:pt x="108" y="54"/>
                  </a:cubicBezTo>
                  <a:cubicBezTo>
                    <a:pt x="108" y="57"/>
                    <a:pt x="107" y="59"/>
                    <a:pt x="105" y="60"/>
                  </a:cubicBezTo>
                  <a:cubicBezTo>
                    <a:pt x="9" y="108"/>
                    <a:pt x="9" y="108"/>
                    <a:pt x="9" y="108"/>
                  </a:cubicBezTo>
                  <a:cubicBezTo>
                    <a:pt x="8" y="108"/>
                    <a:pt x="7" y="108"/>
                    <a:pt x="6" y="108"/>
                  </a:cubicBezTo>
                  <a:close/>
                  <a:moveTo>
                    <a:pt x="12" y="16"/>
                  </a:moveTo>
                  <a:cubicBezTo>
                    <a:pt x="12" y="93"/>
                    <a:pt x="12" y="93"/>
                    <a:pt x="12" y="93"/>
                  </a:cubicBezTo>
                  <a:cubicBezTo>
                    <a:pt x="88" y="54"/>
                    <a:pt x="88" y="54"/>
                    <a:pt x="88" y="54"/>
                  </a:cubicBezTo>
                  <a:lnTo>
                    <a:pt x="1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4" name="Freeform 44"/>
            <p:cNvSpPr>
              <a:spLocks noEditPoints="1"/>
            </p:cNvSpPr>
            <p:nvPr/>
          </p:nvSpPr>
          <p:spPr bwMode="auto">
            <a:xfrm>
              <a:off x="3439" y="460"/>
              <a:ext cx="426" cy="106"/>
            </a:xfrm>
            <a:custGeom>
              <a:avLst/>
              <a:gdLst>
                <a:gd name="T0" fmla="*/ 282 w 288"/>
                <a:gd name="T1" fmla="*/ 72 h 72"/>
                <a:gd name="T2" fmla="*/ 6 w 288"/>
                <a:gd name="T3" fmla="*/ 72 h 72"/>
                <a:gd name="T4" fmla="*/ 0 w 288"/>
                <a:gd name="T5" fmla="*/ 66 h 72"/>
                <a:gd name="T6" fmla="*/ 0 w 288"/>
                <a:gd name="T7" fmla="*/ 18 h 72"/>
                <a:gd name="T8" fmla="*/ 18 w 288"/>
                <a:gd name="T9" fmla="*/ 0 h 72"/>
                <a:gd name="T10" fmla="*/ 270 w 288"/>
                <a:gd name="T11" fmla="*/ 0 h 72"/>
                <a:gd name="T12" fmla="*/ 288 w 288"/>
                <a:gd name="T13" fmla="*/ 18 h 72"/>
                <a:gd name="T14" fmla="*/ 288 w 288"/>
                <a:gd name="T15" fmla="*/ 66 h 72"/>
                <a:gd name="T16" fmla="*/ 282 w 288"/>
                <a:gd name="T17" fmla="*/ 72 h 72"/>
                <a:gd name="T18" fmla="*/ 12 w 288"/>
                <a:gd name="T19" fmla="*/ 60 h 72"/>
                <a:gd name="T20" fmla="*/ 276 w 288"/>
                <a:gd name="T21" fmla="*/ 60 h 72"/>
                <a:gd name="T22" fmla="*/ 276 w 288"/>
                <a:gd name="T23" fmla="*/ 18 h 72"/>
                <a:gd name="T24" fmla="*/ 270 w 288"/>
                <a:gd name="T25" fmla="*/ 12 h 72"/>
                <a:gd name="T26" fmla="*/ 18 w 288"/>
                <a:gd name="T27" fmla="*/ 12 h 72"/>
                <a:gd name="T28" fmla="*/ 12 w 288"/>
                <a:gd name="T29" fmla="*/ 18 h 72"/>
                <a:gd name="T30" fmla="*/ 12 w 288"/>
                <a:gd name="T3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72">
                  <a:moveTo>
                    <a:pt x="282" y="72"/>
                  </a:moveTo>
                  <a:cubicBezTo>
                    <a:pt x="6" y="72"/>
                    <a:pt x="6" y="72"/>
                    <a:pt x="6" y="72"/>
                  </a:cubicBezTo>
                  <a:cubicBezTo>
                    <a:pt x="3" y="72"/>
                    <a:pt x="0" y="70"/>
                    <a:pt x="0" y="66"/>
                  </a:cubicBezTo>
                  <a:cubicBezTo>
                    <a:pt x="0" y="18"/>
                    <a:pt x="0" y="18"/>
                    <a:pt x="0" y="18"/>
                  </a:cubicBezTo>
                  <a:cubicBezTo>
                    <a:pt x="0" y="8"/>
                    <a:pt x="8" y="0"/>
                    <a:pt x="18" y="0"/>
                  </a:cubicBezTo>
                  <a:cubicBezTo>
                    <a:pt x="270" y="0"/>
                    <a:pt x="270" y="0"/>
                    <a:pt x="270" y="0"/>
                  </a:cubicBezTo>
                  <a:cubicBezTo>
                    <a:pt x="280" y="0"/>
                    <a:pt x="288" y="8"/>
                    <a:pt x="288" y="18"/>
                  </a:cubicBezTo>
                  <a:cubicBezTo>
                    <a:pt x="288" y="66"/>
                    <a:pt x="288" y="66"/>
                    <a:pt x="288" y="66"/>
                  </a:cubicBezTo>
                  <a:cubicBezTo>
                    <a:pt x="288" y="70"/>
                    <a:pt x="285" y="72"/>
                    <a:pt x="282" y="72"/>
                  </a:cubicBezTo>
                  <a:close/>
                  <a:moveTo>
                    <a:pt x="12" y="60"/>
                  </a:moveTo>
                  <a:cubicBezTo>
                    <a:pt x="276" y="60"/>
                    <a:pt x="276" y="60"/>
                    <a:pt x="276" y="60"/>
                  </a:cubicBezTo>
                  <a:cubicBezTo>
                    <a:pt x="276" y="18"/>
                    <a:pt x="276" y="18"/>
                    <a:pt x="276" y="18"/>
                  </a:cubicBezTo>
                  <a:cubicBezTo>
                    <a:pt x="276" y="15"/>
                    <a:pt x="273" y="12"/>
                    <a:pt x="270" y="12"/>
                  </a:cubicBezTo>
                  <a:cubicBezTo>
                    <a:pt x="18" y="12"/>
                    <a:pt x="18" y="12"/>
                    <a:pt x="18" y="12"/>
                  </a:cubicBezTo>
                  <a:cubicBezTo>
                    <a:pt x="15" y="12"/>
                    <a:pt x="12" y="15"/>
                    <a:pt x="12" y="18"/>
                  </a:cubicBezTo>
                  <a:lnTo>
                    <a:pt x="12"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5" name="Freeform 45"/>
            <p:cNvSpPr/>
            <p:nvPr/>
          </p:nvSpPr>
          <p:spPr bwMode="auto">
            <a:xfrm>
              <a:off x="3442" y="463"/>
              <a:ext cx="92" cy="91"/>
            </a:xfrm>
            <a:custGeom>
              <a:avLst/>
              <a:gdLst>
                <a:gd name="T0" fmla="*/ 12 w 92"/>
                <a:gd name="T1" fmla="*/ 91 h 91"/>
                <a:gd name="T2" fmla="*/ 0 w 92"/>
                <a:gd name="T3" fmla="*/ 80 h 91"/>
                <a:gd name="T4" fmla="*/ 80 w 92"/>
                <a:gd name="T5" fmla="*/ 0 h 91"/>
                <a:gd name="T6" fmla="*/ 92 w 92"/>
                <a:gd name="T7" fmla="*/ 11 h 91"/>
                <a:gd name="T8" fmla="*/ 12 w 92"/>
                <a:gd name="T9" fmla="*/ 91 h 91"/>
              </a:gdLst>
              <a:ahLst/>
              <a:cxnLst>
                <a:cxn ang="0">
                  <a:pos x="T0" y="T1"/>
                </a:cxn>
                <a:cxn ang="0">
                  <a:pos x="T2" y="T3"/>
                </a:cxn>
                <a:cxn ang="0">
                  <a:pos x="T4" y="T5"/>
                </a:cxn>
                <a:cxn ang="0">
                  <a:pos x="T6" y="T7"/>
                </a:cxn>
                <a:cxn ang="0">
                  <a:pos x="T8" y="T9"/>
                </a:cxn>
              </a:cxnLst>
              <a:rect l="0" t="0" r="r" b="b"/>
              <a:pathLst>
                <a:path w="92" h="91">
                  <a:moveTo>
                    <a:pt x="12" y="91"/>
                  </a:moveTo>
                  <a:lnTo>
                    <a:pt x="0" y="80"/>
                  </a:lnTo>
                  <a:lnTo>
                    <a:pt x="80" y="0"/>
                  </a:lnTo>
                  <a:lnTo>
                    <a:pt x="92" y="11"/>
                  </a:lnTo>
                  <a:lnTo>
                    <a:pt x="12" y="9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6" name="Freeform 46"/>
            <p:cNvSpPr/>
            <p:nvPr/>
          </p:nvSpPr>
          <p:spPr bwMode="auto">
            <a:xfrm>
              <a:off x="3495"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7" name="Freeform 47"/>
            <p:cNvSpPr/>
            <p:nvPr/>
          </p:nvSpPr>
          <p:spPr bwMode="auto">
            <a:xfrm>
              <a:off x="3566"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8" name="Freeform 48"/>
            <p:cNvSpPr/>
            <p:nvPr/>
          </p:nvSpPr>
          <p:spPr bwMode="auto">
            <a:xfrm>
              <a:off x="3637" y="463"/>
              <a:ext cx="101" cy="102"/>
            </a:xfrm>
            <a:custGeom>
              <a:avLst/>
              <a:gdLst>
                <a:gd name="T0" fmla="*/ 12 w 101"/>
                <a:gd name="T1" fmla="*/ 102 h 102"/>
                <a:gd name="T2" fmla="*/ 0 w 101"/>
                <a:gd name="T3" fmla="*/ 88 h 102"/>
                <a:gd name="T4" fmla="*/ 89 w 101"/>
                <a:gd name="T5" fmla="*/ 0 h 102"/>
                <a:gd name="T6" fmla="*/ 101 w 101"/>
                <a:gd name="T7" fmla="*/ 11 h 102"/>
                <a:gd name="T8" fmla="*/ 12 w 101"/>
                <a:gd name="T9" fmla="*/ 102 h 102"/>
              </a:gdLst>
              <a:ahLst/>
              <a:cxnLst>
                <a:cxn ang="0">
                  <a:pos x="T0" y="T1"/>
                </a:cxn>
                <a:cxn ang="0">
                  <a:pos x="T2" y="T3"/>
                </a:cxn>
                <a:cxn ang="0">
                  <a:pos x="T4" y="T5"/>
                </a:cxn>
                <a:cxn ang="0">
                  <a:pos x="T6" y="T7"/>
                </a:cxn>
                <a:cxn ang="0">
                  <a:pos x="T8" y="T9"/>
                </a:cxn>
              </a:cxnLst>
              <a:rect l="0" t="0" r="r" b="b"/>
              <a:pathLst>
                <a:path w="101" h="102">
                  <a:moveTo>
                    <a:pt x="12" y="102"/>
                  </a:moveTo>
                  <a:lnTo>
                    <a:pt x="0" y="88"/>
                  </a:lnTo>
                  <a:lnTo>
                    <a:pt x="89" y="0"/>
                  </a:lnTo>
                  <a:lnTo>
                    <a:pt x="101" y="11"/>
                  </a:lnTo>
                  <a:lnTo>
                    <a:pt x="12" y="10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19" name="Freeform 49"/>
            <p:cNvSpPr/>
            <p:nvPr/>
          </p:nvSpPr>
          <p:spPr bwMode="auto">
            <a:xfrm>
              <a:off x="3708" y="463"/>
              <a:ext cx="100" cy="100"/>
            </a:xfrm>
            <a:custGeom>
              <a:avLst/>
              <a:gdLst>
                <a:gd name="T0" fmla="*/ 12 w 100"/>
                <a:gd name="T1" fmla="*/ 100 h 100"/>
                <a:gd name="T2" fmla="*/ 0 w 100"/>
                <a:gd name="T3" fmla="*/ 88 h 100"/>
                <a:gd name="T4" fmla="*/ 89 w 100"/>
                <a:gd name="T5" fmla="*/ 0 h 100"/>
                <a:gd name="T6" fmla="*/ 100 w 100"/>
                <a:gd name="T7" fmla="*/ 11 h 100"/>
                <a:gd name="T8" fmla="*/ 12 w 100"/>
                <a:gd name="T9" fmla="*/ 100 h 100"/>
              </a:gdLst>
              <a:ahLst/>
              <a:cxnLst>
                <a:cxn ang="0">
                  <a:pos x="T0" y="T1"/>
                </a:cxn>
                <a:cxn ang="0">
                  <a:pos x="T2" y="T3"/>
                </a:cxn>
                <a:cxn ang="0">
                  <a:pos x="T4" y="T5"/>
                </a:cxn>
                <a:cxn ang="0">
                  <a:pos x="T6" y="T7"/>
                </a:cxn>
                <a:cxn ang="0">
                  <a:pos x="T8" y="T9"/>
                </a:cxn>
              </a:cxnLst>
              <a:rect l="0" t="0" r="r" b="b"/>
              <a:pathLst>
                <a:path w="100" h="100">
                  <a:moveTo>
                    <a:pt x="12" y="100"/>
                  </a:moveTo>
                  <a:lnTo>
                    <a:pt x="0" y="88"/>
                  </a:lnTo>
                  <a:lnTo>
                    <a:pt x="89" y="0"/>
                  </a:lnTo>
                  <a:lnTo>
                    <a:pt x="100" y="11"/>
                  </a:lnTo>
                  <a:lnTo>
                    <a:pt x="12" y="10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20" name="Freeform 50"/>
            <p:cNvSpPr/>
            <p:nvPr/>
          </p:nvSpPr>
          <p:spPr bwMode="auto">
            <a:xfrm>
              <a:off x="3779" y="480"/>
              <a:ext cx="83" cy="83"/>
            </a:xfrm>
            <a:custGeom>
              <a:avLst/>
              <a:gdLst>
                <a:gd name="T0" fmla="*/ 12 w 83"/>
                <a:gd name="T1" fmla="*/ 83 h 83"/>
                <a:gd name="T2" fmla="*/ 0 w 83"/>
                <a:gd name="T3" fmla="*/ 71 h 83"/>
                <a:gd name="T4" fmla="*/ 71 w 83"/>
                <a:gd name="T5" fmla="*/ 0 h 83"/>
                <a:gd name="T6" fmla="*/ 83 w 83"/>
                <a:gd name="T7" fmla="*/ 12 h 83"/>
                <a:gd name="T8" fmla="*/ 12 w 83"/>
                <a:gd name="T9" fmla="*/ 83 h 83"/>
              </a:gdLst>
              <a:ahLst/>
              <a:cxnLst>
                <a:cxn ang="0">
                  <a:pos x="T0" y="T1"/>
                </a:cxn>
                <a:cxn ang="0">
                  <a:pos x="T2" y="T3"/>
                </a:cxn>
                <a:cxn ang="0">
                  <a:pos x="T4" y="T5"/>
                </a:cxn>
                <a:cxn ang="0">
                  <a:pos x="T6" y="T7"/>
                </a:cxn>
                <a:cxn ang="0">
                  <a:pos x="T8" y="T9"/>
                </a:cxn>
              </a:cxnLst>
              <a:rect l="0" t="0" r="r" b="b"/>
              <a:pathLst>
                <a:path w="83" h="83">
                  <a:moveTo>
                    <a:pt x="12" y="83"/>
                  </a:moveTo>
                  <a:lnTo>
                    <a:pt x="0" y="71"/>
                  </a:lnTo>
                  <a:lnTo>
                    <a:pt x="71" y="0"/>
                  </a:lnTo>
                  <a:lnTo>
                    <a:pt x="83" y="12"/>
                  </a:lnTo>
                  <a:lnTo>
                    <a:pt x="12" y="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grpSp>
      <p:grpSp>
        <p:nvGrpSpPr>
          <p:cNvPr id="121" name="Group 10"/>
          <p:cNvGrpSpPr>
            <a:grpSpLocks noChangeAspect="1"/>
          </p:cNvGrpSpPr>
          <p:nvPr/>
        </p:nvGrpSpPr>
        <p:grpSpPr bwMode="auto">
          <a:xfrm>
            <a:off x="10965185" y="5500310"/>
            <a:ext cx="467720" cy="468818"/>
            <a:chOff x="1374" y="442"/>
            <a:chExt cx="425" cy="426"/>
          </a:xfrm>
          <a:solidFill>
            <a:schemeClr val="accent1"/>
          </a:solidFill>
        </p:grpSpPr>
        <p:sp>
          <p:nvSpPr>
            <p:cNvPr id="122" name="Freeform 11"/>
            <p:cNvSpPr>
              <a:spLocks noEditPoints="1"/>
            </p:cNvSpPr>
            <p:nvPr/>
          </p:nvSpPr>
          <p:spPr bwMode="auto">
            <a:xfrm>
              <a:off x="1374" y="442"/>
              <a:ext cx="425" cy="426"/>
            </a:xfrm>
            <a:custGeom>
              <a:avLst/>
              <a:gdLst>
                <a:gd name="T0" fmla="*/ 144 w 288"/>
                <a:gd name="T1" fmla="*/ 288 h 288"/>
                <a:gd name="T2" fmla="*/ 0 w 288"/>
                <a:gd name="T3" fmla="*/ 144 h 288"/>
                <a:gd name="T4" fmla="*/ 144 w 288"/>
                <a:gd name="T5" fmla="*/ 0 h 288"/>
                <a:gd name="T6" fmla="*/ 288 w 288"/>
                <a:gd name="T7" fmla="*/ 144 h 288"/>
                <a:gd name="T8" fmla="*/ 144 w 288"/>
                <a:gd name="T9" fmla="*/ 288 h 288"/>
                <a:gd name="T10" fmla="*/ 144 w 288"/>
                <a:gd name="T11" fmla="*/ 12 h 288"/>
                <a:gd name="T12" fmla="*/ 12 w 288"/>
                <a:gd name="T13" fmla="*/ 144 h 288"/>
                <a:gd name="T14" fmla="*/ 144 w 288"/>
                <a:gd name="T15" fmla="*/ 276 h 288"/>
                <a:gd name="T16" fmla="*/ 276 w 288"/>
                <a:gd name="T17" fmla="*/ 144 h 288"/>
                <a:gd name="T18" fmla="*/ 144 w 288"/>
                <a:gd name="T19"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 h="288">
                  <a:moveTo>
                    <a:pt x="144" y="288"/>
                  </a:moveTo>
                  <a:cubicBezTo>
                    <a:pt x="64" y="288"/>
                    <a:pt x="0" y="223"/>
                    <a:pt x="0" y="144"/>
                  </a:cubicBezTo>
                  <a:cubicBezTo>
                    <a:pt x="0" y="64"/>
                    <a:pt x="64" y="0"/>
                    <a:pt x="144" y="0"/>
                  </a:cubicBezTo>
                  <a:cubicBezTo>
                    <a:pt x="223" y="0"/>
                    <a:pt x="288" y="64"/>
                    <a:pt x="288" y="144"/>
                  </a:cubicBezTo>
                  <a:cubicBezTo>
                    <a:pt x="288" y="223"/>
                    <a:pt x="223" y="288"/>
                    <a:pt x="144" y="288"/>
                  </a:cubicBezTo>
                  <a:close/>
                  <a:moveTo>
                    <a:pt x="144" y="12"/>
                  </a:moveTo>
                  <a:cubicBezTo>
                    <a:pt x="71" y="12"/>
                    <a:pt x="12" y="71"/>
                    <a:pt x="12" y="144"/>
                  </a:cubicBezTo>
                  <a:cubicBezTo>
                    <a:pt x="12" y="216"/>
                    <a:pt x="71" y="276"/>
                    <a:pt x="144" y="276"/>
                  </a:cubicBezTo>
                  <a:cubicBezTo>
                    <a:pt x="216" y="276"/>
                    <a:pt x="276" y="216"/>
                    <a:pt x="276" y="144"/>
                  </a:cubicBezTo>
                  <a:cubicBezTo>
                    <a:pt x="276" y="71"/>
                    <a:pt x="216" y="12"/>
                    <a:pt x="14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23" name="Freeform 12"/>
            <p:cNvSpPr>
              <a:spLocks noEditPoints="1"/>
            </p:cNvSpPr>
            <p:nvPr/>
          </p:nvSpPr>
          <p:spPr bwMode="auto">
            <a:xfrm>
              <a:off x="1516" y="565"/>
              <a:ext cx="177" cy="179"/>
            </a:xfrm>
            <a:custGeom>
              <a:avLst/>
              <a:gdLst>
                <a:gd name="T0" fmla="*/ 6 w 120"/>
                <a:gd name="T1" fmla="*/ 121 h 121"/>
                <a:gd name="T2" fmla="*/ 2 w 120"/>
                <a:gd name="T3" fmla="*/ 120 h 121"/>
                <a:gd name="T4" fmla="*/ 0 w 120"/>
                <a:gd name="T5" fmla="*/ 115 h 121"/>
                <a:gd name="T6" fmla="*/ 0 w 120"/>
                <a:gd name="T7" fmla="*/ 7 h 121"/>
                <a:gd name="T8" fmla="*/ 2 w 120"/>
                <a:gd name="T9" fmla="*/ 2 h 121"/>
                <a:gd name="T10" fmla="*/ 8 w 120"/>
                <a:gd name="T11" fmla="*/ 1 h 121"/>
                <a:gd name="T12" fmla="*/ 116 w 120"/>
                <a:gd name="T13" fmla="*/ 55 h 121"/>
                <a:gd name="T14" fmla="*/ 120 w 120"/>
                <a:gd name="T15" fmla="*/ 61 h 121"/>
                <a:gd name="T16" fmla="*/ 116 w 120"/>
                <a:gd name="T17" fmla="*/ 66 h 121"/>
                <a:gd name="T18" fmla="*/ 8 w 120"/>
                <a:gd name="T19" fmla="*/ 120 h 121"/>
                <a:gd name="T20" fmla="*/ 6 w 120"/>
                <a:gd name="T21" fmla="*/ 121 h 121"/>
                <a:gd name="T22" fmla="*/ 12 w 120"/>
                <a:gd name="T23" fmla="*/ 16 h 121"/>
                <a:gd name="T24" fmla="*/ 12 w 120"/>
                <a:gd name="T25" fmla="*/ 105 h 121"/>
                <a:gd name="T26" fmla="*/ 100 w 120"/>
                <a:gd name="T27" fmla="*/ 61 h 121"/>
                <a:gd name="T28" fmla="*/ 12 w 120"/>
                <a:gd name="T29"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1">
                  <a:moveTo>
                    <a:pt x="6" y="121"/>
                  </a:moveTo>
                  <a:cubicBezTo>
                    <a:pt x="5" y="121"/>
                    <a:pt x="3" y="120"/>
                    <a:pt x="2" y="120"/>
                  </a:cubicBezTo>
                  <a:cubicBezTo>
                    <a:pt x="1" y="119"/>
                    <a:pt x="0" y="117"/>
                    <a:pt x="0" y="115"/>
                  </a:cubicBezTo>
                  <a:cubicBezTo>
                    <a:pt x="0" y="7"/>
                    <a:pt x="0" y="7"/>
                    <a:pt x="0" y="7"/>
                  </a:cubicBezTo>
                  <a:cubicBezTo>
                    <a:pt x="0" y="5"/>
                    <a:pt x="1" y="3"/>
                    <a:pt x="2" y="2"/>
                  </a:cubicBezTo>
                  <a:cubicBezTo>
                    <a:pt x="4" y="0"/>
                    <a:pt x="6" y="0"/>
                    <a:pt x="8" y="1"/>
                  </a:cubicBezTo>
                  <a:cubicBezTo>
                    <a:pt x="116" y="55"/>
                    <a:pt x="116" y="55"/>
                    <a:pt x="116" y="55"/>
                  </a:cubicBezTo>
                  <a:cubicBezTo>
                    <a:pt x="118" y="56"/>
                    <a:pt x="120" y="58"/>
                    <a:pt x="120" y="61"/>
                  </a:cubicBezTo>
                  <a:cubicBezTo>
                    <a:pt x="120" y="63"/>
                    <a:pt x="118" y="65"/>
                    <a:pt x="116" y="66"/>
                  </a:cubicBezTo>
                  <a:cubicBezTo>
                    <a:pt x="8" y="120"/>
                    <a:pt x="8" y="120"/>
                    <a:pt x="8" y="120"/>
                  </a:cubicBezTo>
                  <a:cubicBezTo>
                    <a:pt x="7" y="120"/>
                    <a:pt x="7" y="121"/>
                    <a:pt x="6" y="121"/>
                  </a:cubicBezTo>
                  <a:close/>
                  <a:moveTo>
                    <a:pt x="12" y="16"/>
                  </a:moveTo>
                  <a:cubicBezTo>
                    <a:pt x="12" y="105"/>
                    <a:pt x="12" y="105"/>
                    <a:pt x="12" y="105"/>
                  </a:cubicBezTo>
                  <a:cubicBezTo>
                    <a:pt x="100" y="61"/>
                    <a:pt x="100" y="61"/>
                    <a:pt x="100" y="61"/>
                  </a:cubicBezTo>
                  <a:lnTo>
                    <a:pt x="12"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nvGrpSpPr>
          <p:cNvPr id="124" name="Group 87"/>
          <p:cNvGrpSpPr>
            <a:grpSpLocks noChangeAspect="1"/>
          </p:cNvGrpSpPr>
          <p:nvPr/>
        </p:nvGrpSpPr>
        <p:grpSpPr bwMode="auto">
          <a:xfrm>
            <a:off x="4599644" y="1930124"/>
            <a:ext cx="499666" cy="499666"/>
            <a:chOff x="5510" y="1717"/>
            <a:chExt cx="428" cy="428"/>
          </a:xfrm>
          <a:solidFill>
            <a:schemeClr val="accent1"/>
          </a:solidFill>
        </p:grpSpPr>
        <p:sp>
          <p:nvSpPr>
            <p:cNvPr id="125" name="Freeform 88"/>
            <p:cNvSpPr/>
            <p:nvPr/>
          </p:nvSpPr>
          <p:spPr bwMode="auto">
            <a:xfrm>
              <a:off x="5572" y="1717"/>
              <a:ext cx="366" cy="339"/>
            </a:xfrm>
            <a:custGeom>
              <a:avLst/>
              <a:gdLst>
                <a:gd name="T0" fmla="*/ 66 w 247"/>
                <a:gd name="T1" fmla="*/ 229 h 229"/>
                <a:gd name="T2" fmla="*/ 62 w 247"/>
                <a:gd name="T3" fmla="*/ 227 h 229"/>
                <a:gd name="T4" fmla="*/ 2 w 247"/>
                <a:gd name="T5" fmla="*/ 167 h 229"/>
                <a:gd name="T6" fmla="*/ 2 w 247"/>
                <a:gd name="T7" fmla="*/ 159 h 229"/>
                <a:gd name="T8" fmla="*/ 10 w 247"/>
                <a:gd name="T9" fmla="*/ 159 h 229"/>
                <a:gd name="T10" fmla="*/ 66 w 247"/>
                <a:gd name="T11" fmla="*/ 214 h 229"/>
                <a:gd name="T12" fmla="*/ 235 w 247"/>
                <a:gd name="T13" fmla="*/ 3 h 229"/>
                <a:gd name="T14" fmla="*/ 244 w 247"/>
                <a:gd name="T15" fmla="*/ 3 h 229"/>
                <a:gd name="T16" fmla="*/ 245 w 247"/>
                <a:gd name="T17" fmla="*/ 11 h 229"/>
                <a:gd name="T18" fmla="*/ 71 w 247"/>
                <a:gd name="T19" fmla="*/ 227 h 229"/>
                <a:gd name="T20" fmla="*/ 66 w 247"/>
                <a:gd name="T21" fmla="*/ 229 h 229"/>
                <a:gd name="T22" fmla="*/ 66 w 247"/>
                <a:gd name="T23" fmla="*/ 229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229">
                  <a:moveTo>
                    <a:pt x="66" y="229"/>
                  </a:moveTo>
                  <a:cubicBezTo>
                    <a:pt x="65" y="229"/>
                    <a:pt x="63" y="229"/>
                    <a:pt x="62" y="227"/>
                  </a:cubicBezTo>
                  <a:cubicBezTo>
                    <a:pt x="2" y="167"/>
                    <a:pt x="2" y="167"/>
                    <a:pt x="2" y="167"/>
                  </a:cubicBezTo>
                  <a:cubicBezTo>
                    <a:pt x="0" y="165"/>
                    <a:pt x="0" y="161"/>
                    <a:pt x="2" y="159"/>
                  </a:cubicBezTo>
                  <a:cubicBezTo>
                    <a:pt x="4" y="157"/>
                    <a:pt x="8" y="157"/>
                    <a:pt x="10" y="159"/>
                  </a:cubicBezTo>
                  <a:cubicBezTo>
                    <a:pt x="66" y="214"/>
                    <a:pt x="66" y="214"/>
                    <a:pt x="66" y="214"/>
                  </a:cubicBezTo>
                  <a:cubicBezTo>
                    <a:pt x="235" y="3"/>
                    <a:pt x="235" y="3"/>
                    <a:pt x="235" y="3"/>
                  </a:cubicBezTo>
                  <a:cubicBezTo>
                    <a:pt x="238" y="1"/>
                    <a:pt x="241" y="0"/>
                    <a:pt x="244" y="3"/>
                  </a:cubicBezTo>
                  <a:cubicBezTo>
                    <a:pt x="246" y="5"/>
                    <a:pt x="247" y="8"/>
                    <a:pt x="245" y="11"/>
                  </a:cubicBezTo>
                  <a:cubicBezTo>
                    <a:pt x="71" y="227"/>
                    <a:pt x="71" y="227"/>
                    <a:pt x="71" y="227"/>
                  </a:cubicBezTo>
                  <a:cubicBezTo>
                    <a:pt x="70" y="228"/>
                    <a:pt x="68" y="229"/>
                    <a:pt x="66" y="229"/>
                  </a:cubicBezTo>
                  <a:cubicBezTo>
                    <a:pt x="66" y="229"/>
                    <a:pt x="66" y="229"/>
                    <a:pt x="66" y="2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latin typeface="+mj-lt"/>
              </a:endParaRPr>
            </a:p>
          </p:txBody>
        </p:sp>
        <p:sp>
          <p:nvSpPr>
            <p:cNvPr id="126" name="Freeform 89"/>
            <p:cNvSpPr/>
            <p:nvPr/>
          </p:nvSpPr>
          <p:spPr bwMode="auto">
            <a:xfrm>
              <a:off x="5510" y="1808"/>
              <a:ext cx="337" cy="337"/>
            </a:xfrm>
            <a:custGeom>
              <a:avLst/>
              <a:gdLst>
                <a:gd name="T0" fmla="*/ 114 w 228"/>
                <a:gd name="T1" fmla="*/ 228 h 228"/>
                <a:gd name="T2" fmla="*/ 0 w 228"/>
                <a:gd name="T3" fmla="*/ 114 h 228"/>
                <a:gd name="T4" fmla="*/ 114 w 228"/>
                <a:gd name="T5" fmla="*/ 0 h 228"/>
                <a:gd name="T6" fmla="*/ 165 w 228"/>
                <a:gd name="T7" fmla="*/ 12 h 228"/>
                <a:gd name="T8" fmla="*/ 168 w 228"/>
                <a:gd name="T9" fmla="*/ 20 h 228"/>
                <a:gd name="T10" fmla="*/ 159 w 228"/>
                <a:gd name="T11" fmla="*/ 23 h 228"/>
                <a:gd name="T12" fmla="*/ 114 w 228"/>
                <a:gd name="T13" fmla="*/ 12 h 228"/>
                <a:gd name="T14" fmla="*/ 12 w 228"/>
                <a:gd name="T15" fmla="*/ 114 h 228"/>
                <a:gd name="T16" fmla="*/ 114 w 228"/>
                <a:gd name="T17" fmla="*/ 216 h 228"/>
                <a:gd name="T18" fmla="*/ 216 w 228"/>
                <a:gd name="T19" fmla="*/ 114 h 228"/>
                <a:gd name="T20" fmla="*/ 214 w 228"/>
                <a:gd name="T21" fmla="*/ 92 h 228"/>
                <a:gd name="T22" fmla="*/ 218 w 228"/>
                <a:gd name="T23" fmla="*/ 84 h 228"/>
                <a:gd name="T24" fmla="*/ 225 w 228"/>
                <a:gd name="T25" fmla="*/ 89 h 228"/>
                <a:gd name="T26" fmla="*/ 228 w 228"/>
                <a:gd name="T27" fmla="*/ 114 h 228"/>
                <a:gd name="T28" fmla="*/ 114 w 228"/>
                <a:gd name="T29"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8" h="228">
                  <a:moveTo>
                    <a:pt x="114" y="228"/>
                  </a:moveTo>
                  <a:cubicBezTo>
                    <a:pt x="51" y="228"/>
                    <a:pt x="0" y="177"/>
                    <a:pt x="0" y="114"/>
                  </a:cubicBezTo>
                  <a:cubicBezTo>
                    <a:pt x="0" y="51"/>
                    <a:pt x="51" y="0"/>
                    <a:pt x="114" y="0"/>
                  </a:cubicBezTo>
                  <a:cubicBezTo>
                    <a:pt x="132" y="0"/>
                    <a:pt x="149" y="4"/>
                    <a:pt x="165" y="12"/>
                  </a:cubicBezTo>
                  <a:cubicBezTo>
                    <a:pt x="168" y="14"/>
                    <a:pt x="169" y="17"/>
                    <a:pt x="168" y="20"/>
                  </a:cubicBezTo>
                  <a:cubicBezTo>
                    <a:pt x="166" y="23"/>
                    <a:pt x="162" y="24"/>
                    <a:pt x="159" y="23"/>
                  </a:cubicBezTo>
                  <a:cubicBezTo>
                    <a:pt x="145" y="16"/>
                    <a:pt x="130" y="12"/>
                    <a:pt x="114" y="12"/>
                  </a:cubicBezTo>
                  <a:cubicBezTo>
                    <a:pt x="58" y="12"/>
                    <a:pt x="12" y="58"/>
                    <a:pt x="12" y="114"/>
                  </a:cubicBezTo>
                  <a:cubicBezTo>
                    <a:pt x="12" y="170"/>
                    <a:pt x="58" y="216"/>
                    <a:pt x="114" y="216"/>
                  </a:cubicBezTo>
                  <a:cubicBezTo>
                    <a:pt x="170" y="216"/>
                    <a:pt x="216" y="170"/>
                    <a:pt x="216" y="114"/>
                  </a:cubicBezTo>
                  <a:cubicBezTo>
                    <a:pt x="216" y="107"/>
                    <a:pt x="215" y="99"/>
                    <a:pt x="214" y="92"/>
                  </a:cubicBezTo>
                  <a:cubicBezTo>
                    <a:pt x="213" y="88"/>
                    <a:pt x="215" y="85"/>
                    <a:pt x="218" y="84"/>
                  </a:cubicBezTo>
                  <a:cubicBezTo>
                    <a:pt x="221" y="84"/>
                    <a:pt x="225" y="86"/>
                    <a:pt x="225" y="89"/>
                  </a:cubicBezTo>
                  <a:cubicBezTo>
                    <a:pt x="227" y="97"/>
                    <a:pt x="228" y="106"/>
                    <a:pt x="228" y="114"/>
                  </a:cubicBezTo>
                  <a:cubicBezTo>
                    <a:pt x="228" y="177"/>
                    <a:pt x="177" y="228"/>
                    <a:pt x="114" y="2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latin typeface="+mj-lt"/>
              </a:endParaRPr>
            </a:p>
          </p:txBody>
        </p:sp>
      </p:grpSp>
      <p:grpSp>
        <p:nvGrpSpPr>
          <p:cNvPr id="127" name="Group 78"/>
          <p:cNvGrpSpPr>
            <a:grpSpLocks noChangeAspect="1"/>
          </p:cNvGrpSpPr>
          <p:nvPr/>
        </p:nvGrpSpPr>
        <p:grpSpPr bwMode="auto">
          <a:xfrm>
            <a:off x="5953323" y="1958607"/>
            <a:ext cx="332545" cy="442701"/>
            <a:chOff x="5561" y="440"/>
            <a:chExt cx="320" cy="426"/>
          </a:xfrm>
          <a:solidFill>
            <a:schemeClr val="accent1"/>
          </a:solidFill>
        </p:grpSpPr>
        <p:sp>
          <p:nvSpPr>
            <p:cNvPr id="128" name="Freeform 79"/>
            <p:cNvSpPr>
              <a:spLocks noEditPoints="1"/>
            </p:cNvSpPr>
            <p:nvPr/>
          </p:nvSpPr>
          <p:spPr bwMode="auto">
            <a:xfrm>
              <a:off x="5561" y="440"/>
              <a:ext cx="320" cy="426"/>
            </a:xfrm>
            <a:custGeom>
              <a:avLst/>
              <a:gdLst>
                <a:gd name="T0" fmla="*/ 210 w 216"/>
                <a:gd name="T1" fmla="*/ 288 h 288"/>
                <a:gd name="T2" fmla="*/ 6 w 216"/>
                <a:gd name="T3" fmla="*/ 288 h 288"/>
                <a:gd name="T4" fmla="*/ 0 w 216"/>
                <a:gd name="T5" fmla="*/ 282 h 288"/>
                <a:gd name="T6" fmla="*/ 0 w 216"/>
                <a:gd name="T7" fmla="*/ 6 h 288"/>
                <a:gd name="T8" fmla="*/ 6 w 216"/>
                <a:gd name="T9" fmla="*/ 0 h 288"/>
                <a:gd name="T10" fmla="*/ 138 w 216"/>
                <a:gd name="T11" fmla="*/ 0 h 288"/>
                <a:gd name="T12" fmla="*/ 142 w 216"/>
                <a:gd name="T13" fmla="*/ 2 h 288"/>
                <a:gd name="T14" fmla="*/ 214 w 216"/>
                <a:gd name="T15" fmla="*/ 74 h 288"/>
                <a:gd name="T16" fmla="*/ 216 w 216"/>
                <a:gd name="T17" fmla="*/ 78 h 288"/>
                <a:gd name="T18" fmla="*/ 216 w 216"/>
                <a:gd name="T19" fmla="*/ 282 h 288"/>
                <a:gd name="T20" fmla="*/ 210 w 216"/>
                <a:gd name="T21" fmla="*/ 288 h 288"/>
                <a:gd name="T22" fmla="*/ 12 w 216"/>
                <a:gd name="T23" fmla="*/ 276 h 288"/>
                <a:gd name="T24" fmla="*/ 204 w 216"/>
                <a:gd name="T25" fmla="*/ 276 h 288"/>
                <a:gd name="T26" fmla="*/ 204 w 216"/>
                <a:gd name="T27" fmla="*/ 81 h 288"/>
                <a:gd name="T28" fmla="*/ 136 w 216"/>
                <a:gd name="T29" fmla="*/ 12 h 288"/>
                <a:gd name="T30" fmla="*/ 12 w 216"/>
                <a:gd name="T31" fmla="*/ 12 h 288"/>
                <a:gd name="T32" fmla="*/ 12 w 216"/>
                <a:gd name="T33" fmla="*/ 27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6" h="288">
                  <a:moveTo>
                    <a:pt x="210" y="288"/>
                  </a:moveTo>
                  <a:cubicBezTo>
                    <a:pt x="6" y="288"/>
                    <a:pt x="6" y="288"/>
                    <a:pt x="6" y="288"/>
                  </a:cubicBezTo>
                  <a:cubicBezTo>
                    <a:pt x="3" y="288"/>
                    <a:pt x="0" y="286"/>
                    <a:pt x="0" y="282"/>
                  </a:cubicBezTo>
                  <a:cubicBezTo>
                    <a:pt x="0" y="6"/>
                    <a:pt x="0" y="6"/>
                    <a:pt x="0" y="6"/>
                  </a:cubicBezTo>
                  <a:cubicBezTo>
                    <a:pt x="0" y="3"/>
                    <a:pt x="3" y="0"/>
                    <a:pt x="6" y="0"/>
                  </a:cubicBezTo>
                  <a:cubicBezTo>
                    <a:pt x="138" y="0"/>
                    <a:pt x="138" y="0"/>
                    <a:pt x="138" y="0"/>
                  </a:cubicBezTo>
                  <a:cubicBezTo>
                    <a:pt x="140" y="0"/>
                    <a:pt x="141" y="1"/>
                    <a:pt x="142" y="2"/>
                  </a:cubicBezTo>
                  <a:cubicBezTo>
                    <a:pt x="214" y="74"/>
                    <a:pt x="214" y="74"/>
                    <a:pt x="214" y="74"/>
                  </a:cubicBezTo>
                  <a:cubicBezTo>
                    <a:pt x="216" y="75"/>
                    <a:pt x="216" y="77"/>
                    <a:pt x="216" y="78"/>
                  </a:cubicBezTo>
                  <a:cubicBezTo>
                    <a:pt x="216" y="282"/>
                    <a:pt x="216" y="282"/>
                    <a:pt x="216" y="282"/>
                  </a:cubicBezTo>
                  <a:cubicBezTo>
                    <a:pt x="216" y="286"/>
                    <a:pt x="214" y="288"/>
                    <a:pt x="210" y="288"/>
                  </a:cubicBezTo>
                  <a:close/>
                  <a:moveTo>
                    <a:pt x="12" y="276"/>
                  </a:moveTo>
                  <a:cubicBezTo>
                    <a:pt x="204" y="276"/>
                    <a:pt x="204" y="276"/>
                    <a:pt x="204" y="276"/>
                  </a:cubicBezTo>
                  <a:cubicBezTo>
                    <a:pt x="204" y="81"/>
                    <a:pt x="204" y="81"/>
                    <a:pt x="204" y="81"/>
                  </a:cubicBezTo>
                  <a:cubicBezTo>
                    <a:pt x="136" y="12"/>
                    <a:pt x="136" y="12"/>
                    <a:pt x="136" y="12"/>
                  </a:cubicBezTo>
                  <a:cubicBezTo>
                    <a:pt x="12" y="12"/>
                    <a:pt x="12" y="12"/>
                    <a:pt x="12" y="12"/>
                  </a:cubicBezTo>
                  <a:lnTo>
                    <a:pt x="12" y="2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29" name="Freeform 80"/>
            <p:cNvSpPr/>
            <p:nvPr/>
          </p:nvSpPr>
          <p:spPr bwMode="auto">
            <a:xfrm>
              <a:off x="5757" y="440"/>
              <a:ext cx="124" cy="125"/>
            </a:xfrm>
            <a:custGeom>
              <a:avLst/>
              <a:gdLst>
                <a:gd name="T0" fmla="*/ 78 w 84"/>
                <a:gd name="T1" fmla="*/ 84 h 84"/>
                <a:gd name="T2" fmla="*/ 6 w 84"/>
                <a:gd name="T3" fmla="*/ 84 h 84"/>
                <a:gd name="T4" fmla="*/ 0 w 84"/>
                <a:gd name="T5" fmla="*/ 78 h 84"/>
                <a:gd name="T6" fmla="*/ 0 w 84"/>
                <a:gd name="T7" fmla="*/ 6 h 84"/>
                <a:gd name="T8" fmla="*/ 6 w 84"/>
                <a:gd name="T9" fmla="*/ 0 h 84"/>
                <a:gd name="T10" fmla="*/ 12 w 84"/>
                <a:gd name="T11" fmla="*/ 6 h 84"/>
                <a:gd name="T12" fmla="*/ 12 w 84"/>
                <a:gd name="T13" fmla="*/ 72 h 84"/>
                <a:gd name="T14" fmla="*/ 78 w 84"/>
                <a:gd name="T15" fmla="*/ 72 h 84"/>
                <a:gd name="T16" fmla="*/ 84 w 84"/>
                <a:gd name="T17" fmla="*/ 78 h 84"/>
                <a:gd name="T18" fmla="*/ 78 w 84"/>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78" y="84"/>
                  </a:moveTo>
                  <a:cubicBezTo>
                    <a:pt x="6" y="84"/>
                    <a:pt x="6" y="84"/>
                    <a:pt x="6" y="84"/>
                  </a:cubicBezTo>
                  <a:cubicBezTo>
                    <a:pt x="3" y="84"/>
                    <a:pt x="0" y="82"/>
                    <a:pt x="0" y="78"/>
                  </a:cubicBezTo>
                  <a:cubicBezTo>
                    <a:pt x="0" y="6"/>
                    <a:pt x="0" y="6"/>
                    <a:pt x="0" y="6"/>
                  </a:cubicBezTo>
                  <a:cubicBezTo>
                    <a:pt x="0" y="3"/>
                    <a:pt x="3" y="0"/>
                    <a:pt x="6" y="0"/>
                  </a:cubicBezTo>
                  <a:cubicBezTo>
                    <a:pt x="10" y="0"/>
                    <a:pt x="12" y="3"/>
                    <a:pt x="12" y="6"/>
                  </a:cubicBezTo>
                  <a:cubicBezTo>
                    <a:pt x="12" y="72"/>
                    <a:pt x="12" y="72"/>
                    <a:pt x="12" y="72"/>
                  </a:cubicBezTo>
                  <a:cubicBezTo>
                    <a:pt x="78" y="72"/>
                    <a:pt x="78" y="72"/>
                    <a:pt x="78" y="72"/>
                  </a:cubicBezTo>
                  <a:cubicBezTo>
                    <a:pt x="82" y="72"/>
                    <a:pt x="84" y="75"/>
                    <a:pt x="84" y="78"/>
                  </a:cubicBezTo>
                  <a:cubicBezTo>
                    <a:pt x="84" y="82"/>
                    <a:pt x="82" y="84"/>
                    <a:pt x="78"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0" name="Freeform 81"/>
            <p:cNvSpPr/>
            <p:nvPr/>
          </p:nvSpPr>
          <p:spPr bwMode="auto">
            <a:xfrm>
              <a:off x="5721" y="618"/>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1" name="Freeform 82"/>
            <p:cNvSpPr/>
            <p:nvPr/>
          </p:nvSpPr>
          <p:spPr bwMode="auto">
            <a:xfrm>
              <a:off x="5721" y="689"/>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2" name="Freeform 83"/>
            <p:cNvSpPr/>
            <p:nvPr/>
          </p:nvSpPr>
          <p:spPr bwMode="auto">
            <a:xfrm>
              <a:off x="5721" y="760"/>
              <a:ext cx="89" cy="17"/>
            </a:xfrm>
            <a:custGeom>
              <a:avLst/>
              <a:gdLst>
                <a:gd name="T0" fmla="*/ 54 w 60"/>
                <a:gd name="T1" fmla="*/ 12 h 12"/>
                <a:gd name="T2" fmla="*/ 6 w 60"/>
                <a:gd name="T3" fmla="*/ 12 h 12"/>
                <a:gd name="T4" fmla="*/ 0 w 60"/>
                <a:gd name="T5" fmla="*/ 6 h 12"/>
                <a:gd name="T6" fmla="*/ 6 w 60"/>
                <a:gd name="T7" fmla="*/ 0 h 12"/>
                <a:gd name="T8" fmla="*/ 54 w 60"/>
                <a:gd name="T9" fmla="*/ 0 h 12"/>
                <a:gd name="T10" fmla="*/ 60 w 60"/>
                <a:gd name="T11" fmla="*/ 6 h 12"/>
                <a:gd name="T12" fmla="*/ 54 w 6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60" h="12">
                  <a:moveTo>
                    <a:pt x="54" y="12"/>
                  </a:moveTo>
                  <a:cubicBezTo>
                    <a:pt x="6" y="12"/>
                    <a:pt x="6" y="12"/>
                    <a:pt x="6" y="12"/>
                  </a:cubicBezTo>
                  <a:cubicBezTo>
                    <a:pt x="3" y="12"/>
                    <a:pt x="0" y="10"/>
                    <a:pt x="0" y="6"/>
                  </a:cubicBezTo>
                  <a:cubicBezTo>
                    <a:pt x="0" y="3"/>
                    <a:pt x="3" y="0"/>
                    <a:pt x="6" y="0"/>
                  </a:cubicBezTo>
                  <a:cubicBezTo>
                    <a:pt x="54" y="0"/>
                    <a:pt x="54" y="0"/>
                    <a:pt x="54" y="0"/>
                  </a:cubicBezTo>
                  <a:cubicBezTo>
                    <a:pt x="58" y="0"/>
                    <a:pt x="60" y="3"/>
                    <a:pt x="60" y="6"/>
                  </a:cubicBezTo>
                  <a:cubicBezTo>
                    <a:pt x="60" y="10"/>
                    <a:pt x="58" y="12"/>
                    <a:pt x="5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3" name="Freeform 84"/>
            <p:cNvSpPr/>
            <p:nvPr/>
          </p:nvSpPr>
          <p:spPr bwMode="auto">
            <a:xfrm>
              <a:off x="5614" y="582"/>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4" name="Freeform 85"/>
            <p:cNvSpPr/>
            <p:nvPr/>
          </p:nvSpPr>
          <p:spPr bwMode="auto">
            <a:xfrm>
              <a:off x="5614" y="653"/>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5" name="Freeform 86"/>
            <p:cNvSpPr/>
            <p:nvPr/>
          </p:nvSpPr>
          <p:spPr bwMode="auto">
            <a:xfrm>
              <a:off x="5614" y="724"/>
              <a:ext cx="91" cy="62"/>
            </a:xfrm>
            <a:custGeom>
              <a:avLst/>
              <a:gdLst>
                <a:gd name="T0" fmla="*/ 24 w 61"/>
                <a:gd name="T1" fmla="*/ 42 h 42"/>
                <a:gd name="T2" fmla="*/ 20 w 61"/>
                <a:gd name="T3" fmla="*/ 41 h 42"/>
                <a:gd name="T4" fmla="*/ 2 w 61"/>
                <a:gd name="T5" fmla="*/ 23 h 42"/>
                <a:gd name="T6" fmla="*/ 2 w 61"/>
                <a:gd name="T7" fmla="*/ 14 h 42"/>
                <a:gd name="T8" fmla="*/ 10 w 61"/>
                <a:gd name="T9" fmla="*/ 14 h 42"/>
                <a:gd name="T10" fmla="*/ 24 w 61"/>
                <a:gd name="T11" fmla="*/ 28 h 42"/>
                <a:gd name="T12" fmla="*/ 50 w 61"/>
                <a:gd name="T13" fmla="*/ 2 h 42"/>
                <a:gd name="T14" fmla="*/ 58 w 61"/>
                <a:gd name="T15" fmla="*/ 2 h 42"/>
                <a:gd name="T16" fmla="*/ 58 w 61"/>
                <a:gd name="T17" fmla="*/ 11 h 42"/>
                <a:gd name="T18" fmla="*/ 28 w 61"/>
                <a:gd name="T19" fmla="*/ 41 h 42"/>
                <a:gd name="T20" fmla="*/ 24 w 6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2">
                  <a:moveTo>
                    <a:pt x="24" y="42"/>
                  </a:moveTo>
                  <a:cubicBezTo>
                    <a:pt x="23" y="42"/>
                    <a:pt x="21" y="42"/>
                    <a:pt x="20" y="41"/>
                  </a:cubicBezTo>
                  <a:cubicBezTo>
                    <a:pt x="2" y="23"/>
                    <a:pt x="2" y="23"/>
                    <a:pt x="2" y="23"/>
                  </a:cubicBezTo>
                  <a:cubicBezTo>
                    <a:pt x="0" y="20"/>
                    <a:pt x="0" y="17"/>
                    <a:pt x="2" y="14"/>
                  </a:cubicBezTo>
                  <a:cubicBezTo>
                    <a:pt x="4" y="12"/>
                    <a:pt x="8" y="12"/>
                    <a:pt x="10" y="14"/>
                  </a:cubicBezTo>
                  <a:cubicBezTo>
                    <a:pt x="24" y="28"/>
                    <a:pt x="24" y="28"/>
                    <a:pt x="24" y="28"/>
                  </a:cubicBezTo>
                  <a:cubicBezTo>
                    <a:pt x="50" y="2"/>
                    <a:pt x="50" y="2"/>
                    <a:pt x="50" y="2"/>
                  </a:cubicBezTo>
                  <a:cubicBezTo>
                    <a:pt x="52" y="0"/>
                    <a:pt x="56" y="0"/>
                    <a:pt x="58" y="2"/>
                  </a:cubicBezTo>
                  <a:cubicBezTo>
                    <a:pt x="61" y="5"/>
                    <a:pt x="61" y="8"/>
                    <a:pt x="58" y="11"/>
                  </a:cubicBezTo>
                  <a:cubicBezTo>
                    <a:pt x="28" y="41"/>
                    <a:pt x="28" y="41"/>
                    <a:pt x="28" y="41"/>
                  </a:cubicBezTo>
                  <a:cubicBezTo>
                    <a:pt x="27" y="42"/>
                    <a:pt x="26" y="42"/>
                    <a:pt x="24"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nvGrpSpPr>
          <p:cNvPr id="136" name="Group 45"/>
          <p:cNvGrpSpPr>
            <a:grpSpLocks noChangeAspect="1"/>
          </p:cNvGrpSpPr>
          <p:nvPr/>
        </p:nvGrpSpPr>
        <p:grpSpPr bwMode="auto">
          <a:xfrm>
            <a:off x="783204" y="3116889"/>
            <a:ext cx="481666" cy="481666"/>
            <a:chOff x="5507" y="439"/>
            <a:chExt cx="426" cy="426"/>
          </a:xfrm>
          <a:solidFill>
            <a:schemeClr val="accent1"/>
          </a:solidFill>
        </p:grpSpPr>
        <p:sp>
          <p:nvSpPr>
            <p:cNvPr id="137" name="Freeform 46"/>
            <p:cNvSpPr>
              <a:spLocks noEditPoints="1"/>
            </p:cNvSpPr>
            <p:nvPr/>
          </p:nvSpPr>
          <p:spPr bwMode="auto">
            <a:xfrm>
              <a:off x="5596" y="652"/>
              <a:ext cx="124" cy="124"/>
            </a:xfrm>
            <a:custGeom>
              <a:avLst/>
              <a:gdLst>
                <a:gd name="T0" fmla="*/ 42 w 84"/>
                <a:gd name="T1" fmla="*/ 84 h 84"/>
                <a:gd name="T2" fmla="*/ 0 w 84"/>
                <a:gd name="T3" fmla="*/ 42 h 84"/>
                <a:gd name="T4" fmla="*/ 42 w 84"/>
                <a:gd name="T5" fmla="*/ 0 h 84"/>
                <a:gd name="T6" fmla="*/ 84 w 84"/>
                <a:gd name="T7" fmla="*/ 42 h 84"/>
                <a:gd name="T8" fmla="*/ 42 w 84"/>
                <a:gd name="T9" fmla="*/ 84 h 84"/>
                <a:gd name="T10" fmla="*/ 42 w 84"/>
                <a:gd name="T11" fmla="*/ 12 h 84"/>
                <a:gd name="T12" fmla="*/ 12 w 84"/>
                <a:gd name="T13" fmla="*/ 42 h 84"/>
                <a:gd name="T14" fmla="*/ 42 w 84"/>
                <a:gd name="T15" fmla="*/ 72 h 84"/>
                <a:gd name="T16" fmla="*/ 72 w 84"/>
                <a:gd name="T17" fmla="*/ 42 h 84"/>
                <a:gd name="T18" fmla="*/ 42 w 84"/>
                <a:gd name="T19" fmla="*/ 1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4">
                  <a:moveTo>
                    <a:pt x="42" y="84"/>
                  </a:moveTo>
                  <a:cubicBezTo>
                    <a:pt x="19" y="84"/>
                    <a:pt x="0" y="65"/>
                    <a:pt x="0" y="42"/>
                  </a:cubicBezTo>
                  <a:cubicBezTo>
                    <a:pt x="0" y="18"/>
                    <a:pt x="19" y="0"/>
                    <a:pt x="42" y="0"/>
                  </a:cubicBezTo>
                  <a:cubicBezTo>
                    <a:pt x="66" y="0"/>
                    <a:pt x="84" y="18"/>
                    <a:pt x="84" y="42"/>
                  </a:cubicBezTo>
                  <a:cubicBezTo>
                    <a:pt x="84" y="65"/>
                    <a:pt x="66" y="84"/>
                    <a:pt x="42" y="84"/>
                  </a:cubicBezTo>
                  <a:close/>
                  <a:moveTo>
                    <a:pt x="42" y="12"/>
                  </a:moveTo>
                  <a:cubicBezTo>
                    <a:pt x="26" y="12"/>
                    <a:pt x="12" y="25"/>
                    <a:pt x="12" y="42"/>
                  </a:cubicBezTo>
                  <a:cubicBezTo>
                    <a:pt x="12" y="58"/>
                    <a:pt x="26" y="72"/>
                    <a:pt x="42" y="72"/>
                  </a:cubicBezTo>
                  <a:cubicBezTo>
                    <a:pt x="59" y="72"/>
                    <a:pt x="72" y="58"/>
                    <a:pt x="72" y="42"/>
                  </a:cubicBezTo>
                  <a:cubicBezTo>
                    <a:pt x="72" y="25"/>
                    <a:pt x="59" y="12"/>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8" name="Freeform 47"/>
            <p:cNvSpPr>
              <a:spLocks noEditPoints="1"/>
            </p:cNvSpPr>
            <p:nvPr/>
          </p:nvSpPr>
          <p:spPr bwMode="auto">
            <a:xfrm>
              <a:off x="5809" y="492"/>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39" name="Freeform 48"/>
            <p:cNvSpPr>
              <a:spLocks noEditPoints="1"/>
            </p:cNvSpPr>
            <p:nvPr/>
          </p:nvSpPr>
          <p:spPr bwMode="auto">
            <a:xfrm>
              <a:off x="5507" y="563"/>
              <a:ext cx="302" cy="302"/>
            </a:xfrm>
            <a:custGeom>
              <a:avLst/>
              <a:gdLst>
                <a:gd name="T0" fmla="*/ 79 w 204"/>
                <a:gd name="T1" fmla="*/ 204 h 204"/>
                <a:gd name="T2" fmla="*/ 73 w 204"/>
                <a:gd name="T3" fmla="*/ 180 h 204"/>
                <a:gd name="T4" fmla="*/ 34 w 204"/>
                <a:gd name="T5" fmla="*/ 176 h 204"/>
                <a:gd name="T6" fmla="*/ 2 w 204"/>
                <a:gd name="T7" fmla="*/ 132 h 204"/>
                <a:gd name="T8" fmla="*/ 19 w 204"/>
                <a:gd name="T9" fmla="*/ 115 h 204"/>
                <a:gd name="T10" fmla="*/ 19 w 204"/>
                <a:gd name="T11" fmla="*/ 88 h 204"/>
                <a:gd name="T12" fmla="*/ 2 w 204"/>
                <a:gd name="T13" fmla="*/ 76 h 204"/>
                <a:gd name="T14" fmla="*/ 26 w 204"/>
                <a:gd name="T15" fmla="*/ 30 h 204"/>
                <a:gd name="T16" fmla="*/ 50 w 204"/>
                <a:gd name="T17" fmla="*/ 36 h 204"/>
                <a:gd name="T18" fmla="*/ 73 w 204"/>
                <a:gd name="T19" fmla="*/ 6 h 204"/>
                <a:gd name="T20" fmla="*/ 127 w 204"/>
                <a:gd name="T21" fmla="*/ 0 h 204"/>
                <a:gd name="T22" fmla="*/ 133 w 204"/>
                <a:gd name="T23" fmla="*/ 23 h 204"/>
                <a:gd name="T24" fmla="*/ 170 w 204"/>
                <a:gd name="T25" fmla="*/ 28 h 204"/>
                <a:gd name="T26" fmla="*/ 179 w 204"/>
                <a:gd name="T27" fmla="*/ 30 h 204"/>
                <a:gd name="T28" fmla="*/ 200 w 204"/>
                <a:gd name="T29" fmla="*/ 80 h 204"/>
                <a:gd name="T30" fmla="*/ 186 w 204"/>
                <a:gd name="T31" fmla="*/ 102 h 204"/>
                <a:gd name="T32" fmla="*/ 201 w 204"/>
                <a:gd name="T33" fmla="*/ 124 h 204"/>
                <a:gd name="T34" fmla="*/ 179 w 204"/>
                <a:gd name="T35" fmla="*/ 173 h 204"/>
                <a:gd name="T36" fmla="*/ 171 w 204"/>
                <a:gd name="T37" fmla="*/ 176 h 204"/>
                <a:gd name="T38" fmla="*/ 133 w 204"/>
                <a:gd name="T39" fmla="*/ 180 h 204"/>
                <a:gd name="T40" fmla="*/ 127 w 204"/>
                <a:gd name="T41" fmla="*/ 204 h 204"/>
                <a:gd name="T42" fmla="*/ 121 w 204"/>
                <a:gd name="T43" fmla="*/ 192 h 204"/>
                <a:gd name="T44" fmla="*/ 126 w 204"/>
                <a:gd name="T45" fmla="*/ 170 h 204"/>
                <a:gd name="T46" fmla="*/ 158 w 204"/>
                <a:gd name="T47" fmla="*/ 154 h 204"/>
                <a:gd name="T48" fmla="*/ 189 w 204"/>
                <a:gd name="T49" fmla="*/ 131 h 204"/>
                <a:gd name="T50" fmla="*/ 173 w 204"/>
                <a:gd name="T51" fmla="*/ 117 h 204"/>
                <a:gd name="T52" fmla="*/ 173 w 204"/>
                <a:gd name="T53" fmla="*/ 87 h 204"/>
                <a:gd name="T54" fmla="*/ 189 w 204"/>
                <a:gd name="T55" fmla="*/ 72 h 204"/>
                <a:gd name="T56" fmla="*/ 158 w 204"/>
                <a:gd name="T57" fmla="*/ 49 h 204"/>
                <a:gd name="T58" fmla="*/ 126 w 204"/>
                <a:gd name="T59" fmla="*/ 33 h 204"/>
                <a:gd name="T60" fmla="*/ 121 w 204"/>
                <a:gd name="T61" fmla="*/ 12 h 204"/>
                <a:gd name="T62" fmla="*/ 85 w 204"/>
                <a:gd name="T63" fmla="*/ 27 h 204"/>
                <a:gd name="T64" fmla="*/ 55 w 204"/>
                <a:gd name="T65" fmla="*/ 48 h 204"/>
                <a:gd name="T66" fmla="*/ 34 w 204"/>
                <a:gd name="T67" fmla="*/ 41 h 204"/>
                <a:gd name="T68" fmla="*/ 29 w 204"/>
                <a:gd name="T69" fmla="*/ 80 h 204"/>
                <a:gd name="T70" fmla="*/ 30 w 204"/>
                <a:gd name="T71" fmla="*/ 102 h 204"/>
                <a:gd name="T72" fmla="*/ 29 w 204"/>
                <a:gd name="T73" fmla="*/ 123 h 204"/>
                <a:gd name="T74" fmla="*/ 33 w 204"/>
                <a:gd name="T75" fmla="*/ 162 h 204"/>
                <a:gd name="T76" fmla="*/ 55 w 204"/>
                <a:gd name="T77" fmla="*/ 155 h 204"/>
                <a:gd name="T78" fmla="*/ 85 w 204"/>
                <a:gd name="T79" fmla="*/ 176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4" h="204">
                  <a:moveTo>
                    <a:pt x="127" y="204"/>
                  </a:moveTo>
                  <a:cubicBezTo>
                    <a:pt x="79" y="204"/>
                    <a:pt x="79" y="204"/>
                    <a:pt x="79" y="204"/>
                  </a:cubicBezTo>
                  <a:cubicBezTo>
                    <a:pt x="76" y="204"/>
                    <a:pt x="73" y="201"/>
                    <a:pt x="73" y="198"/>
                  </a:cubicBezTo>
                  <a:cubicBezTo>
                    <a:pt x="73" y="180"/>
                    <a:pt x="73" y="180"/>
                    <a:pt x="73" y="180"/>
                  </a:cubicBezTo>
                  <a:cubicBezTo>
                    <a:pt x="65" y="177"/>
                    <a:pt x="57" y="173"/>
                    <a:pt x="50" y="167"/>
                  </a:cubicBezTo>
                  <a:cubicBezTo>
                    <a:pt x="34" y="176"/>
                    <a:pt x="34" y="176"/>
                    <a:pt x="34" y="176"/>
                  </a:cubicBezTo>
                  <a:cubicBezTo>
                    <a:pt x="31" y="177"/>
                    <a:pt x="28" y="176"/>
                    <a:pt x="26" y="173"/>
                  </a:cubicBezTo>
                  <a:cubicBezTo>
                    <a:pt x="2" y="132"/>
                    <a:pt x="2" y="132"/>
                    <a:pt x="2" y="132"/>
                  </a:cubicBezTo>
                  <a:cubicBezTo>
                    <a:pt x="0" y="129"/>
                    <a:pt x="1" y="125"/>
                    <a:pt x="4" y="124"/>
                  </a:cubicBezTo>
                  <a:cubicBezTo>
                    <a:pt x="19" y="115"/>
                    <a:pt x="19" y="115"/>
                    <a:pt x="19" y="115"/>
                  </a:cubicBezTo>
                  <a:cubicBezTo>
                    <a:pt x="19" y="111"/>
                    <a:pt x="18" y="106"/>
                    <a:pt x="18" y="102"/>
                  </a:cubicBezTo>
                  <a:cubicBezTo>
                    <a:pt x="18" y="97"/>
                    <a:pt x="19" y="93"/>
                    <a:pt x="19" y="88"/>
                  </a:cubicBezTo>
                  <a:cubicBezTo>
                    <a:pt x="4" y="80"/>
                    <a:pt x="4" y="80"/>
                    <a:pt x="4" y="80"/>
                  </a:cubicBezTo>
                  <a:cubicBezTo>
                    <a:pt x="3" y="79"/>
                    <a:pt x="2" y="78"/>
                    <a:pt x="2" y="76"/>
                  </a:cubicBezTo>
                  <a:cubicBezTo>
                    <a:pt x="1" y="74"/>
                    <a:pt x="1" y="73"/>
                    <a:pt x="2" y="71"/>
                  </a:cubicBezTo>
                  <a:cubicBezTo>
                    <a:pt x="26" y="30"/>
                    <a:pt x="26" y="30"/>
                    <a:pt x="26" y="30"/>
                  </a:cubicBezTo>
                  <a:cubicBezTo>
                    <a:pt x="28" y="27"/>
                    <a:pt x="32" y="26"/>
                    <a:pt x="34" y="28"/>
                  </a:cubicBezTo>
                  <a:cubicBezTo>
                    <a:pt x="50" y="36"/>
                    <a:pt x="50" y="36"/>
                    <a:pt x="50" y="36"/>
                  </a:cubicBezTo>
                  <a:cubicBezTo>
                    <a:pt x="57" y="30"/>
                    <a:pt x="65" y="26"/>
                    <a:pt x="73" y="23"/>
                  </a:cubicBezTo>
                  <a:cubicBezTo>
                    <a:pt x="73" y="6"/>
                    <a:pt x="73" y="6"/>
                    <a:pt x="73" y="6"/>
                  </a:cubicBezTo>
                  <a:cubicBezTo>
                    <a:pt x="73" y="2"/>
                    <a:pt x="76" y="0"/>
                    <a:pt x="79" y="0"/>
                  </a:cubicBezTo>
                  <a:cubicBezTo>
                    <a:pt x="127" y="0"/>
                    <a:pt x="127" y="0"/>
                    <a:pt x="127" y="0"/>
                  </a:cubicBezTo>
                  <a:cubicBezTo>
                    <a:pt x="131" y="0"/>
                    <a:pt x="133" y="2"/>
                    <a:pt x="133" y="6"/>
                  </a:cubicBezTo>
                  <a:cubicBezTo>
                    <a:pt x="133" y="23"/>
                    <a:pt x="133" y="23"/>
                    <a:pt x="133" y="23"/>
                  </a:cubicBezTo>
                  <a:cubicBezTo>
                    <a:pt x="142" y="26"/>
                    <a:pt x="149" y="31"/>
                    <a:pt x="156" y="36"/>
                  </a:cubicBezTo>
                  <a:cubicBezTo>
                    <a:pt x="170" y="28"/>
                    <a:pt x="170" y="28"/>
                    <a:pt x="170" y="28"/>
                  </a:cubicBezTo>
                  <a:cubicBezTo>
                    <a:pt x="172" y="27"/>
                    <a:pt x="173" y="27"/>
                    <a:pt x="175" y="27"/>
                  </a:cubicBezTo>
                  <a:cubicBezTo>
                    <a:pt x="177" y="27"/>
                    <a:pt x="178" y="28"/>
                    <a:pt x="179" y="30"/>
                  </a:cubicBezTo>
                  <a:cubicBezTo>
                    <a:pt x="203" y="71"/>
                    <a:pt x="203" y="71"/>
                    <a:pt x="203" y="71"/>
                  </a:cubicBezTo>
                  <a:cubicBezTo>
                    <a:pt x="204" y="74"/>
                    <a:pt x="203" y="78"/>
                    <a:pt x="200" y="80"/>
                  </a:cubicBezTo>
                  <a:cubicBezTo>
                    <a:pt x="185" y="88"/>
                    <a:pt x="185" y="88"/>
                    <a:pt x="185" y="88"/>
                  </a:cubicBezTo>
                  <a:cubicBezTo>
                    <a:pt x="186" y="93"/>
                    <a:pt x="186" y="97"/>
                    <a:pt x="186" y="102"/>
                  </a:cubicBezTo>
                  <a:cubicBezTo>
                    <a:pt x="186" y="106"/>
                    <a:pt x="186" y="111"/>
                    <a:pt x="185" y="115"/>
                  </a:cubicBezTo>
                  <a:cubicBezTo>
                    <a:pt x="201" y="124"/>
                    <a:pt x="201" y="124"/>
                    <a:pt x="201" y="124"/>
                  </a:cubicBezTo>
                  <a:cubicBezTo>
                    <a:pt x="203" y="125"/>
                    <a:pt x="204" y="129"/>
                    <a:pt x="203" y="132"/>
                  </a:cubicBezTo>
                  <a:cubicBezTo>
                    <a:pt x="179" y="173"/>
                    <a:pt x="179" y="173"/>
                    <a:pt x="179" y="173"/>
                  </a:cubicBezTo>
                  <a:cubicBezTo>
                    <a:pt x="178" y="175"/>
                    <a:pt x="177" y="176"/>
                    <a:pt x="175" y="176"/>
                  </a:cubicBezTo>
                  <a:cubicBezTo>
                    <a:pt x="174" y="177"/>
                    <a:pt x="172" y="176"/>
                    <a:pt x="171" y="176"/>
                  </a:cubicBezTo>
                  <a:cubicBezTo>
                    <a:pt x="156" y="167"/>
                    <a:pt x="156" y="167"/>
                    <a:pt x="156" y="167"/>
                  </a:cubicBezTo>
                  <a:cubicBezTo>
                    <a:pt x="149" y="173"/>
                    <a:pt x="142" y="177"/>
                    <a:pt x="133" y="180"/>
                  </a:cubicBezTo>
                  <a:cubicBezTo>
                    <a:pt x="133" y="198"/>
                    <a:pt x="133" y="198"/>
                    <a:pt x="133" y="198"/>
                  </a:cubicBezTo>
                  <a:cubicBezTo>
                    <a:pt x="133" y="201"/>
                    <a:pt x="131" y="204"/>
                    <a:pt x="127" y="204"/>
                  </a:cubicBezTo>
                  <a:close/>
                  <a:moveTo>
                    <a:pt x="85" y="192"/>
                  </a:moveTo>
                  <a:cubicBezTo>
                    <a:pt x="121" y="192"/>
                    <a:pt x="121" y="192"/>
                    <a:pt x="121" y="192"/>
                  </a:cubicBezTo>
                  <a:cubicBezTo>
                    <a:pt x="121" y="176"/>
                    <a:pt x="121" y="176"/>
                    <a:pt x="121" y="176"/>
                  </a:cubicBezTo>
                  <a:cubicBezTo>
                    <a:pt x="121" y="173"/>
                    <a:pt x="123" y="171"/>
                    <a:pt x="126" y="170"/>
                  </a:cubicBezTo>
                  <a:cubicBezTo>
                    <a:pt x="136" y="167"/>
                    <a:pt x="143" y="162"/>
                    <a:pt x="151" y="155"/>
                  </a:cubicBezTo>
                  <a:cubicBezTo>
                    <a:pt x="153" y="153"/>
                    <a:pt x="156" y="153"/>
                    <a:pt x="158" y="154"/>
                  </a:cubicBezTo>
                  <a:cubicBezTo>
                    <a:pt x="172" y="162"/>
                    <a:pt x="172" y="162"/>
                    <a:pt x="172" y="162"/>
                  </a:cubicBezTo>
                  <a:cubicBezTo>
                    <a:pt x="189" y="131"/>
                    <a:pt x="189" y="131"/>
                    <a:pt x="189" y="131"/>
                  </a:cubicBezTo>
                  <a:cubicBezTo>
                    <a:pt x="176" y="123"/>
                    <a:pt x="176" y="123"/>
                    <a:pt x="176" y="123"/>
                  </a:cubicBezTo>
                  <a:cubicBezTo>
                    <a:pt x="173" y="122"/>
                    <a:pt x="172" y="119"/>
                    <a:pt x="173" y="117"/>
                  </a:cubicBezTo>
                  <a:cubicBezTo>
                    <a:pt x="174" y="112"/>
                    <a:pt x="174" y="107"/>
                    <a:pt x="174" y="102"/>
                  </a:cubicBezTo>
                  <a:cubicBezTo>
                    <a:pt x="174" y="97"/>
                    <a:pt x="174" y="92"/>
                    <a:pt x="173" y="87"/>
                  </a:cubicBezTo>
                  <a:cubicBezTo>
                    <a:pt x="172" y="84"/>
                    <a:pt x="173" y="81"/>
                    <a:pt x="176" y="80"/>
                  </a:cubicBezTo>
                  <a:cubicBezTo>
                    <a:pt x="189" y="72"/>
                    <a:pt x="189" y="72"/>
                    <a:pt x="189" y="72"/>
                  </a:cubicBezTo>
                  <a:cubicBezTo>
                    <a:pt x="171" y="41"/>
                    <a:pt x="171" y="41"/>
                    <a:pt x="171" y="41"/>
                  </a:cubicBezTo>
                  <a:cubicBezTo>
                    <a:pt x="158" y="49"/>
                    <a:pt x="158" y="49"/>
                    <a:pt x="158" y="49"/>
                  </a:cubicBezTo>
                  <a:cubicBezTo>
                    <a:pt x="156" y="50"/>
                    <a:pt x="153" y="50"/>
                    <a:pt x="151" y="48"/>
                  </a:cubicBezTo>
                  <a:cubicBezTo>
                    <a:pt x="143" y="41"/>
                    <a:pt x="136" y="36"/>
                    <a:pt x="126" y="33"/>
                  </a:cubicBezTo>
                  <a:cubicBezTo>
                    <a:pt x="123" y="33"/>
                    <a:pt x="121" y="30"/>
                    <a:pt x="121" y="27"/>
                  </a:cubicBezTo>
                  <a:cubicBezTo>
                    <a:pt x="121" y="12"/>
                    <a:pt x="121" y="12"/>
                    <a:pt x="121" y="12"/>
                  </a:cubicBezTo>
                  <a:cubicBezTo>
                    <a:pt x="85" y="12"/>
                    <a:pt x="85" y="12"/>
                    <a:pt x="85" y="12"/>
                  </a:cubicBezTo>
                  <a:cubicBezTo>
                    <a:pt x="85" y="27"/>
                    <a:pt x="85" y="27"/>
                    <a:pt x="85" y="27"/>
                  </a:cubicBezTo>
                  <a:cubicBezTo>
                    <a:pt x="85" y="30"/>
                    <a:pt x="83" y="32"/>
                    <a:pt x="81" y="33"/>
                  </a:cubicBezTo>
                  <a:cubicBezTo>
                    <a:pt x="71" y="36"/>
                    <a:pt x="63" y="40"/>
                    <a:pt x="55" y="48"/>
                  </a:cubicBezTo>
                  <a:cubicBezTo>
                    <a:pt x="53" y="50"/>
                    <a:pt x="50" y="50"/>
                    <a:pt x="48" y="49"/>
                  </a:cubicBezTo>
                  <a:cubicBezTo>
                    <a:pt x="34" y="41"/>
                    <a:pt x="34" y="41"/>
                    <a:pt x="34" y="41"/>
                  </a:cubicBezTo>
                  <a:cubicBezTo>
                    <a:pt x="16" y="72"/>
                    <a:pt x="16" y="72"/>
                    <a:pt x="16" y="72"/>
                  </a:cubicBezTo>
                  <a:cubicBezTo>
                    <a:pt x="29" y="80"/>
                    <a:pt x="29" y="80"/>
                    <a:pt x="29" y="80"/>
                  </a:cubicBezTo>
                  <a:cubicBezTo>
                    <a:pt x="31" y="81"/>
                    <a:pt x="33" y="84"/>
                    <a:pt x="32" y="87"/>
                  </a:cubicBezTo>
                  <a:cubicBezTo>
                    <a:pt x="31" y="92"/>
                    <a:pt x="30" y="97"/>
                    <a:pt x="30" y="102"/>
                  </a:cubicBezTo>
                  <a:cubicBezTo>
                    <a:pt x="30" y="107"/>
                    <a:pt x="31" y="112"/>
                    <a:pt x="32" y="117"/>
                  </a:cubicBezTo>
                  <a:cubicBezTo>
                    <a:pt x="33" y="119"/>
                    <a:pt x="31" y="122"/>
                    <a:pt x="29" y="123"/>
                  </a:cubicBezTo>
                  <a:cubicBezTo>
                    <a:pt x="15" y="131"/>
                    <a:pt x="15" y="131"/>
                    <a:pt x="15" y="131"/>
                  </a:cubicBezTo>
                  <a:cubicBezTo>
                    <a:pt x="33" y="162"/>
                    <a:pt x="33" y="162"/>
                    <a:pt x="33" y="162"/>
                  </a:cubicBezTo>
                  <a:cubicBezTo>
                    <a:pt x="48" y="154"/>
                    <a:pt x="48" y="154"/>
                    <a:pt x="48" y="154"/>
                  </a:cubicBezTo>
                  <a:cubicBezTo>
                    <a:pt x="50" y="153"/>
                    <a:pt x="53" y="153"/>
                    <a:pt x="55" y="155"/>
                  </a:cubicBezTo>
                  <a:cubicBezTo>
                    <a:pt x="63" y="163"/>
                    <a:pt x="71" y="167"/>
                    <a:pt x="81" y="170"/>
                  </a:cubicBezTo>
                  <a:cubicBezTo>
                    <a:pt x="83" y="171"/>
                    <a:pt x="85" y="173"/>
                    <a:pt x="85" y="176"/>
                  </a:cubicBezTo>
                  <a:lnTo>
                    <a:pt x="85" y="1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140" name="Freeform 49"/>
            <p:cNvSpPr>
              <a:spLocks noEditPoints="1"/>
            </p:cNvSpPr>
            <p:nvPr/>
          </p:nvSpPr>
          <p:spPr bwMode="auto">
            <a:xfrm>
              <a:off x="5757" y="439"/>
              <a:ext cx="176" cy="178"/>
            </a:xfrm>
            <a:custGeom>
              <a:avLst/>
              <a:gdLst>
                <a:gd name="T0" fmla="*/ 48 w 119"/>
                <a:gd name="T1" fmla="*/ 120 h 120"/>
                <a:gd name="T2" fmla="*/ 42 w 119"/>
                <a:gd name="T3" fmla="*/ 104 h 120"/>
                <a:gd name="T4" fmla="*/ 21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07 w 119"/>
                <a:gd name="T31" fmla="*/ 53 h 120"/>
                <a:gd name="T32" fmla="*/ 107 w 119"/>
                <a:gd name="T33" fmla="*/ 66 h 120"/>
                <a:gd name="T34" fmla="*/ 117 w 119"/>
                <a:gd name="T35" fmla="*/ 79 h 120"/>
                <a:gd name="T36" fmla="*/ 102 w 119"/>
                <a:gd name="T37" fmla="*/ 103 h 120"/>
                <a:gd name="T38" fmla="*/ 89 w 119"/>
                <a:gd name="T39" fmla="*/ 97 h 120"/>
                <a:gd name="T40" fmla="*/ 78 w 119"/>
                <a:gd name="T41" fmla="*/ 114 h 120"/>
                <a:gd name="T42" fmla="*/ 54 w 119"/>
                <a:gd name="T43" fmla="*/ 108 h 120"/>
                <a:gd name="T44" fmla="*/ 66 w 119"/>
                <a:gd name="T45" fmla="*/ 100 h 120"/>
                <a:gd name="T46" fmla="*/ 84 w 119"/>
                <a:gd name="T47" fmla="*/ 86 h 120"/>
                <a:gd name="T48" fmla="*/ 98 w 119"/>
                <a:gd name="T49" fmla="*/ 89 h 120"/>
                <a:gd name="T50" fmla="*/ 97 w 119"/>
                <a:gd name="T51" fmla="*/ 75 h 120"/>
                <a:gd name="T52" fmla="*/ 95 w 119"/>
                <a:gd name="T53" fmla="*/ 60 h 120"/>
                <a:gd name="T54" fmla="*/ 97 w 119"/>
                <a:gd name="T55" fmla="*/ 45 h 120"/>
                <a:gd name="T56" fmla="*/ 98 w 119"/>
                <a:gd name="T57" fmla="*/ 31 h 120"/>
                <a:gd name="T58" fmla="*/ 84 w 119"/>
                <a:gd name="T59" fmla="*/ 34 h 120"/>
                <a:gd name="T60" fmla="*/ 66 w 119"/>
                <a:gd name="T61" fmla="*/ 19 h 120"/>
                <a:gd name="T62" fmla="*/ 54 w 119"/>
                <a:gd name="T63" fmla="*/ 12 h 120"/>
                <a:gd name="T64" fmla="*/ 50 w 119"/>
                <a:gd name="T65" fmla="*/ 25 h 120"/>
                <a:gd name="T66" fmla="*/ 28 w 119"/>
                <a:gd name="T67" fmla="*/ 34 h 120"/>
                <a:gd name="T68" fmla="*/ 15 w 119"/>
                <a:gd name="T69" fmla="*/ 41 h 120"/>
                <a:gd name="T70" fmla="*/ 24 w 119"/>
                <a:gd name="T71" fmla="*/ 51 h 120"/>
                <a:gd name="T72" fmla="*/ 24 w 119"/>
                <a:gd name="T73" fmla="*/ 68 h 120"/>
                <a:gd name="T74" fmla="*/ 15 w 119"/>
                <a:gd name="T75" fmla="*/ 78 h 120"/>
                <a:gd name="T76" fmla="*/ 28 w 119"/>
                <a:gd name="T77" fmla="*/ 85 h 120"/>
                <a:gd name="T78" fmla="*/ 50 w 119"/>
                <a:gd name="T79" fmla="*/ 94 h 120"/>
                <a:gd name="T80" fmla="*/ 54 w 119"/>
                <a:gd name="T81"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1" y="102"/>
                    <a:pt x="21" y="102"/>
                    <a:pt x="21"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5"/>
                  </a:cubicBezTo>
                  <a:cubicBezTo>
                    <a:pt x="0"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8" y="16"/>
                    <a:pt x="100" y="16"/>
                    <a:pt x="102" y="16"/>
                  </a:cubicBezTo>
                  <a:cubicBezTo>
                    <a:pt x="103" y="17"/>
                    <a:pt x="105" y="18"/>
                    <a:pt x="105" y="19"/>
                  </a:cubicBezTo>
                  <a:cubicBezTo>
                    <a:pt x="117" y="40"/>
                    <a:pt x="117" y="40"/>
                    <a:pt x="117" y="40"/>
                  </a:cubicBezTo>
                  <a:cubicBezTo>
                    <a:pt x="119" y="43"/>
                    <a:pt x="118"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7" y="79"/>
                  </a:cubicBezTo>
                  <a:cubicBezTo>
                    <a:pt x="106" y="100"/>
                    <a:pt x="106" y="100"/>
                    <a:pt x="106" y="100"/>
                  </a:cubicBezTo>
                  <a:cubicBezTo>
                    <a:pt x="105" y="101"/>
                    <a:pt x="103"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0" y="94"/>
                  </a:cubicBezTo>
                  <a:cubicBezTo>
                    <a:pt x="76" y="93"/>
                    <a:pt x="80" y="90"/>
                    <a:pt x="84" y="86"/>
                  </a:cubicBezTo>
                  <a:cubicBezTo>
                    <a:pt x="86" y="84"/>
                    <a:pt x="89" y="84"/>
                    <a:pt x="92" y="85"/>
                  </a:cubicBezTo>
                  <a:cubicBezTo>
                    <a:pt x="98" y="89"/>
                    <a:pt x="98" y="89"/>
                    <a:pt x="98" y="89"/>
                  </a:cubicBezTo>
                  <a:cubicBezTo>
                    <a:pt x="104" y="78"/>
                    <a:pt x="104" y="78"/>
                    <a:pt x="104" y="78"/>
                  </a:cubicBezTo>
                  <a:cubicBezTo>
                    <a:pt x="97" y="75"/>
                    <a:pt x="97" y="75"/>
                    <a:pt x="97" y="75"/>
                  </a:cubicBezTo>
                  <a:cubicBezTo>
                    <a:pt x="95" y="73"/>
                    <a:pt x="94" y="71"/>
                    <a:pt x="94"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1"/>
                    <a:pt x="98" y="31"/>
                    <a:pt x="98" y="31"/>
                  </a:cubicBezTo>
                  <a:cubicBezTo>
                    <a:pt x="92" y="34"/>
                    <a:pt x="92" y="34"/>
                    <a:pt x="92" y="34"/>
                  </a:cubicBezTo>
                  <a:cubicBezTo>
                    <a:pt x="89" y="36"/>
                    <a:pt x="86" y="35"/>
                    <a:pt x="84" y="34"/>
                  </a:cubicBezTo>
                  <a:cubicBezTo>
                    <a:pt x="80"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4"/>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4" y="51"/>
                  </a:cubicBezTo>
                  <a:cubicBezTo>
                    <a:pt x="24" y="54"/>
                    <a:pt x="23" y="57"/>
                    <a:pt x="23" y="60"/>
                  </a:cubicBezTo>
                  <a:cubicBezTo>
                    <a:pt x="23" y="62"/>
                    <a:pt x="24" y="65"/>
                    <a:pt x="24" y="68"/>
                  </a:cubicBezTo>
                  <a:cubicBezTo>
                    <a:pt x="25" y="71"/>
                    <a:pt x="24" y="73"/>
                    <a:pt x="22" y="75"/>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nvGrpSpPr>
          <p:cNvPr id="141" name="Group 79"/>
          <p:cNvGrpSpPr>
            <a:grpSpLocks noChangeAspect="1"/>
          </p:cNvGrpSpPr>
          <p:nvPr/>
        </p:nvGrpSpPr>
        <p:grpSpPr bwMode="auto">
          <a:xfrm>
            <a:off x="4608644" y="3186991"/>
            <a:ext cx="481666" cy="341462"/>
            <a:chOff x="3437" y="1784"/>
            <a:chExt cx="426" cy="302"/>
          </a:xfrm>
          <a:solidFill>
            <a:schemeClr val="accent1"/>
          </a:solidFill>
        </p:grpSpPr>
        <p:sp>
          <p:nvSpPr>
            <p:cNvPr id="142" name="Freeform 80"/>
            <p:cNvSpPr>
              <a:spLocks noEditPoints="1"/>
            </p:cNvSpPr>
            <p:nvPr/>
          </p:nvSpPr>
          <p:spPr bwMode="auto">
            <a:xfrm>
              <a:off x="3614" y="1962"/>
              <a:ext cx="72" cy="70"/>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3" name="Freeform 81"/>
            <p:cNvSpPr/>
            <p:nvPr/>
          </p:nvSpPr>
          <p:spPr bwMode="auto">
            <a:xfrm>
              <a:off x="3659" y="1880"/>
              <a:ext cx="108" cy="107"/>
            </a:xfrm>
            <a:custGeom>
              <a:avLst/>
              <a:gdLst>
                <a:gd name="T0" fmla="*/ 7 w 73"/>
                <a:gd name="T1" fmla="*/ 72 h 72"/>
                <a:gd name="T2" fmla="*/ 3 w 73"/>
                <a:gd name="T3" fmla="*/ 70 h 72"/>
                <a:gd name="T4" fmla="*/ 3 w 73"/>
                <a:gd name="T5" fmla="*/ 62 h 72"/>
                <a:gd name="T6" fmla="*/ 62 w 73"/>
                <a:gd name="T7" fmla="*/ 2 h 72"/>
                <a:gd name="T8" fmla="*/ 71 w 73"/>
                <a:gd name="T9" fmla="*/ 2 h 72"/>
                <a:gd name="T10" fmla="*/ 71 w 73"/>
                <a:gd name="T11" fmla="*/ 11 h 72"/>
                <a:gd name="T12" fmla="*/ 11 w 73"/>
                <a:gd name="T13" fmla="*/ 70 h 72"/>
                <a:gd name="T14" fmla="*/ 7 w 73"/>
                <a:gd name="T15" fmla="*/ 72 h 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3" h="72">
                  <a:moveTo>
                    <a:pt x="7" y="72"/>
                  </a:moveTo>
                  <a:cubicBezTo>
                    <a:pt x="5" y="72"/>
                    <a:pt x="4" y="72"/>
                    <a:pt x="3" y="70"/>
                  </a:cubicBezTo>
                  <a:cubicBezTo>
                    <a:pt x="0" y="68"/>
                    <a:pt x="0" y="64"/>
                    <a:pt x="3" y="62"/>
                  </a:cubicBezTo>
                  <a:cubicBezTo>
                    <a:pt x="62" y="2"/>
                    <a:pt x="62" y="2"/>
                    <a:pt x="62" y="2"/>
                  </a:cubicBezTo>
                  <a:cubicBezTo>
                    <a:pt x="64" y="0"/>
                    <a:pt x="68" y="0"/>
                    <a:pt x="71" y="2"/>
                  </a:cubicBezTo>
                  <a:cubicBezTo>
                    <a:pt x="73" y="5"/>
                    <a:pt x="73" y="9"/>
                    <a:pt x="71" y="11"/>
                  </a:cubicBezTo>
                  <a:cubicBezTo>
                    <a:pt x="11" y="70"/>
                    <a:pt x="11" y="70"/>
                    <a:pt x="11" y="70"/>
                  </a:cubicBezTo>
                  <a:cubicBezTo>
                    <a:pt x="10" y="72"/>
                    <a:pt x="9" y="72"/>
                    <a:pt x="7"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4" name="Freeform 82"/>
            <p:cNvSpPr/>
            <p:nvPr/>
          </p:nvSpPr>
          <p:spPr bwMode="auto">
            <a:xfrm>
              <a:off x="3472"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5" name="Freeform 83"/>
            <p:cNvSpPr/>
            <p:nvPr/>
          </p:nvSpPr>
          <p:spPr bwMode="auto">
            <a:xfrm>
              <a:off x="3774" y="1997"/>
              <a:ext cx="54" cy="18"/>
            </a:xfrm>
            <a:custGeom>
              <a:avLst/>
              <a:gdLst>
                <a:gd name="T0" fmla="*/ 30 w 36"/>
                <a:gd name="T1" fmla="*/ 12 h 12"/>
                <a:gd name="T2" fmla="*/ 6 w 36"/>
                <a:gd name="T3" fmla="*/ 12 h 12"/>
                <a:gd name="T4" fmla="*/ 0 w 36"/>
                <a:gd name="T5" fmla="*/ 6 h 12"/>
                <a:gd name="T6" fmla="*/ 6 w 36"/>
                <a:gd name="T7" fmla="*/ 0 h 12"/>
                <a:gd name="T8" fmla="*/ 30 w 36"/>
                <a:gd name="T9" fmla="*/ 0 h 12"/>
                <a:gd name="T10" fmla="*/ 36 w 36"/>
                <a:gd name="T11" fmla="*/ 6 h 12"/>
                <a:gd name="T12" fmla="*/ 30 w 3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12"/>
                  </a:moveTo>
                  <a:cubicBezTo>
                    <a:pt x="6" y="12"/>
                    <a:pt x="6" y="12"/>
                    <a:pt x="6" y="12"/>
                  </a:cubicBezTo>
                  <a:cubicBezTo>
                    <a:pt x="3" y="12"/>
                    <a:pt x="0" y="9"/>
                    <a:pt x="0" y="6"/>
                  </a:cubicBezTo>
                  <a:cubicBezTo>
                    <a:pt x="0" y="3"/>
                    <a:pt x="3" y="0"/>
                    <a:pt x="6" y="0"/>
                  </a:cubicBezTo>
                  <a:cubicBezTo>
                    <a:pt x="30" y="0"/>
                    <a:pt x="30" y="0"/>
                    <a:pt x="30" y="0"/>
                  </a:cubicBezTo>
                  <a:cubicBezTo>
                    <a:pt x="34" y="0"/>
                    <a:pt x="36" y="3"/>
                    <a:pt x="36" y="6"/>
                  </a:cubicBezTo>
                  <a:cubicBezTo>
                    <a:pt x="36" y="9"/>
                    <a:pt x="34"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6" name="Freeform 84"/>
            <p:cNvSpPr/>
            <p:nvPr/>
          </p:nvSpPr>
          <p:spPr bwMode="auto">
            <a:xfrm>
              <a:off x="3764" y="1922"/>
              <a:ext cx="52" cy="32"/>
            </a:xfrm>
            <a:custGeom>
              <a:avLst/>
              <a:gdLst>
                <a:gd name="T0" fmla="*/ 6 w 35"/>
                <a:gd name="T1" fmla="*/ 22 h 22"/>
                <a:gd name="T2" fmla="*/ 1 w 35"/>
                <a:gd name="T3" fmla="*/ 19 h 22"/>
                <a:gd name="T4" fmla="*/ 4 w 35"/>
                <a:gd name="T5" fmla="*/ 11 h 22"/>
                <a:gd name="T6" fmla="*/ 26 w 35"/>
                <a:gd name="T7" fmla="*/ 2 h 22"/>
                <a:gd name="T8" fmla="*/ 34 w 35"/>
                <a:gd name="T9" fmla="*/ 5 h 22"/>
                <a:gd name="T10" fmla="*/ 31 w 35"/>
                <a:gd name="T11" fmla="*/ 13 h 22"/>
                <a:gd name="T12" fmla="*/ 9 w 35"/>
                <a:gd name="T13" fmla="*/ 22 h 22"/>
                <a:gd name="T14" fmla="*/ 6 w 35"/>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22">
                  <a:moveTo>
                    <a:pt x="6" y="22"/>
                  </a:moveTo>
                  <a:cubicBezTo>
                    <a:pt x="4" y="22"/>
                    <a:pt x="2" y="21"/>
                    <a:pt x="1" y="19"/>
                  </a:cubicBezTo>
                  <a:cubicBezTo>
                    <a:pt x="0" y="16"/>
                    <a:pt x="1" y="12"/>
                    <a:pt x="4" y="11"/>
                  </a:cubicBezTo>
                  <a:cubicBezTo>
                    <a:pt x="26" y="2"/>
                    <a:pt x="26" y="2"/>
                    <a:pt x="26" y="2"/>
                  </a:cubicBezTo>
                  <a:cubicBezTo>
                    <a:pt x="29" y="0"/>
                    <a:pt x="33" y="2"/>
                    <a:pt x="34" y="5"/>
                  </a:cubicBezTo>
                  <a:cubicBezTo>
                    <a:pt x="35" y="8"/>
                    <a:pt x="34" y="11"/>
                    <a:pt x="31" y="13"/>
                  </a:cubicBezTo>
                  <a:cubicBezTo>
                    <a:pt x="9" y="22"/>
                    <a:pt x="9" y="22"/>
                    <a:pt x="9" y="22"/>
                  </a:cubicBezTo>
                  <a:cubicBezTo>
                    <a:pt x="8" y="22"/>
                    <a:pt x="7" y="22"/>
                    <a:pt x="6"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7" name="Freeform 85"/>
            <p:cNvSpPr/>
            <p:nvPr/>
          </p:nvSpPr>
          <p:spPr bwMode="auto">
            <a:xfrm>
              <a:off x="3691" y="1832"/>
              <a:ext cx="34" cy="51"/>
            </a:xfrm>
            <a:custGeom>
              <a:avLst/>
              <a:gdLst>
                <a:gd name="T0" fmla="*/ 7 w 23"/>
                <a:gd name="T1" fmla="*/ 35 h 35"/>
                <a:gd name="T2" fmla="*/ 4 w 23"/>
                <a:gd name="T3" fmla="*/ 34 h 35"/>
                <a:gd name="T4" fmla="*/ 1 w 23"/>
                <a:gd name="T5" fmla="*/ 26 h 35"/>
                <a:gd name="T6" fmla="*/ 10 w 23"/>
                <a:gd name="T7" fmla="*/ 4 h 35"/>
                <a:gd name="T8" fmla="*/ 18 w 23"/>
                <a:gd name="T9" fmla="*/ 1 h 35"/>
                <a:gd name="T10" fmla="*/ 21 w 23"/>
                <a:gd name="T11" fmla="*/ 9 h 35"/>
                <a:gd name="T12" fmla="*/ 12 w 23"/>
                <a:gd name="T13" fmla="*/ 31 h 35"/>
                <a:gd name="T14" fmla="*/ 7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7" y="35"/>
                  </a:moveTo>
                  <a:cubicBezTo>
                    <a:pt x="6" y="35"/>
                    <a:pt x="5" y="35"/>
                    <a:pt x="4" y="34"/>
                  </a:cubicBezTo>
                  <a:cubicBezTo>
                    <a:pt x="1" y="33"/>
                    <a:pt x="0" y="29"/>
                    <a:pt x="1" y="26"/>
                  </a:cubicBezTo>
                  <a:cubicBezTo>
                    <a:pt x="10" y="4"/>
                    <a:pt x="10" y="4"/>
                    <a:pt x="10" y="4"/>
                  </a:cubicBezTo>
                  <a:cubicBezTo>
                    <a:pt x="12" y="1"/>
                    <a:pt x="15" y="0"/>
                    <a:pt x="18" y="1"/>
                  </a:cubicBezTo>
                  <a:cubicBezTo>
                    <a:pt x="21" y="2"/>
                    <a:pt x="23" y="6"/>
                    <a:pt x="21" y="9"/>
                  </a:cubicBezTo>
                  <a:cubicBezTo>
                    <a:pt x="12" y="31"/>
                    <a:pt x="12" y="31"/>
                    <a:pt x="12" y="31"/>
                  </a:cubicBezTo>
                  <a:cubicBezTo>
                    <a:pt x="11" y="33"/>
                    <a:pt x="9" y="35"/>
                    <a:pt x="7"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8" name="Freeform 86"/>
            <p:cNvSpPr/>
            <p:nvPr/>
          </p:nvSpPr>
          <p:spPr bwMode="auto">
            <a:xfrm>
              <a:off x="3641" y="1820"/>
              <a:ext cx="18" cy="53"/>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10" y="0"/>
                    <a:pt x="12" y="3"/>
                    <a:pt x="12" y="6"/>
                  </a:cubicBezTo>
                  <a:cubicBezTo>
                    <a:pt x="12" y="30"/>
                    <a:pt x="12" y="30"/>
                    <a:pt x="12" y="30"/>
                  </a:cubicBezTo>
                  <a:cubicBezTo>
                    <a:pt x="12" y="33"/>
                    <a:pt x="10" y="36"/>
                    <a:pt x="6"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49" name="Freeform 87"/>
            <p:cNvSpPr/>
            <p:nvPr/>
          </p:nvSpPr>
          <p:spPr bwMode="auto">
            <a:xfrm>
              <a:off x="3576" y="1832"/>
              <a:ext cx="34" cy="51"/>
            </a:xfrm>
            <a:custGeom>
              <a:avLst/>
              <a:gdLst>
                <a:gd name="T0" fmla="*/ 16 w 23"/>
                <a:gd name="T1" fmla="*/ 35 h 35"/>
                <a:gd name="T2" fmla="*/ 10 w 23"/>
                <a:gd name="T3" fmla="*/ 31 h 35"/>
                <a:gd name="T4" fmla="*/ 1 w 23"/>
                <a:gd name="T5" fmla="*/ 9 h 35"/>
                <a:gd name="T6" fmla="*/ 4 w 23"/>
                <a:gd name="T7" fmla="*/ 1 h 35"/>
                <a:gd name="T8" fmla="*/ 12 w 23"/>
                <a:gd name="T9" fmla="*/ 4 h 35"/>
                <a:gd name="T10" fmla="*/ 21 w 23"/>
                <a:gd name="T11" fmla="*/ 26 h 35"/>
                <a:gd name="T12" fmla="*/ 18 w 23"/>
                <a:gd name="T13" fmla="*/ 34 h 35"/>
                <a:gd name="T14" fmla="*/ 16 w 23"/>
                <a:gd name="T15" fmla="*/ 35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35">
                  <a:moveTo>
                    <a:pt x="16" y="35"/>
                  </a:moveTo>
                  <a:cubicBezTo>
                    <a:pt x="13" y="35"/>
                    <a:pt x="11" y="33"/>
                    <a:pt x="10" y="31"/>
                  </a:cubicBezTo>
                  <a:cubicBezTo>
                    <a:pt x="1" y="9"/>
                    <a:pt x="1" y="9"/>
                    <a:pt x="1" y="9"/>
                  </a:cubicBezTo>
                  <a:cubicBezTo>
                    <a:pt x="0" y="6"/>
                    <a:pt x="1" y="2"/>
                    <a:pt x="4" y="1"/>
                  </a:cubicBezTo>
                  <a:cubicBezTo>
                    <a:pt x="7" y="0"/>
                    <a:pt x="11" y="1"/>
                    <a:pt x="12" y="4"/>
                  </a:cubicBezTo>
                  <a:cubicBezTo>
                    <a:pt x="21" y="26"/>
                    <a:pt x="21" y="26"/>
                    <a:pt x="21" y="26"/>
                  </a:cubicBezTo>
                  <a:cubicBezTo>
                    <a:pt x="23" y="29"/>
                    <a:pt x="21" y="33"/>
                    <a:pt x="18" y="34"/>
                  </a:cubicBezTo>
                  <a:cubicBezTo>
                    <a:pt x="17" y="35"/>
                    <a:pt x="17" y="35"/>
                    <a:pt x="16"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50" name="Freeform 88"/>
            <p:cNvSpPr/>
            <p:nvPr/>
          </p:nvSpPr>
          <p:spPr bwMode="auto">
            <a:xfrm>
              <a:off x="3521" y="1869"/>
              <a:ext cx="45" cy="42"/>
            </a:xfrm>
            <a:custGeom>
              <a:avLst/>
              <a:gdLst>
                <a:gd name="T0" fmla="*/ 24 w 30"/>
                <a:gd name="T1" fmla="*/ 29 h 29"/>
                <a:gd name="T2" fmla="*/ 19 w 30"/>
                <a:gd name="T3" fmla="*/ 27 h 29"/>
                <a:gd name="T4" fmla="*/ 2 w 30"/>
                <a:gd name="T5" fmla="*/ 10 h 29"/>
                <a:gd name="T6" fmla="*/ 2 w 30"/>
                <a:gd name="T7" fmla="*/ 2 h 29"/>
                <a:gd name="T8" fmla="*/ 11 w 30"/>
                <a:gd name="T9" fmla="*/ 2 h 29"/>
                <a:gd name="T10" fmla="*/ 28 w 30"/>
                <a:gd name="T11" fmla="*/ 19 h 29"/>
                <a:gd name="T12" fmla="*/ 28 w 30"/>
                <a:gd name="T13" fmla="*/ 27 h 29"/>
                <a:gd name="T14" fmla="*/ 24 w 30"/>
                <a:gd name="T15" fmla="*/ 29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24" y="29"/>
                  </a:moveTo>
                  <a:cubicBezTo>
                    <a:pt x="22" y="29"/>
                    <a:pt x="21" y="29"/>
                    <a:pt x="19" y="27"/>
                  </a:cubicBezTo>
                  <a:cubicBezTo>
                    <a:pt x="2" y="10"/>
                    <a:pt x="2" y="10"/>
                    <a:pt x="2" y="10"/>
                  </a:cubicBezTo>
                  <a:cubicBezTo>
                    <a:pt x="0" y="8"/>
                    <a:pt x="0" y="4"/>
                    <a:pt x="2" y="2"/>
                  </a:cubicBezTo>
                  <a:cubicBezTo>
                    <a:pt x="5" y="0"/>
                    <a:pt x="9" y="0"/>
                    <a:pt x="11" y="2"/>
                  </a:cubicBezTo>
                  <a:cubicBezTo>
                    <a:pt x="28" y="19"/>
                    <a:pt x="28" y="19"/>
                    <a:pt x="28" y="19"/>
                  </a:cubicBezTo>
                  <a:cubicBezTo>
                    <a:pt x="30" y="21"/>
                    <a:pt x="30" y="25"/>
                    <a:pt x="28" y="27"/>
                  </a:cubicBezTo>
                  <a:cubicBezTo>
                    <a:pt x="27" y="29"/>
                    <a:pt x="25" y="29"/>
                    <a:pt x="24"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51" name="Freeform 89"/>
            <p:cNvSpPr/>
            <p:nvPr/>
          </p:nvSpPr>
          <p:spPr bwMode="auto">
            <a:xfrm>
              <a:off x="3484" y="1922"/>
              <a:ext cx="54" cy="32"/>
            </a:xfrm>
            <a:custGeom>
              <a:avLst/>
              <a:gdLst>
                <a:gd name="T0" fmla="*/ 29 w 36"/>
                <a:gd name="T1" fmla="*/ 22 h 22"/>
                <a:gd name="T2" fmla="*/ 27 w 36"/>
                <a:gd name="T3" fmla="*/ 22 h 22"/>
                <a:gd name="T4" fmla="*/ 5 w 36"/>
                <a:gd name="T5" fmla="*/ 13 h 22"/>
                <a:gd name="T6" fmla="*/ 1 w 36"/>
                <a:gd name="T7" fmla="*/ 5 h 22"/>
                <a:gd name="T8" fmla="*/ 9 w 36"/>
                <a:gd name="T9" fmla="*/ 2 h 22"/>
                <a:gd name="T10" fmla="*/ 31 w 36"/>
                <a:gd name="T11" fmla="*/ 11 h 22"/>
                <a:gd name="T12" fmla="*/ 35 w 36"/>
                <a:gd name="T13" fmla="*/ 19 h 22"/>
                <a:gd name="T14" fmla="*/ 29 w 36"/>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22">
                  <a:moveTo>
                    <a:pt x="29" y="22"/>
                  </a:moveTo>
                  <a:cubicBezTo>
                    <a:pt x="28" y="22"/>
                    <a:pt x="28" y="22"/>
                    <a:pt x="27" y="22"/>
                  </a:cubicBezTo>
                  <a:cubicBezTo>
                    <a:pt x="5" y="13"/>
                    <a:pt x="5" y="13"/>
                    <a:pt x="5" y="13"/>
                  </a:cubicBezTo>
                  <a:cubicBezTo>
                    <a:pt x="2" y="11"/>
                    <a:pt x="0" y="8"/>
                    <a:pt x="1" y="5"/>
                  </a:cubicBezTo>
                  <a:cubicBezTo>
                    <a:pt x="3" y="2"/>
                    <a:pt x="6" y="0"/>
                    <a:pt x="9" y="2"/>
                  </a:cubicBezTo>
                  <a:cubicBezTo>
                    <a:pt x="31" y="11"/>
                    <a:pt x="31" y="11"/>
                    <a:pt x="31" y="11"/>
                  </a:cubicBezTo>
                  <a:cubicBezTo>
                    <a:pt x="34" y="12"/>
                    <a:pt x="36" y="16"/>
                    <a:pt x="35" y="19"/>
                  </a:cubicBezTo>
                  <a:cubicBezTo>
                    <a:pt x="34" y="21"/>
                    <a:pt x="31" y="22"/>
                    <a:pt x="2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152" name="Freeform 90"/>
            <p:cNvSpPr>
              <a:spLocks noEditPoints="1"/>
            </p:cNvSpPr>
            <p:nvPr/>
          </p:nvSpPr>
          <p:spPr bwMode="auto">
            <a:xfrm>
              <a:off x="3437" y="1784"/>
              <a:ext cx="426" cy="302"/>
            </a:xfrm>
            <a:custGeom>
              <a:avLst/>
              <a:gdLst>
                <a:gd name="T0" fmla="*/ 282 w 288"/>
                <a:gd name="T1" fmla="*/ 204 h 204"/>
                <a:gd name="T2" fmla="*/ 6 w 288"/>
                <a:gd name="T3" fmla="*/ 204 h 204"/>
                <a:gd name="T4" fmla="*/ 0 w 288"/>
                <a:gd name="T5" fmla="*/ 198 h 204"/>
                <a:gd name="T6" fmla="*/ 0 w 288"/>
                <a:gd name="T7" fmla="*/ 144 h 204"/>
                <a:gd name="T8" fmla="*/ 144 w 288"/>
                <a:gd name="T9" fmla="*/ 0 h 204"/>
                <a:gd name="T10" fmla="*/ 288 w 288"/>
                <a:gd name="T11" fmla="*/ 144 h 204"/>
                <a:gd name="T12" fmla="*/ 288 w 288"/>
                <a:gd name="T13" fmla="*/ 198 h 204"/>
                <a:gd name="T14" fmla="*/ 282 w 288"/>
                <a:gd name="T15" fmla="*/ 204 h 204"/>
                <a:gd name="T16" fmla="*/ 12 w 288"/>
                <a:gd name="T17" fmla="*/ 192 h 204"/>
                <a:gd name="T18" fmla="*/ 276 w 288"/>
                <a:gd name="T19" fmla="*/ 192 h 204"/>
                <a:gd name="T20" fmla="*/ 276 w 288"/>
                <a:gd name="T21" fmla="*/ 144 h 204"/>
                <a:gd name="T22" fmla="*/ 144 w 288"/>
                <a:gd name="T23" fmla="*/ 12 h 204"/>
                <a:gd name="T24" fmla="*/ 12 w 288"/>
                <a:gd name="T25" fmla="*/ 144 h 204"/>
                <a:gd name="T26" fmla="*/ 12 w 288"/>
                <a:gd name="T27"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 h="204">
                  <a:moveTo>
                    <a:pt x="282" y="204"/>
                  </a:moveTo>
                  <a:cubicBezTo>
                    <a:pt x="6" y="204"/>
                    <a:pt x="6" y="204"/>
                    <a:pt x="6" y="204"/>
                  </a:cubicBezTo>
                  <a:cubicBezTo>
                    <a:pt x="3" y="204"/>
                    <a:pt x="0" y="201"/>
                    <a:pt x="0" y="198"/>
                  </a:cubicBezTo>
                  <a:cubicBezTo>
                    <a:pt x="0" y="144"/>
                    <a:pt x="0" y="144"/>
                    <a:pt x="0" y="144"/>
                  </a:cubicBezTo>
                  <a:cubicBezTo>
                    <a:pt x="0" y="64"/>
                    <a:pt x="65" y="0"/>
                    <a:pt x="144" y="0"/>
                  </a:cubicBezTo>
                  <a:cubicBezTo>
                    <a:pt x="224" y="0"/>
                    <a:pt x="288" y="64"/>
                    <a:pt x="288" y="144"/>
                  </a:cubicBezTo>
                  <a:cubicBezTo>
                    <a:pt x="288" y="198"/>
                    <a:pt x="288" y="198"/>
                    <a:pt x="288" y="198"/>
                  </a:cubicBezTo>
                  <a:cubicBezTo>
                    <a:pt x="288" y="201"/>
                    <a:pt x="286" y="204"/>
                    <a:pt x="282" y="204"/>
                  </a:cubicBezTo>
                  <a:close/>
                  <a:moveTo>
                    <a:pt x="12" y="192"/>
                  </a:moveTo>
                  <a:cubicBezTo>
                    <a:pt x="276" y="192"/>
                    <a:pt x="276" y="192"/>
                    <a:pt x="276" y="192"/>
                  </a:cubicBezTo>
                  <a:cubicBezTo>
                    <a:pt x="276" y="144"/>
                    <a:pt x="276" y="144"/>
                    <a:pt x="276" y="144"/>
                  </a:cubicBezTo>
                  <a:cubicBezTo>
                    <a:pt x="276" y="71"/>
                    <a:pt x="217" y="12"/>
                    <a:pt x="144" y="12"/>
                  </a:cubicBezTo>
                  <a:cubicBezTo>
                    <a:pt x="71" y="12"/>
                    <a:pt x="12" y="71"/>
                    <a:pt x="12" y="144"/>
                  </a:cubicBezTo>
                  <a:lnTo>
                    <a:pt x="12" y="1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grpSp>
      <p:grpSp>
        <p:nvGrpSpPr>
          <p:cNvPr id="153" name="Group 59"/>
          <p:cNvGrpSpPr>
            <a:grpSpLocks noChangeAspect="1"/>
          </p:cNvGrpSpPr>
          <p:nvPr/>
        </p:nvGrpSpPr>
        <p:grpSpPr bwMode="auto">
          <a:xfrm>
            <a:off x="2075617" y="3217044"/>
            <a:ext cx="466978" cy="281356"/>
            <a:chOff x="6554" y="532"/>
            <a:chExt cx="400" cy="241"/>
          </a:xfrm>
          <a:solidFill>
            <a:schemeClr val="accent1"/>
          </a:solidFill>
        </p:grpSpPr>
        <p:sp>
          <p:nvSpPr>
            <p:cNvPr id="154" name="Freeform 60"/>
            <p:cNvSpPr/>
            <p:nvPr/>
          </p:nvSpPr>
          <p:spPr bwMode="auto">
            <a:xfrm>
              <a:off x="6554" y="532"/>
              <a:ext cx="400" cy="241"/>
            </a:xfrm>
            <a:custGeom>
              <a:avLst/>
              <a:gdLst>
                <a:gd name="T0" fmla="*/ 6 w 271"/>
                <a:gd name="T1" fmla="*/ 163 h 163"/>
                <a:gd name="T2" fmla="*/ 2 w 271"/>
                <a:gd name="T3" fmla="*/ 161 h 163"/>
                <a:gd name="T4" fmla="*/ 2 w 271"/>
                <a:gd name="T5" fmla="*/ 153 h 163"/>
                <a:gd name="T6" fmla="*/ 98 w 271"/>
                <a:gd name="T7" fmla="*/ 45 h 163"/>
                <a:gd name="T8" fmla="*/ 106 w 271"/>
                <a:gd name="T9" fmla="*/ 44 h 163"/>
                <a:gd name="T10" fmla="*/ 174 w 271"/>
                <a:gd name="T11" fmla="*/ 100 h 163"/>
                <a:gd name="T12" fmla="*/ 260 w 271"/>
                <a:gd name="T13" fmla="*/ 3 h 163"/>
                <a:gd name="T14" fmla="*/ 268 w 271"/>
                <a:gd name="T15" fmla="*/ 2 h 163"/>
                <a:gd name="T16" fmla="*/ 269 w 271"/>
                <a:gd name="T17" fmla="*/ 11 h 163"/>
                <a:gd name="T18" fmla="*/ 179 w 271"/>
                <a:gd name="T19" fmla="*/ 113 h 163"/>
                <a:gd name="T20" fmla="*/ 171 w 271"/>
                <a:gd name="T21" fmla="*/ 113 h 163"/>
                <a:gd name="T22" fmla="*/ 103 w 271"/>
                <a:gd name="T23" fmla="*/ 57 h 163"/>
                <a:gd name="T24" fmla="*/ 11 w 271"/>
                <a:gd name="T25" fmla="*/ 161 h 163"/>
                <a:gd name="T26" fmla="*/ 6 w 271"/>
                <a:gd name="T27"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63">
                  <a:moveTo>
                    <a:pt x="6" y="163"/>
                  </a:moveTo>
                  <a:cubicBezTo>
                    <a:pt x="5" y="163"/>
                    <a:pt x="4" y="162"/>
                    <a:pt x="2" y="161"/>
                  </a:cubicBezTo>
                  <a:cubicBezTo>
                    <a:pt x="0" y="159"/>
                    <a:pt x="0" y="155"/>
                    <a:pt x="2" y="153"/>
                  </a:cubicBezTo>
                  <a:cubicBezTo>
                    <a:pt x="98" y="45"/>
                    <a:pt x="98" y="45"/>
                    <a:pt x="98" y="45"/>
                  </a:cubicBezTo>
                  <a:cubicBezTo>
                    <a:pt x="100" y="42"/>
                    <a:pt x="104" y="42"/>
                    <a:pt x="106" y="44"/>
                  </a:cubicBezTo>
                  <a:cubicBezTo>
                    <a:pt x="174" y="100"/>
                    <a:pt x="174" y="100"/>
                    <a:pt x="174" y="100"/>
                  </a:cubicBezTo>
                  <a:cubicBezTo>
                    <a:pt x="260" y="3"/>
                    <a:pt x="260" y="3"/>
                    <a:pt x="260" y="3"/>
                  </a:cubicBezTo>
                  <a:cubicBezTo>
                    <a:pt x="262" y="0"/>
                    <a:pt x="266" y="0"/>
                    <a:pt x="268" y="2"/>
                  </a:cubicBezTo>
                  <a:cubicBezTo>
                    <a:pt x="271" y="5"/>
                    <a:pt x="271" y="8"/>
                    <a:pt x="269" y="11"/>
                  </a:cubicBezTo>
                  <a:cubicBezTo>
                    <a:pt x="179" y="113"/>
                    <a:pt x="179" y="113"/>
                    <a:pt x="179" y="113"/>
                  </a:cubicBezTo>
                  <a:cubicBezTo>
                    <a:pt x="177" y="115"/>
                    <a:pt x="173" y="116"/>
                    <a:pt x="171" y="113"/>
                  </a:cubicBezTo>
                  <a:cubicBezTo>
                    <a:pt x="103" y="57"/>
                    <a:pt x="103" y="57"/>
                    <a:pt x="103" y="57"/>
                  </a:cubicBezTo>
                  <a:cubicBezTo>
                    <a:pt x="11" y="161"/>
                    <a:pt x="11" y="161"/>
                    <a:pt x="11" y="161"/>
                  </a:cubicBezTo>
                  <a:cubicBezTo>
                    <a:pt x="10" y="162"/>
                    <a:pt x="8" y="163"/>
                    <a:pt x="6"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sp>
          <p:nvSpPr>
            <p:cNvPr id="155" name="Freeform 61"/>
            <p:cNvSpPr/>
            <p:nvPr/>
          </p:nvSpPr>
          <p:spPr bwMode="auto">
            <a:xfrm>
              <a:off x="6812" y="534"/>
              <a:ext cx="141" cy="124"/>
            </a:xfrm>
            <a:custGeom>
              <a:avLst/>
              <a:gdLst>
                <a:gd name="T0" fmla="*/ 89 w 95"/>
                <a:gd name="T1" fmla="*/ 84 h 84"/>
                <a:gd name="T2" fmla="*/ 83 w 95"/>
                <a:gd name="T3" fmla="*/ 78 h 84"/>
                <a:gd name="T4" fmla="*/ 83 w 95"/>
                <a:gd name="T5" fmla="*/ 12 h 84"/>
                <a:gd name="T6" fmla="*/ 6 w 95"/>
                <a:gd name="T7" fmla="*/ 12 h 84"/>
                <a:gd name="T8" fmla="*/ 0 w 95"/>
                <a:gd name="T9" fmla="*/ 6 h 84"/>
                <a:gd name="T10" fmla="*/ 6 w 95"/>
                <a:gd name="T11" fmla="*/ 0 h 84"/>
                <a:gd name="T12" fmla="*/ 89 w 95"/>
                <a:gd name="T13" fmla="*/ 0 h 84"/>
                <a:gd name="T14" fmla="*/ 95 w 95"/>
                <a:gd name="T15" fmla="*/ 6 h 84"/>
                <a:gd name="T16" fmla="*/ 95 w 95"/>
                <a:gd name="T17" fmla="*/ 78 h 84"/>
                <a:gd name="T18" fmla="*/ 89 w 95"/>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 h="84">
                  <a:moveTo>
                    <a:pt x="89" y="84"/>
                  </a:moveTo>
                  <a:cubicBezTo>
                    <a:pt x="86" y="84"/>
                    <a:pt x="83" y="81"/>
                    <a:pt x="83" y="78"/>
                  </a:cubicBezTo>
                  <a:cubicBezTo>
                    <a:pt x="83" y="12"/>
                    <a:pt x="83" y="12"/>
                    <a:pt x="83" y="12"/>
                  </a:cubicBezTo>
                  <a:cubicBezTo>
                    <a:pt x="6" y="12"/>
                    <a:pt x="6" y="12"/>
                    <a:pt x="6" y="12"/>
                  </a:cubicBezTo>
                  <a:cubicBezTo>
                    <a:pt x="3" y="12"/>
                    <a:pt x="0" y="9"/>
                    <a:pt x="0" y="6"/>
                  </a:cubicBezTo>
                  <a:cubicBezTo>
                    <a:pt x="0" y="3"/>
                    <a:pt x="3" y="0"/>
                    <a:pt x="6" y="0"/>
                  </a:cubicBezTo>
                  <a:cubicBezTo>
                    <a:pt x="89" y="0"/>
                    <a:pt x="89" y="0"/>
                    <a:pt x="89" y="0"/>
                  </a:cubicBezTo>
                  <a:cubicBezTo>
                    <a:pt x="93" y="0"/>
                    <a:pt x="95" y="3"/>
                    <a:pt x="95" y="6"/>
                  </a:cubicBezTo>
                  <a:cubicBezTo>
                    <a:pt x="95" y="78"/>
                    <a:pt x="95" y="78"/>
                    <a:pt x="95" y="78"/>
                  </a:cubicBezTo>
                  <a:cubicBezTo>
                    <a:pt x="95" y="81"/>
                    <a:pt x="93" y="84"/>
                    <a:pt x="8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solidFill>
                  <a:schemeClr val="bg2"/>
                </a:solidFill>
              </a:endParaRPr>
            </a:p>
          </p:txBody>
        </p:sp>
      </p:grpSp>
      <p:grpSp>
        <p:nvGrpSpPr>
          <p:cNvPr id="156" name="Group 60"/>
          <p:cNvGrpSpPr>
            <a:grpSpLocks noChangeAspect="1"/>
          </p:cNvGrpSpPr>
          <p:nvPr/>
        </p:nvGrpSpPr>
        <p:grpSpPr bwMode="auto">
          <a:xfrm>
            <a:off x="3329567" y="3117577"/>
            <a:ext cx="491836" cy="480291"/>
            <a:chOff x="6726" y="600"/>
            <a:chExt cx="426" cy="416"/>
          </a:xfrm>
          <a:solidFill>
            <a:schemeClr val="accent1"/>
          </a:solidFill>
        </p:grpSpPr>
        <p:sp>
          <p:nvSpPr>
            <p:cNvPr id="157" name="Freeform 61"/>
            <p:cNvSpPr/>
            <p:nvPr/>
          </p:nvSpPr>
          <p:spPr bwMode="auto">
            <a:xfrm>
              <a:off x="6726" y="999"/>
              <a:ext cx="426" cy="17"/>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2" y="12"/>
                    <a:pt x="0" y="10"/>
                    <a:pt x="0" y="6"/>
                  </a:cubicBezTo>
                  <a:cubicBezTo>
                    <a:pt x="0" y="3"/>
                    <a:pt x="2" y="0"/>
                    <a:pt x="6" y="0"/>
                  </a:cubicBezTo>
                  <a:cubicBezTo>
                    <a:pt x="282" y="0"/>
                    <a:pt x="282" y="0"/>
                    <a:pt x="282" y="0"/>
                  </a:cubicBezTo>
                  <a:cubicBezTo>
                    <a:pt x="285" y="0"/>
                    <a:pt x="288" y="3"/>
                    <a:pt x="288" y="6"/>
                  </a:cubicBezTo>
                  <a:cubicBezTo>
                    <a:pt x="288" y="10"/>
                    <a:pt x="285" y="12"/>
                    <a:pt x="28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8" name="Freeform 62"/>
            <p:cNvSpPr>
              <a:spLocks noEditPoints="1"/>
            </p:cNvSpPr>
            <p:nvPr/>
          </p:nvSpPr>
          <p:spPr bwMode="auto">
            <a:xfrm>
              <a:off x="6744" y="912"/>
              <a:ext cx="71" cy="104"/>
            </a:xfrm>
            <a:custGeom>
              <a:avLst/>
              <a:gdLst>
                <a:gd name="T0" fmla="*/ 42 w 48"/>
                <a:gd name="T1" fmla="*/ 72 h 72"/>
                <a:gd name="T2" fmla="*/ 6 w 48"/>
                <a:gd name="T3" fmla="*/ 72 h 72"/>
                <a:gd name="T4" fmla="*/ 0 w 48"/>
                <a:gd name="T5" fmla="*/ 66 h 72"/>
                <a:gd name="T6" fmla="*/ 0 w 48"/>
                <a:gd name="T7" fmla="*/ 6 h 72"/>
                <a:gd name="T8" fmla="*/ 6 w 48"/>
                <a:gd name="T9" fmla="*/ 0 h 72"/>
                <a:gd name="T10" fmla="*/ 42 w 48"/>
                <a:gd name="T11" fmla="*/ 0 h 72"/>
                <a:gd name="T12" fmla="*/ 48 w 48"/>
                <a:gd name="T13" fmla="*/ 6 h 72"/>
                <a:gd name="T14" fmla="*/ 48 w 48"/>
                <a:gd name="T15" fmla="*/ 66 h 72"/>
                <a:gd name="T16" fmla="*/ 42 w 48"/>
                <a:gd name="T17" fmla="*/ 72 h 72"/>
                <a:gd name="T18" fmla="*/ 12 w 48"/>
                <a:gd name="T19" fmla="*/ 60 h 72"/>
                <a:gd name="T20" fmla="*/ 36 w 48"/>
                <a:gd name="T21" fmla="*/ 60 h 72"/>
                <a:gd name="T22" fmla="*/ 36 w 48"/>
                <a:gd name="T23" fmla="*/ 12 h 72"/>
                <a:gd name="T24" fmla="*/ 12 w 48"/>
                <a:gd name="T25" fmla="*/ 12 h 72"/>
                <a:gd name="T26" fmla="*/ 12 w 48"/>
                <a:gd name="T27"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72">
                  <a:moveTo>
                    <a:pt x="42" y="72"/>
                  </a:moveTo>
                  <a:cubicBezTo>
                    <a:pt x="6" y="72"/>
                    <a:pt x="6" y="72"/>
                    <a:pt x="6" y="72"/>
                  </a:cubicBezTo>
                  <a:cubicBezTo>
                    <a:pt x="2" y="72"/>
                    <a:pt x="0" y="70"/>
                    <a:pt x="0" y="66"/>
                  </a:cubicBezTo>
                  <a:cubicBezTo>
                    <a:pt x="0" y="6"/>
                    <a:pt x="0" y="6"/>
                    <a:pt x="0" y="6"/>
                  </a:cubicBezTo>
                  <a:cubicBezTo>
                    <a:pt x="0" y="3"/>
                    <a:pt x="2" y="0"/>
                    <a:pt x="6" y="0"/>
                  </a:cubicBezTo>
                  <a:cubicBezTo>
                    <a:pt x="42" y="0"/>
                    <a:pt x="42" y="0"/>
                    <a:pt x="42" y="0"/>
                  </a:cubicBezTo>
                  <a:cubicBezTo>
                    <a:pt x="45" y="0"/>
                    <a:pt x="48" y="3"/>
                    <a:pt x="48" y="6"/>
                  </a:cubicBezTo>
                  <a:cubicBezTo>
                    <a:pt x="48" y="66"/>
                    <a:pt x="48" y="66"/>
                    <a:pt x="48" y="66"/>
                  </a:cubicBezTo>
                  <a:cubicBezTo>
                    <a:pt x="48" y="70"/>
                    <a:pt x="45" y="72"/>
                    <a:pt x="42" y="72"/>
                  </a:cubicBezTo>
                  <a:close/>
                  <a:moveTo>
                    <a:pt x="12" y="60"/>
                  </a:moveTo>
                  <a:cubicBezTo>
                    <a:pt x="36" y="60"/>
                    <a:pt x="36" y="60"/>
                    <a:pt x="36" y="60"/>
                  </a:cubicBezTo>
                  <a:cubicBezTo>
                    <a:pt x="36" y="12"/>
                    <a:pt x="36" y="12"/>
                    <a:pt x="36" y="12"/>
                  </a:cubicBezTo>
                  <a:cubicBezTo>
                    <a:pt x="12" y="12"/>
                    <a:pt x="12" y="12"/>
                    <a:pt x="12" y="12"/>
                  </a:cubicBezTo>
                  <a:lnTo>
                    <a:pt x="12" y="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59" name="Freeform 63"/>
            <p:cNvSpPr>
              <a:spLocks noEditPoints="1"/>
            </p:cNvSpPr>
            <p:nvPr/>
          </p:nvSpPr>
          <p:spPr bwMode="auto">
            <a:xfrm>
              <a:off x="6850" y="826"/>
              <a:ext cx="71" cy="190"/>
            </a:xfrm>
            <a:custGeom>
              <a:avLst/>
              <a:gdLst>
                <a:gd name="T0" fmla="*/ 42 w 48"/>
                <a:gd name="T1" fmla="*/ 132 h 132"/>
                <a:gd name="T2" fmla="*/ 6 w 48"/>
                <a:gd name="T3" fmla="*/ 132 h 132"/>
                <a:gd name="T4" fmla="*/ 0 w 48"/>
                <a:gd name="T5" fmla="*/ 126 h 132"/>
                <a:gd name="T6" fmla="*/ 0 w 48"/>
                <a:gd name="T7" fmla="*/ 6 h 132"/>
                <a:gd name="T8" fmla="*/ 6 w 48"/>
                <a:gd name="T9" fmla="*/ 0 h 132"/>
                <a:gd name="T10" fmla="*/ 42 w 48"/>
                <a:gd name="T11" fmla="*/ 0 h 132"/>
                <a:gd name="T12" fmla="*/ 48 w 48"/>
                <a:gd name="T13" fmla="*/ 6 h 132"/>
                <a:gd name="T14" fmla="*/ 48 w 48"/>
                <a:gd name="T15" fmla="*/ 126 h 132"/>
                <a:gd name="T16" fmla="*/ 42 w 48"/>
                <a:gd name="T17" fmla="*/ 132 h 132"/>
                <a:gd name="T18" fmla="*/ 12 w 48"/>
                <a:gd name="T19" fmla="*/ 120 h 132"/>
                <a:gd name="T20" fmla="*/ 36 w 48"/>
                <a:gd name="T21" fmla="*/ 120 h 132"/>
                <a:gd name="T22" fmla="*/ 36 w 48"/>
                <a:gd name="T23" fmla="*/ 12 h 132"/>
                <a:gd name="T24" fmla="*/ 12 w 48"/>
                <a:gd name="T25" fmla="*/ 12 h 132"/>
                <a:gd name="T26" fmla="*/ 12 w 48"/>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32">
                  <a:moveTo>
                    <a:pt x="42" y="132"/>
                  </a:moveTo>
                  <a:cubicBezTo>
                    <a:pt x="6" y="132"/>
                    <a:pt x="6" y="132"/>
                    <a:pt x="6" y="132"/>
                  </a:cubicBezTo>
                  <a:cubicBezTo>
                    <a:pt x="2" y="132"/>
                    <a:pt x="0" y="130"/>
                    <a:pt x="0" y="126"/>
                  </a:cubicBezTo>
                  <a:cubicBezTo>
                    <a:pt x="0" y="6"/>
                    <a:pt x="0" y="6"/>
                    <a:pt x="0" y="6"/>
                  </a:cubicBezTo>
                  <a:cubicBezTo>
                    <a:pt x="0" y="3"/>
                    <a:pt x="2" y="0"/>
                    <a:pt x="6" y="0"/>
                  </a:cubicBezTo>
                  <a:cubicBezTo>
                    <a:pt x="42" y="0"/>
                    <a:pt x="42" y="0"/>
                    <a:pt x="42" y="0"/>
                  </a:cubicBezTo>
                  <a:cubicBezTo>
                    <a:pt x="45" y="0"/>
                    <a:pt x="48" y="3"/>
                    <a:pt x="48" y="6"/>
                  </a:cubicBezTo>
                  <a:cubicBezTo>
                    <a:pt x="48" y="126"/>
                    <a:pt x="48" y="126"/>
                    <a:pt x="48" y="126"/>
                  </a:cubicBezTo>
                  <a:cubicBezTo>
                    <a:pt x="48" y="130"/>
                    <a:pt x="45" y="132"/>
                    <a:pt x="42" y="132"/>
                  </a:cubicBezTo>
                  <a:close/>
                  <a:moveTo>
                    <a:pt x="12" y="120"/>
                  </a:moveTo>
                  <a:cubicBezTo>
                    <a:pt x="36" y="120"/>
                    <a:pt x="36" y="120"/>
                    <a:pt x="36" y="120"/>
                  </a:cubicBezTo>
                  <a:cubicBezTo>
                    <a:pt x="36" y="12"/>
                    <a:pt x="36" y="12"/>
                    <a:pt x="36"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0" name="Freeform 64"/>
            <p:cNvSpPr>
              <a:spLocks noEditPoints="1"/>
            </p:cNvSpPr>
            <p:nvPr/>
          </p:nvSpPr>
          <p:spPr bwMode="auto">
            <a:xfrm>
              <a:off x="6957" y="860"/>
              <a:ext cx="71" cy="156"/>
            </a:xfrm>
            <a:custGeom>
              <a:avLst/>
              <a:gdLst>
                <a:gd name="T0" fmla="*/ 42 w 48"/>
                <a:gd name="T1" fmla="*/ 108 h 108"/>
                <a:gd name="T2" fmla="*/ 6 w 48"/>
                <a:gd name="T3" fmla="*/ 108 h 108"/>
                <a:gd name="T4" fmla="*/ 0 w 48"/>
                <a:gd name="T5" fmla="*/ 102 h 108"/>
                <a:gd name="T6" fmla="*/ 0 w 48"/>
                <a:gd name="T7" fmla="*/ 6 h 108"/>
                <a:gd name="T8" fmla="*/ 6 w 48"/>
                <a:gd name="T9" fmla="*/ 0 h 108"/>
                <a:gd name="T10" fmla="*/ 42 w 48"/>
                <a:gd name="T11" fmla="*/ 0 h 108"/>
                <a:gd name="T12" fmla="*/ 48 w 48"/>
                <a:gd name="T13" fmla="*/ 6 h 108"/>
                <a:gd name="T14" fmla="*/ 48 w 48"/>
                <a:gd name="T15" fmla="*/ 102 h 108"/>
                <a:gd name="T16" fmla="*/ 42 w 48"/>
                <a:gd name="T17" fmla="*/ 108 h 108"/>
                <a:gd name="T18" fmla="*/ 12 w 48"/>
                <a:gd name="T19" fmla="*/ 96 h 108"/>
                <a:gd name="T20" fmla="*/ 36 w 48"/>
                <a:gd name="T21" fmla="*/ 96 h 108"/>
                <a:gd name="T22" fmla="*/ 36 w 48"/>
                <a:gd name="T23" fmla="*/ 12 h 108"/>
                <a:gd name="T24" fmla="*/ 12 w 48"/>
                <a:gd name="T25" fmla="*/ 12 h 108"/>
                <a:gd name="T26" fmla="*/ 12 w 48"/>
                <a:gd name="T2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08">
                  <a:moveTo>
                    <a:pt x="42" y="108"/>
                  </a:moveTo>
                  <a:cubicBezTo>
                    <a:pt x="6" y="108"/>
                    <a:pt x="6" y="108"/>
                    <a:pt x="6" y="108"/>
                  </a:cubicBezTo>
                  <a:cubicBezTo>
                    <a:pt x="2" y="108"/>
                    <a:pt x="0" y="106"/>
                    <a:pt x="0" y="102"/>
                  </a:cubicBezTo>
                  <a:cubicBezTo>
                    <a:pt x="0" y="6"/>
                    <a:pt x="0" y="6"/>
                    <a:pt x="0" y="6"/>
                  </a:cubicBezTo>
                  <a:cubicBezTo>
                    <a:pt x="0" y="3"/>
                    <a:pt x="2" y="0"/>
                    <a:pt x="6" y="0"/>
                  </a:cubicBezTo>
                  <a:cubicBezTo>
                    <a:pt x="42" y="0"/>
                    <a:pt x="42" y="0"/>
                    <a:pt x="42" y="0"/>
                  </a:cubicBezTo>
                  <a:cubicBezTo>
                    <a:pt x="45" y="0"/>
                    <a:pt x="48" y="3"/>
                    <a:pt x="48" y="6"/>
                  </a:cubicBezTo>
                  <a:cubicBezTo>
                    <a:pt x="48" y="102"/>
                    <a:pt x="48" y="102"/>
                    <a:pt x="48" y="102"/>
                  </a:cubicBezTo>
                  <a:cubicBezTo>
                    <a:pt x="48" y="106"/>
                    <a:pt x="45" y="108"/>
                    <a:pt x="42" y="108"/>
                  </a:cubicBezTo>
                  <a:close/>
                  <a:moveTo>
                    <a:pt x="12" y="96"/>
                  </a:moveTo>
                  <a:cubicBezTo>
                    <a:pt x="36" y="96"/>
                    <a:pt x="36" y="96"/>
                    <a:pt x="36" y="96"/>
                  </a:cubicBezTo>
                  <a:cubicBezTo>
                    <a:pt x="36" y="12"/>
                    <a:pt x="36" y="12"/>
                    <a:pt x="36" y="12"/>
                  </a:cubicBezTo>
                  <a:cubicBezTo>
                    <a:pt x="12" y="12"/>
                    <a:pt x="12" y="12"/>
                    <a:pt x="12" y="12"/>
                  </a:cubicBezTo>
                  <a:lnTo>
                    <a:pt x="12"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1" name="Freeform 65"/>
            <p:cNvSpPr>
              <a:spLocks noEditPoints="1"/>
            </p:cNvSpPr>
            <p:nvPr/>
          </p:nvSpPr>
          <p:spPr bwMode="auto">
            <a:xfrm>
              <a:off x="7063" y="739"/>
              <a:ext cx="71" cy="277"/>
            </a:xfrm>
            <a:custGeom>
              <a:avLst/>
              <a:gdLst>
                <a:gd name="T0" fmla="*/ 42 w 48"/>
                <a:gd name="T1" fmla="*/ 192 h 192"/>
                <a:gd name="T2" fmla="*/ 6 w 48"/>
                <a:gd name="T3" fmla="*/ 192 h 192"/>
                <a:gd name="T4" fmla="*/ 0 w 48"/>
                <a:gd name="T5" fmla="*/ 186 h 192"/>
                <a:gd name="T6" fmla="*/ 0 w 48"/>
                <a:gd name="T7" fmla="*/ 6 h 192"/>
                <a:gd name="T8" fmla="*/ 6 w 48"/>
                <a:gd name="T9" fmla="*/ 0 h 192"/>
                <a:gd name="T10" fmla="*/ 42 w 48"/>
                <a:gd name="T11" fmla="*/ 0 h 192"/>
                <a:gd name="T12" fmla="*/ 48 w 48"/>
                <a:gd name="T13" fmla="*/ 6 h 192"/>
                <a:gd name="T14" fmla="*/ 48 w 48"/>
                <a:gd name="T15" fmla="*/ 186 h 192"/>
                <a:gd name="T16" fmla="*/ 42 w 48"/>
                <a:gd name="T17" fmla="*/ 192 h 192"/>
                <a:gd name="T18" fmla="*/ 12 w 48"/>
                <a:gd name="T19" fmla="*/ 180 h 192"/>
                <a:gd name="T20" fmla="*/ 36 w 48"/>
                <a:gd name="T21" fmla="*/ 180 h 192"/>
                <a:gd name="T22" fmla="*/ 36 w 48"/>
                <a:gd name="T23" fmla="*/ 12 h 192"/>
                <a:gd name="T24" fmla="*/ 12 w 48"/>
                <a:gd name="T25" fmla="*/ 12 h 192"/>
                <a:gd name="T26" fmla="*/ 12 w 48"/>
                <a:gd name="T27" fmla="*/ 18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192">
                  <a:moveTo>
                    <a:pt x="42" y="192"/>
                  </a:moveTo>
                  <a:cubicBezTo>
                    <a:pt x="6" y="192"/>
                    <a:pt x="6" y="192"/>
                    <a:pt x="6" y="192"/>
                  </a:cubicBezTo>
                  <a:cubicBezTo>
                    <a:pt x="2" y="192"/>
                    <a:pt x="0" y="190"/>
                    <a:pt x="0" y="186"/>
                  </a:cubicBezTo>
                  <a:cubicBezTo>
                    <a:pt x="0" y="6"/>
                    <a:pt x="0" y="6"/>
                    <a:pt x="0" y="6"/>
                  </a:cubicBezTo>
                  <a:cubicBezTo>
                    <a:pt x="0" y="3"/>
                    <a:pt x="2" y="0"/>
                    <a:pt x="6" y="0"/>
                  </a:cubicBezTo>
                  <a:cubicBezTo>
                    <a:pt x="42" y="0"/>
                    <a:pt x="42" y="0"/>
                    <a:pt x="42" y="0"/>
                  </a:cubicBezTo>
                  <a:cubicBezTo>
                    <a:pt x="45" y="0"/>
                    <a:pt x="48" y="3"/>
                    <a:pt x="48" y="6"/>
                  </a:cubicBezTo>
                  <a:cubicBezTo>
                    <a:pt x="48" y="186"/>
                    <a:pt x="48" y="186"/>
                    <a:pt x="48" y="186"/>
                  </a:cubicBezTo>
                  <a:cubicBezTo>
                    <a:pt x="48" y="190"/>
                    <a:pt x="45" y="192"/>
                    <a:pt x="42" y="192"/>
                  </a:cubicBezTo>
                  <a:close/>
                  <a:moveTo>
                    <a:pt x="12" y="180"/>
                  </a:moveTo>
                  <a:cubicBezTo>
                    <a:pt x="36" y="180"/>
                    <a:pt x="36" y="180"/>
                    <a:pt x="36" y="180"/>
                  </a:cubicBezTo>
                  <a:cubicBezTo>
                    <a:pt x="36" y="12"/>
                    <a:pt x="36" y="12"/>
                    <a:pt x="36" y="12"/>
                  </a:cubicBezTo>
                  <a:cubicBezTo>
                    <a:pt x="12" y="12"/>
                    <a:pt x="12" y="12"/>
                    <a:pt x="12" y="12"/>
                  </a:cubicBezTo>
                  <a:lnTo>
                    <a:pt x="12" y="1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2" name="Freeform 66"/>
            <p:cNvSpPr>
              <a:spLocks noEditPoints="1"/>
            </p:cNvSpPr>
            <p:nvPr/>
          </p:nvSpPr>
          <p:spPr bwMode="auto">
            <a:xfrm>
              <a:off x="6753" y="774"/>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3" name="Freeform 67"/>
            <p:cNvSpPr>
              <a:spLocks noEditPoints="1"/>
            </p:cNvSpPr>
            <p:nvPr/>
          </p:nvSpPr>
          <p:spPr bwMode="auto">
            <a:xfrm>
              <a:off x="6859" y="687"/>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4" name="Freeform 68"/>
            <p:cNvSpPr>
              <a:spLocks noEditPoints="1"/>
            </p:cNvSpPr>
            <p:nvPr/>
          </p:nvSpPr>
          <p:spPr bwMode="auto">
            <a:xfrm>
              <a:off x="6966" y="722"/>
              <a:ext cx="53"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5" name="Freeform 69"/>
            <p:cNvSpPr>
              <a:spLocks noEditPoints="1"/>
            </p:cNvSpPr>
            <p:nvPr/>
          </p:nvSpPr>
          <p:spPr bwMode="auto">
            <a:xfrm>
              <a:off x="7072" y="600"/>
              <a:ext cx="54" cy="52"/>
            </a:xfrm>
            <a:custGeom>
              <a:avLst/>
              <a:gdLst>
                <a:gd name="T0" fmla="*/ 18 w 36"/>
                <a:gd name="T1" fmla="*/ 36 h 36"/>
                <a:gd name="T2" fmla="*/ 0 w 36"/>
                <a:gd name="T3" fmla="*/ 18 h 36"/>
                <a:gd name="T4" fmla="*/ 18 w 36"/>
                <a:gd name="T5" fmla="*/ 0 h 36"/>
                <a:gd name="T6" fmla="*/ 36 w 36"/>
                <a:gd name="T7" fmla="*/ 18 h 36"/>
                <a:gd name="T8" fmla="*/ 18 w 36"/>
                <a:gd name="T9" fmla="*/ 36 h 36"/>
                <a:gd name="T10" fmla="*/ 18 w 36"/>
                <a:gd name="T11" fmla="*/ 12 h 36"/>
                <a:gd name="T12" fmla="*/ 12 w 36"/>
                <a:gd name="T13" fmla="*/ 18 h 36"/>
                <a:gd name="T14" fmla="*/ 18 w 36"/>
                <a:gd name="T15" fmla="*/ 24 h 36"/>
                <a:gd name="T16" fmla="*/ 24 w 36"/>
                <a:gd name="T17" fmla="*/ 18 h 36"/>
                <a:gd name="T18" fmla="*/ 18 w 36"/>
                <a:gd name="T19" fmla="*/ 1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36">
                  <a:moveTo>
                    <a:pt x="18" y="36"/>
                  </a:moveTo>
                  <a:cubicBezTo>
                    <a:pt x="8" y="36"/>
                    <a:pt x="0" y="28"/>
                    <a:pt x="0" y="18"/>
                  </a:cubicBezTo>
                  <a:cubicBezTo>
                    <a:pt x="0" y="9"/>
                    <a:pt x="8" y="0"/>
                    <a:pt x="18" y="0"/>
                  </a:cubicBezTo>
                  <a:cubicBezTo>
                    <a:pt x="28" y="0"/>
                    <a:pt x="36" y="9"/>
                    <a:pt x="36" y="18"/>
                  </a:cubicBezTo>
                  <a:cubicBezTo>
                    <a:pt x="36" y="28"/>
                    <a:pt x="28" y="36"/>
                    <a:pt x="18" y="36"/>
                  </a:cubicBezTo>
                  <a:close/>
                  <a:moveTo>
                    <a:pt x="18" y="12"/>
                  </a:moveTo>
                  <a:cubicBezTo>
                    <a:pt x="14" y="12"/>
                    <a:pt x="12" y="15"/>
                    <a:pt x="12" y="18"/>
                  </a:cubicBezTo>
                  <a:cubicBezTo>
                    <a:pt x="12" y="22"/>
                    <a:pt x="14" y="24"/>
                    <a:pt x="18" y="24"/>
                  </a:cubicBezTo>
                  <a:cubicBezTo>
                    <a:pt x="21" y="24"/>
                    <a:pt x="24" y="22"/>
                    <a:pt x="24" y="18"/>
                  </a:cubicBezTo>
                  <a:cubicBezTo>
                    <a:pt x="24" y="15"/>
                    <a:pt x="21" y="12"/>
                    <a:pt x="1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6" name="Freeform 70"/>
            <p:cNvSpPr/>
            <p:nvPr/>
          </p:nvSpPr>
          <p:spPr bwMode="auto">
            <a:xfrm>
              <a:off x="6782" y="714"/>
              <a:ext cx="99" cy="84"/>
            </a:xfrm>
            <a:custGeom>
              <a:avLst/>
              <a:gdLst>
                <a:gd name="T0" fmla="*/ 7 w 67"/>
                <a:gd name="T1" fmla="*/ 58 h 58"/>
                <a:gd name="T2" fmla="*/ 2 w 67"/>
                <a:gd name="T3" fmla="*/ 56 h 58"/>
                <a:gd name="T4" fmla="*/ 3 w 67"/>
                <a:gd name="T5" fmla="*/ 47 h 58"/>
                <a:gd name="T6" fmla="*/ 57 w 67"/>
                <a:gd name="T7" fmla="*/ 3 h 58"/>
                <a:gd name="T8" fmla="*/ 65 w 67"/>
                <a:gd name="T9" fmla="*/ 3 h 58"/>
                <a:gd name="T10" fmla="*/ 64 w 67"/>
                <a:gd name="T11" fmla="*/ 12 h 58"/>
                <a:gd name="T12" fmla="*/ 11 w 67"/>
                <a:gd name="T13" fmla="*/ 56 h 58"/>
                <a:gd name="T14" fmla="*/ 7 w 67"/>
                <a:gd name="T15" fmla="*/ 58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58">
                  <a:moveTo>
                    <a:pt x="7" y="58"/>
                  </a:moveTo>
                  <a:cubicBezTo>
                    <a:pt x="5" y="58"/>
                    <a:pt x="3" y="57"/>
                    <a:pt x="2" y="56"/>
                  </a:cubicBezTo>
                  <a:cubicBezTo>
                    <a:pt x="0" y="53"/>
                    <a:pt x="0" y="49"/>
                    <a:pt x="3" y="47"/>
                  </a:cubicBezTo>
                  <a:cubicBezTo>
                    <a:pt x="57" y="3"/>
                    <a:pt x="57" y="3"/>
                    <a:pt x="57" y="3"/>
                  </a:cubicBezTo>
                  <a:cubicBezTo>
                    <a:pt x="59" y="0"/>
                    <a:pt x="63" y="1"/>
                    <a:pt x="65" y="3"/>
                  </a:cubicBezTo>
                  <a:cubicBezTo>
                    <a:pt x="67" y="6"/>
                    <a:pt x="67" y="10"/>
                    <a:pt x="64" y="12"/>
                  </a:cubicBezTo>
                  <a:cubicBezTo>
                    <a:pt x="11" y="56"/>
                    <a:pt x="11" y="56"/>
                    <a:pt x="11" y="56"/>
                  </a:cubicBezTo>
                  <a:cubicBezTo>
                    <a:pt x="10" y="57"/>
                    <a:pt x="8" y="58"/>
                    <a:pt x="7"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7" name="Freeform 71"/>
            <p:cNvSpPr/>
            <p:nvPr/>
          </p:nvSpPr>
          <p:spPr bwMode="auto">
            <a:xfrm>
              <a:off x="6892" y="708"/>
              <a:ext cx="93" cy="44"/>
            </a:xfrm>
            <a:custGeom>
              <a:avLst/>
              <a:gdLst>
                <a:gd name="T0" fmla="*/ 57 w 63"/>
                <a:gd name="T1" fmla="*/ 30 h 30"/>
                <a:gd name="T2" fmla="*/ 55 w 63"/>
                <a:gd name="T3" fmla="*/ 29 h 30"/>
                <a:gd name="T4" fmla="*/ 5 w 63"/>
                <a:gd name="T5" fmla="*/ 13 h 30"/>
                <a:gd name="T6" fmla="*/ 1 w 63"/>
                <a:gd name="T7" fmla="*/ 5 h 30"/>
                <a:gd name="T8" fmla="*/ 9 w 63"/>
                <a:gd name="T9" fmla="*/ 2 h 30"/>
                <a:gd name="T10" fmla="*/ 58 w 63"/>
                <a:gd name="T11" fmla="*/ 18 h 30"/>
                <a:gd name="T12" fmla="*/ 62 w 63"/>
                <a:gd name="T13" fmla="*/ 26 h 30"/>
                <a:gd name="T14" fmla="*/ 57 w 63"/>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30">
                  <a:moveTo>
                    <a:pt x="57" y="30"/>
                  </a:moveTo>
                  <a:cubicBezTo>
                    <a:pt x="56" y="30"/>
                    <a:pt x="55" y="30"/>
                    <a:pt x="55" y="29"/>
                  </a:cubicBezTo>
                  <a:cubicBezTo>
                    <a:pt x="5" y="13"/>
                    <a:pt x="5" y="13"/>
                    <a:pt x="5" y="13"/>
                  </a:cubicBezTo>
                  <a:cubicBezTo>
                    <a:pt x="2" y="12"/>
                    <a:pt x="0" y="8"/>
                    <a:pt x="1" y="5"/>
                  </a:cubicBezTo>
                  <a:cubicBezTo>
                    <a:pt x="2" y="2"/>
                    <a:pt x="6" y="0"/>
                    <a:pt x="9" y="2"/>
                  </a:cubicBezTo>
                  <a:cubicBezTo>
                    <a:pt x="58" y="18"/>
                    <a:pt x="58" y="18"/>
                    <a:pt x="58" y="18"/>
                  </a:cubicBezTo>
                  <a:cubicBezTo>
                    <a:pt x="62" y="19"/>
                    <a:pt x="63" y="23"/>
                    <a:pt x="62" y="26"/>
                  </a:cubicBezTo>
                  <a:cubicBezTo>
                    <a:pt x="61" y="28"/>
                    <a:pt x="59" y="30"/>
                    <a:pt x="5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68" name="Freeform 72"/>
            <p:cNvSpPr/>
            <p:nvPr/>
          </p:nvSpPr>
          <p:spPr bwMode="auto">
            <a:xfrm>
              <a:off x="6994" y="630"/>
              <a:ext cx="103" cy="113"/>
            </a:xfrm>
            <a:custGeom>
              <a:avLst/>
              <a:gdLst>
                <a:gd name="T0" fmla="*/ 6 w 70"/>
                <a:gd name="T1" fmla="*/ 78 h 78"/>
                <a:gd name="T2" fmla="*/ 3 w 70"/>
                <a:gd name="T3" fmla="*/ 77 h 78"/>
                <a:gd name="T4" fmla="*/ 2 w 70"/>
                <a:gd name="T5" fmla="*/ 68 h 78"/>
                <a:gd name="T6" fmla="*/ 58 w 70"/>
                <a:gd name="T7" fmla="*/ 3 h 78"/>
                <a:gd name="T8" fmla="*/ 67 w 70"/>
                <a:gd name="T9" fmla="*/ 2 h 78"/>
                <a:gd name="T10" fmla="*/ 67 w 70"/>
                <a:gd name="T11" fmla="*/ 10 h 78"/>
                <a:gd name="T12" fmla="*/ 11 w 70"/>
                <a:gd name="T13" fmla="*/ 76 h 78"/>
                <a:gd name="T14" fmla="*/ 6 w 70"/>
                <a:gd name="T15" fmla="*/ 78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78">
                  <a:moveTo>
                    <a:pt x="6" y="78"/>
                  </a:moveTo>
                  <a:cubicBezTo>
                    <a:pt x="5" y="78"/>
                    <a:pt x="4" y="78"/>
                    <a:pt x="3" y="77"/>
                  </a:cubicBezTo>
                  <a:cubicBezTo>
                    <a:pt x="0" y="75"/>
                    <a:pt x="0" y="71"/>
                    <a:pt x="2" y="68"/>
                  </a:cubicBezTo>
                  <a:cubicBezTo>
                    <a:pt x="58" y="3"/>
                    <a:pt x="58" y="3"/>
                    <a:pt x="58" y="3"/>
                  </a:cubicBezTo>
                  <a:cubicBezTo>
                    <a:pt x="60" y="0"/>
                    <a:pt x="64" y="0"/>
                    <a:pt x="67" y="2"/>
                  </a:cubicBezTo>
                  <a:cubicBezTo>
                    <a:pt x="69" y="4"/>
                    <a:pt x="70" y="8"/>
                    <a:pt x="67" y="10"/>
                  </a:cubicBezTo>
                  <a:cubicBezTo>
                    <a:pt x="11" y="76"/>
                    <a:pt x="11" y="76"/>
                    <a:pt x="11" y="76"/>
                  </a:cubicBezTo>
                  <a:cubicBezTo>
                    <a:pt x="10" y="78"/>
                    <a:pt x="8" y="78"/>
                    <a:pt x="6"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169" name="Group 147"/>
          <p:cNvGrpSpPr>
            <a:grpSpLocks noChangeAspect="1"/>
          </p:cNvGrpSpPr>
          <p:nvPr/>
        </p:nvGrpSpPr>
        <p:grpSpPr bwMode="auto">
          <a:xfrm>
            <a:off x="4602982" y="4317934"/>
            <a:ext cx="492991" cy="480291"/>
            <a:chOff x="4660" y="3155"/>
            <a:chExt cx="427" cy="416"/>
          </a:xfrm>
          <a:solidFill>
            <a:schemeClr val="accent1"/>
          </a:solidFill>
        </p:grpSpPr>
        <p:sp>
          <p:nvSpPr>
            <p:cNvPr id="170" name="Freeform 148"/>
            <p:cNvSpPr/>
            <p:nvPr/>
          </p:nvSpPr>
          <p:spPr bwMode="auto">
            <a:xfrm>
              <a:off x="4952" y="3213"/>
              <a:ext cx="75" cy="72"/>
            </a:xfrm>
            <a:custGeom>
              <a:avLst/>
              <a:gdLst>
                <a:gd name="T0" fmla="*/ 7 w 51"/>
                <a:gd name="T1" fmla="*/ 50 h 50"/>
                <a:gd name="T2" fmla="*/ 3 w 51"/>
                <a:gd name="T3" fmla="*/ 48 h 50"/>
                <a:gd name="T4" fmla="*/ 3 w 51"/>
                <a:gd name="T5" fmla="*/ 40 h 50"/>
                <a:gd name="T6" fmla="*/ 40 w 51"/>
                <a:gd name="T7" fmla="*/ 3 h 50"/>
                <a:gd name="T8" fmla="*/ 49 w 51"/>
                <a:gd name="T9" fmla="*/ 3 h 50"/>
                <a:gd name="T10" fmla="*/ 49 w 51"/>
                <a:gd name="T11" fmla="*/ 11 h 50"/>
                <a:gd name="T12" fmla="*/ 11 w 51"/>
                <a:gd name="T13" fmla="*/ 48 h 50"/>
                <a:gd name="T14" fmla="*/ 7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7" y="50"/>
                  </a:moveTo>
                  <a:cubicBezTo>
                    <a:pt x="6" y="50"/>
                    <a:pt x="4" y="49"/>
                    <a:pt x="3" y="48"/>
                  </a:cubicBezTo>
                  <a:cubicBezTo>
                    <a:pt x="0" y="46"/>
                    <a:pt x="0" y="42"/>
                    <a:pt x="3" y="40"/>
                  </a:cubicBezTo>
                  <a:cubicBezTo>
                    <a:pt x="40" y="3"/>
                    <a:pt x="40" y="3"/>
                    <a:pt x="40" y="3"/>
                  </a:cubicBezTo>
                  <a:cubicBezTo>
                    <a:pt x="42" y="0"/>
                    <a:pt x="46" y="0"/>
                    <a:pt x="49" y="3"/>
                  </a:cubicBezTo>
                  <a:cubicBezTo>
                    <a:pt x="51" y="5"/>
                    <a:pt x="51" y="9"/>
                    <a:pt x="49" y="11"/>
                  </a:cubicBezTo>
                  <a:cubicBezTo>
                    <a:pt x="11" y="48"/>
                    <a:pt x="11" y="48"/>
                    <a:pt x="11" y="48"/>
                  </a:cubicBezTo>
                  <a:cubicBezTo>
                    <a:pt x="10" y="49"/>
                    <a:pt x="9" y="50"/>
                    <a:pt x="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1" name="Freeform 149"/>
            <p:cNvSpPr>
              <a:spLocks noEditPoints="1"/>
            </p:cNvSpPr>
            <p:nvPr/>
          </p:nvSpPr>
          <p:spPr bwMode="auto">
            <a:xfrm>
              <a:off x="4998"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2" name="Freeform 150"/>
            <p:cNvSpPr/>
            <p:nvPr/>
          </p:nvSpPr>
          <p:spPr bwMode="auto">
            <a:xfrm>
              <a:off x="4970" y="3457"/>
              <a:ext cx="57" cy="55"/>
            </a:xfrm>
            <a:custGeom>
              <a:avLst/>
              <a:gdLst>
                <a:gd name="T0" fmla="*/ 32 w 39"/>
                <a:gd name="T1" fmla="*/ 38 h 38"/>
                <a:gd name="T2" fmla="*/ 28 w 39"/>
                <a:gd name="T3" fmla="*/ 36 h 38"/>
                <a:gd name="T4" fmla="*/ 2 w 39"/>
                <a:gd name="T5" fmla="*/ 11 h 38"/>
                <a:gd name="T6" fmla="*/ 2 w 39"/>
                <a:gd name="T7" fmla="*/ 2 h 38"/>
                <a:gd name="T8" fmla="*/ 11 w 39"/>
                <a:gd name="T9" fmla="*/ 2 h 38"/>
                <a:gd name="T10" fmla="*/ 36 w 39"/>
                <a:gd name="T11" fmla="*/ 28 h 38"/>
                <a:gd name="T12" fmla="*/ 36 w 39"/>
                <a:gd name="T13" fmla="*/ 36 h 38"/>
                <a:gd name="T14" fmla="*/ 32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2" y="38"/>
                  </a:moveTo>
                  <a:cubicBezTo>
                    <a:pt x="30" y="38"/>
                    <a:pt x="29" y="37"/>
                    <a:pt x="28" y="36"/>
                  </a:cubicBezTo>
                  <a:cubicBezTo>
                    <a:pt x="2" y="11"/>
                    <a:pt x="2" y="11"/>
                    <a:pt x="2" y="11"/>
                  </a:cubicBezTo>
                  <a:cubicBezTo>
                    <a:pt x="0" y="8"/>
                    <a:pt x="0" y="4"/>
                    <a:pt x="2" y="2"/>
                  </a:cubicBezTo>
                  <a:cubicBezTo>
                    <a:pt x="5" y="0"/>
                    <a:pt x="8" y="0"/>
                    <a:pt x="11" y="2"/>
                  </a:cubicBezTo>
                  <a:cubicBezTo>
                    <a:pt x="36" y="28"/>
                    <a:pt x="36" y="28"/>
                    <a:pt x="36" y="28"/>
                  </a:cubicBezTo>
                  <a:cubicBezTo>
                    <a:pt x="39" y="30"/>
                    <a:pt x="39" y="34"/>
                    <a:pt x="36" y="36"/>
                  </a:cubicBezTo>
                  <a:cubicBezTo>
                    <a:pt x="35" y="37"/>
                    <a:pt x="33" y="38"/>
                    <a:pt x="32"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3" name="Freeform 151"/>
            <p:cNvSpPr>
              <a:spLocks noEditPoints="1"/>
            </p:cNvSpPr>
            <p:nvPr/>
          </p:nvSpPr>
          <p:spPr bwMode="auto">
            <a:xfrm>
              <a:off x="4998"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4" name="Freeform 152"/>
            <p:cNvSpPr/>
            <p:nvPr/>
          </p:nvSpPr>
          <p:spPr bwMode="auto">
            <a:xfrm>
              <a:off x="4720" y="3213"/>
              <a:ext cx="75" cy="72"/>
            </a:xfrm>
            <a:custGeom>
              <a:avLst/>
              <a:gdLst>
                <a:gd name="T0" fmla="*/ 44 w 51"/>
                <a:gd name="T1" fmla="*/ 50 h 50"/>
                <a:gd name="T2" fmla="*/ 40 w 51"/>
                <a:gd name="T3" fmla="*/ 48 h 50"/>
                <a:gd name="T4" fmla="*/ 3 w 51"/>
                <a:gd name="T5" fmla="*/ 11 h 50"/>
                <a:gd name="T6" fmla="*/ 2 w 51"/>
                <a:gd name="T7" fmla="*/ 3 h 50"/>
                <a:gd name="T8" fmla="*/ 11 w 51"/>
                <a:gd name="T9" fmla="*/ 3 h 50"/>
                <a:gd name="T10" fmla="*/ 48 w 51"/>
                <a:gd name="T11" fmla="*/ 40 h 50"/>
                <a:gd name="T12" fmla="*/ 48 w 51"/>
                <a:gd name="T13" fmla="*/ 48 h 50"/>
                <a:gd name="T14" fmla="*/ 44 w 51"/>
                <a:gd name="T15" fmla="*/ 5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0">
                  <a:moveTo>
                    <a:pt x="44" y="50"/>
                  </a:moveTo>
                  <a:cubicBezTo>
                    <a:pt x="43" y="50"/>
                    <a:pt x="41" y="49"/>
                    <a:pt x="40" y="48"/>
                  </a:cubicBezTo>
                  <a:cubicBezTo>
                    <a:pt x="3" y="11"/>
                    <a:pt x="3" y="11"/>
                    <a:pt x="3" y="11"/>
                  </a:cubicBezTo>
                  <a:cubicBezTo>
                    <a:pt x="0" y="9"/>
                    <a:pt x="0" y="5"/>
                    <a:pt x="2" y="3"/>
                  </a:cubicBezTo>
                  <a:cubicBezTo>
                    <a:pt x="5" y="0"/>
                    <a:pt x="9" y="0"/>
                    <a:pt x="11" y="3"/>
                  </a:cubicBezTo>
                  <a:cubicBezTo>
                    <a:pt x="48" y="40"/>
                    <a:pt x="48" y="40"/>
                    <a:pt x="48" y="40"/>
                  </a:cubicBezTo>
                  <a:cubicBezTo>
                    <a:pt x="51" y="42"/>
                    <a:pt x="51" y="46"/>
                    <a:pt x="48" y="48"/>
                  </a:cubicBezTo>
                  <a:cubicBezTo>
                    <a:pt x="47" y="49"/>
                    <a:pt x="46" y="50"/>
                    <a:pt x="44"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5" name="Freeform 153"/>
            <p:cNvSpPr>
              <a:spLocks noEditPoints="1"/>
            </p:cNvSpPr>
            <p:nvPr/>
          </p:nvSpPr>
          <p:spPr bwMode="auto">
            <a:xfrm>
              <a:off x="4660" y="3155"/>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6" name="Freeform 154"/>
            <p:cNvSpPr/>
            <p:nvPr/>
          </p:nvSpPr>
          <p:spPr bwMode="auto">
            <a:xfrm>
              <a:off x="4721" y="3457"/>
              <a:ext cx="56" cy="55"/>
            </a:xfrm>
            <a:custGeom>
              <a:avLst/>
              <a:gdLst>
                <a:gd name="T0" fmla="*/ 6 w 38"/>
                <a:gd name="T1" fmla="*/ 38 h 38"/>
                <a:gd name="T2" fmla="*/ 2 w 38"/>
                <a:gd name="T3" fmla="*/ 36 h 38"/>
                <a:gd name="T4" fmla="*/ 2 w 38"/>
                <a:gd name="T5" fmla="*/ 28 h 38"/>
                <a:gd name="T6" fmla="*/ 27 w 38"/>
                <a:gd name="T7" fmla="*/ 2 h 38"/>
                <a:gd name="T8" fmla="*/ 36 w 38"/>
                <a:gd name="T9" fmla="*/ 2 h 38"/>
                <a:gd name="T10" fmla="*/ 36 w 38"/>
                <a:gd name="T11" fmla="*/ 11 h 38"/>
                <a:gd name="T12" fmla="*/ 10 w 38"/>
                <a:gd name="T13" fmla="*/ 36 h 38"/>
                <a:gd name="T14" fmla="*/ 6 w 38"/>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6" y="38"/>
                  </a:moveTo>
                  <a:cubicBezTo>
                    <a:pt x="5" y="38"/>
                    <a:pt x="3" y="37"/>
                    <a:pt x="2" y="36"/>
                  </a:cubicBezTo>
                  <a:cubicBezTo>
                    <a:pt x="0" y="34"/>
                    <a:pt x="0" y="30"/>
                    <a:pt x="2" y="28"/>
                  </a:cubicBezTo>
                  <a:cubicBezTo>
                    <a:pt x="27" y="2"/>
                    <a:pt x="27" y="2"/>
                    <a:pt x="27" y="2"/>
                  </a:cubicBezTo>
                  <a:cubicBezTo>
                    <a:pt x="30" y="0"/>
                    <a:pt x="33" y="0"/>
                    <a:pt x="36" y="2"/>
                  </a:cubicBezTo>
                  <a:cubicBezTo>
                    <a:pt x="38" y="4"/>
                    <a:pt x="38" y="8"/>
                    <a:pt x="36" y="11"/>
                  </a:cubicBezTo>
                  <a:cubicBezTo>
                    <a:pt x="10" y="36"/>
                    <a:pt x="10" y="36"/>
                    <a:pt x="10" y="36"/>
                  </a:cubicBezTo>
                  <a:cubicBezTo>
                    <a:pt x="9" y="37"/>
                    <a:pt x="8" y="38"/>
                    <a:pt x="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7" name="Freeform 155"/>
            <p:cNvSpPr>
              <a:spLocks noEditPoints="1"/>
            </p:cNvSpPr>
            <p:nvPr/>
          </p:nvSpPr>
          <p:spPr bwMode="auto">
            <a:xfrm>
              <a:off x="4660" y="3485"/>
              <a:ext cx="89" cy="86"/>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8" name="Freeform 156"/>
            <p:cNvSpPr/>
            <p:nvPr/>
          </p:nvSpPr>
          <p:spPr bwMode="auto">
            <a:xfrm>
              <a:off x="4944" y="3346"/>
              <a:ext cx="72"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79" name="Freeform 157"/>
            <p:cNvSpPr>
              <a:spLocks noEditPoints="1"/>
            </p:cNvSpPr>
            <p:nvPr/>
          </p:nvSpPr>
          <p:spPr bwMode="auto">
            <a:xfrm>
              <a:off x="4998"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80" name="Freeform 158"/>
            <p:cNvSpPr/>
            <p:nvPr/>
          </p:nvSpPr>
          <p:spPr bwMode="auto">
            <a:xfrm>
              <a:off x="4731" y="3346"/>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2"/>
                    <a:pt x="3" y="0"/>
                    <a:pt x="6" y="0"/>
                  </a:cubicBezTo>
                  <a:cubicBezTo>
                    <a:pt x="42" y="0"/>
                    <a:pt x="42" y="0"/>
                    <a:pt x="42" y="0"/>
                  </a:cubicBezTo>
                  <a:cubicBezTo>
                    <a:pt x="45" y="0"/>
                    <a:pt x="48" y="2"/>
                    <a:pt x="48" y="6"/>
                  </a:cubicBezTo>
                  <a:cubicBezTo>
                    <a:pt x="48" y="9"/>
                    <a:pt x="45" y="12"/>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81" name="Freeform 159"/>
            <p:cNvSpPr>
              <a:spLocks noEditPoints="1"/>
            </p:cNvSpPr>
            <p:nvPr/>
          </p:nvSpPr>
          <p:spPr bwMode="auto">
            <a:xfrm>
              <a:off x="4660" y="3311"/>
              <a:ext cx="89" cy="87"/>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4" y="60"/>
                    <a:pt x="0" y="46"/>
                    <a:pt x="0" y="30"/>
                  </a:cubicBezTo>
                  <a:cubicBezTo>
                    <a:pt x="0" y="13"/>
                    <a:pt x="14" y="0"/>
                    <a:pt x="30" y="0"/>
                  </a:cubicBezTo>
                  <a:cubicBezTo>
                    <a:pt x="47" y="0"/>
                    <a:pt x="60" y="13"/>
                    <a:pt x="60" y="30"/>
                  </a:cubicBezTo>
                  <a:cubicBezTo>
                    <a:pt x="60" y="46"/>
                    <a:pt x="47"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82" name="Oval 160"/>
            <p:cNvSpPr>
              <a:spLocks noChangeArrowheads="1"/>
            </p:cNvSpPr>
            <p:nvPr/>
          </p:nvSpPr>
          <p:spPr bwMode="auto">
            <a:xfrm>
              <a:off x="4850" y="3434"/>
              <a:ext cx="29" cy="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183" name="Freeform 161"/>
            <p:cNvSpPr/>
            <p:nvPr/>
          </p:nvSpPr>
          <p:spPr bwMode="auto">
            <a:xfrm>
              <a:off x="4811" y="3275"/>
              <a:ext cx="107" cy="146"/>
            </a:xfrm>
            <a:custGeom>
              <a:avLst/>
              <a:gdLst>
                <a:gd name="T0" fmla="*/ 36 w 72"/>
                <a:gd name="T1" fmla="*/ 101 h 101"/>
                <a:gd name="T2" fmla="*/ 30 w 72"/>
                <a:gd name="T3" fmla="*/ 95 h 101"/>
                <a:gd name="T4" fmla="*/ 30 w 72"/>
                <a:gd name="T5" fmla="*/ 65 h 101"/>
                <a:gd name="T6" fmla="*/ 36 w 72"/>
                <a:gd name="T7" fmla="*/ 59 h 101"/>
                <a:gd name="T8" fmla="*/ 60 w 72"/>
                <a:gd name="T9" fmla="*/ 36 h 101"/>
                <a:gd name="T10" fmla="*/ 36 w 72"/>
                <a:gd name="T11" fmla="*/ 12 h 101"/>
                <a:gd name="T12" fmla="*/ 12 w 72"/>
                <a:gd name="T13" fmla="*/ 36 h 101"/>
                <a:gd name="T14" fmla="*/ 6 w 72"/>
                <a:gd name="T15" fmla="*/ 42 h 101"/>
                <a:gd name="T16" fmla="*/ 0 w 72"/>
                <a:gd name="T17" fmla="*/ 36 h 101"/>
                <a:gd name="T18" fmla="*/ 36 w 72"/>
                <a:gd name="T19" fmla="*/ 0 h 101"/>
                <a:gd name="T20" fmla="*/ 72 w 72"/>
                <a:gd name="T21" fmla="*/ 36 h 101"/>
                <a:gd name="T22" fmla="*/ 42 w 72"/>
                <a:gd name="T23" fmla="*/ 71 h 101"/>
                <a:gd name="T24" fmla="*/ 42 w 72"/>
                <a:gd name="T25" fmla="*/ 95 h 101"/>
                <a:gd name="T26" fmla="*/ 36 w 72"/>
                <a:gd name="T27"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101">
                  <a:moveTo>
                    <a:pt x="36" y="101"/>
                  </a:moveTo>
                  <a:cubicBezTo>
                    <a:pt x="33" y="101"/>
                    <a:pt x="30" y="99"/>
                    <a:pt x="30" y="95"/>
                  </a:cubicBezTo>
                  <a:cubicBezTo>
                    <a:pt x="30" y="65"/>
                    <a:pt x="30" y="65"/>
                    <a:pt x="30" y="65"/>
                  </a:cubicBezTo>
                  <a:cubicBezTo>
                    <a:pt x="30" y="62"/>
                    <a:pt x="33" y="59"/>
                    <a:pt x="36" y="59"/>
                  </a:cubicBezTo>
                  <a:cubicBezTo>
                    <a:pt x="49" y="59"/>
                    <a:pt x="60" y="49"/>
                    <a:pt x="60" y="36"/>
                  </a:cubicBezTo>
                  <a:cubicBezTo>
                    <a:pt x="60" y="23"/>
                    <a:pt x="49" y="12"/>
                    <a:pt x="36" y="12"/>
                  </a:cubicBezTo>
                  <a:cubicBezTo>
                    <a:pt x="23" y="12"/>
                    <a:pt x="12" y="23"/>
                    <a:pt x="12" y="36"/>
                  </a:cubicBezTo>
                  <a:cubicBezTo>
                    <a:pt x="12" y="39"/>
                    <a:pt x="10" y="42"/>
                    <a:pt x="6" y="42"/>
                  </a:cubicBezTo>
                  <a:cubicBezTo>
                    <a:pt x="3" y="42"/>
                    <a:pt x="0" y="39"/>
                    <a:pt x="0" y="36"/>
                  </a:cubicBezTo>
                  <a:cubicBezTo>
                    <a:pt x="0" y="16"/>
                    <a:pt x="16" y="0"/>
                    <a:pt x="36" y="0"/>
                  </a:cubicBezTo>
                  <a:cubicBezTo>
                    <a:pt x="56" y="0"/>
                    <a:pt x="72" y="16"/>
                    <a:pt x="72" y="36"/>
                  </a:cubicBezTo>
                  <a:cubicBezTo>
                    <a:pt x="72" y="53"/>
                    <a:pt x="59" y="68"/>
                    <a:pt x="42" y="71"/>
                  </a:cubicBezTo>
                  <a:cubicBezTo>
                    <a:pt x="42" y="95"/>
                    <a:pt x="42" y="95"/>
                    <a:pt x="42" y="95"/>
                  </a:cubicBezTo>
                  <a:cubicBezTo>
                    <a:pt x="42" y="99"/>
                    <a:pt x="39" y="101"/>
                    <a:pt x="36"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grpSp>
      <p:grpSp>
        <p:nvGrpSpPr>
          <p:cNvPr id="185" name="Group 98"/>
          <p:cNvGrpSpPr>
            <a:grpSpLocks noChangeAspect="1"/>
          </p:cNvGrpSpPr>
          <p:nvPr/>
        </p:nvGrpSpPr>
        <p:grpSpPr bwMode="auto">
          <a:xfrm>
            <a:off x="3323794" y="4324704"/>
            <a:ext cx="503382" cy="466750"/>
            <a:chOff x="348" y="3011"/>
            <a:chExt cx="426" cy="395"/>
          </a:xfrm>
          <a:solidFill>
            <a:schemeClr val="accent1"/>
          </a:solidFill>
        </p:grpSpPr>
        <p:sp>
          <p:nvSpPr>
            <p:cNvPr id="186" name="Freeform 99"/>
            <p:cNvSpPr>
              <a:spLocks noEditPoints="1"/>
            </p:cNvSpPr>
            <p:nvPr/>
          </p:nvSpPr>
          <p:spPr bwMode="auto">
            <a:xfrm>
              <a:off x="348" y="3011"/>
              <a:ext cx="426" cy="395"/>
            </a:xfrm>
            <a:custGeom>
              <a:avLst/>
              <a:gdLst>
                <a:gd name="T0" fmla="*/ 16 w 288"/>
                <a:gd name="T1" fmla="*/ 267 h 267"/>
                <a:gd name="T2" fmla="*/ 12 w 288"/>
                <a:gd name="T3" fmla="*/ 265 h 267"/>
                <a:gd name="T4" fmla="*/ 11 w 288"/>
                <a:gd name="T5" fmla="*/ 258 h 267"/>
                <a:gd name="T6" fmla="*/ 40 w 288"/>
                <a:gd name="T7" fmla="*/ 201 h 267"/>
                <a:gd name="T8" fmla="*/ 0 w 288"/>
                <a:gd name="T9" fmla="*/ 119 h 267"/>
                <a:gd name="T10" fmla="*/ 144 w 288"/>
                <a:gd name="T11" fmla="*/ 0 h 267"/>
                <a:gd name="T12" fmla="*/ 288 w 288"/>
                <a:gd name="T13" fmla="*/ 119 h 267"/>
                <a:gd name="T14" fmla="*/ 144 w 288"/>
                <a:gd name="T15" fmla="*/ 237 h 267"/>
                <a:gd name="T16" fmla="*/ 96 w 288"/>
                <a:gd name="T17" fmla="*/ 231 h 267"/>
                <a:gd name="T18" fmla="*/ 19 w 288"/>
                <a:gd name="T19" fmla="*/ 267 h 267"/>
                <a:gd name="T20" fmla="*/ 16 w 288"/>
                <a:gd name="T21" fmla="*/ 267 h 267"/>
                <a:gd name="T22" fmla="*/ 144 w 288"/>
                <a:gd name="T23" fmla="*/ 12 h 267"/>
                <a:gd name="T24" fmla="*/ 12 w 288"/>
                <a:gd name="T25" fmla="*/ 119 h 267"/>
                <a:gd name="T26" fmla="*/ 51 w 288"/>
                <a:gd name="T27" fmla="*/ 194 h 267"/>
                <a:gd name="T28" fmla="*/ 52 w 288"/>
                <a:gd name="T29" fmla="*/ 202 h 267"/>
                <a:gd name="T30" fmla="*/ 29 w 288"/>
                <a:gd name="T31" fmla="*/ 248 h 267"/>
                <a:gd name="T32" fmla="*/ 93 w 288"/>
                <a:gd name="T33" fmla="*/ 219 h 267"/>
                <a:gd name="T34" fmla="*/ 97 w 288"/>
                <a:gd name="T35" fmla="*/ 218 h 267"/>
                <a:gd name="T36" fmla="*/ 144 w 288"/>
                <a:gd name="T37" fmla="*/ 225 h 267"/>
                <a:gd name="T38" fmla="*/ 276 w 288"/>
                <a:gd name="T39" fmla="*/ 119 h 267"/>
                <a:gd name="T40" fmla="*/ 144 w 288"/>
                <a:gd name="T41" fmla="*/ 1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8" h="267">
                  <a:moveTo>
                    <a:pt x="16" y="267"/>
                  </a:moveTo>
                  <a:cubicBezTo>
                    <a:pt x="14" y="267"/>
                    <a:pt x="13" y="267"/>
                    <a:pt x="12" y="265"/>
                  </a:cubicBezTo>
                  <a:cubicBezTo>
                    <a:pt x="10" y="263"/>
                    <a:pt x="9" y="261"/>
                    <a:pt x="11" y="258"/>
                  </a:cubicBezTo>
                  <a:cubicBezTo>
                    <a:pt x="40" y="201"/>
                    <a:pt x="40" y="201"/>
                    <a:pt x="40" y="201"/>
                  </a:cubicBezTo>
                  <a:cubicBezTo>
                    <a:pt x="14" y="179"/>
                    <a:pt x="0" y="150"/>
                    <a:pt x="0" y="119"/>
                  </a:cubicBezTo>
                  <a:cubicBezTo>
                    <a:pt x="0" y="53"/>
                    <a:pt x="64" y="0"/>
                    <a:pt x="144" y="0"/>
                  </a:cubicBezTo>
                  <a:cubicBezTo>
                    <a:pt x="223" y="0"/>
                    <a:pt x="288" y="53"/>
                    <a:pt x="288" y="119"/>
                  </a:cubicBezTo>
                  <a:cubicBezTo>
                    <a:pt x="288" y="184"/>
                    <a:pt x="223" y="237"/>
                    <a:pt x="144" y="237"/>
                  </a:cubicBezTo>
                  <a:cubicBezTo>
                    <a:pt x="127" y="237"/>
                    <a:pt x="111" y="235"/>
                    <a:pt x="96" y="231"/>
                  </a:cubicBezTo>
                  <a:cubicBezTo>
                    <a:pt x="19" y="267"/>
                    <a:pt x="19" y="267"/>
                    <a:pt x="19" y="267"/>
                  </a:cubicBezTo>
                  <a:cubicBezTo>
                    <a:pt x="18" y="267"/>
                    <a:pt x="17" y="267"/>
                    <a:pt x="16" y="267"/>
                  </a:cubicBezTo>
                  <a:close/>
                  <a:moveTo>
                    <a:pt x="144" y="12"/>
                  </a:moveTo>
                  <a:cubicBezTo>
                    <a:pt x="71" y="12"/>
                    <a:pt x="12" y="60"/>
                    <a:pt x="12" y="119"/>
                  </a:cubicBezTo>
                  <a:cubicBezTo>
                    <a:pt x="12" y="147"/>
                    <a:pt x="26" y="174"/>
                    <a:pt x="51" y="194"/>
                  </a:cubicBezTo>
                  <a:cubicBezTo>
                    <a:pt x="53" y="196"/>
                    <a:pt x="54" y="199"/>
                    <a:pt x="52" y="202"/>
                  </a:cubicBezTo>
                  <a:cubicBezTo>
                    <a:pt x="29" y="248"/>
                    <a:pt x="29" y="248"/>
                    <a:pt x="29" y="248"/>
                  </a:cubicBezTo>
                  <a:cubicBezTo>
                    <a:pt x="93" y="219"/>
                    <a:pt x="93" y="219"/>
                    <a:pt x="93" y="219"/>
                  </a:cubicBezTo>
                  <a:cubicBezTo>
                    <a:pt x="94" y="218"/>
                    <a:pt x="96" y="218"/>
                    <a:pt x="97" y="218"/>
                  </a:cubicBezTo>
                  <a:cubicBezTo>
                    <a:pt x="112" y="223"/>
                    <a:pt x="128" y="225"/>
                    <a:pt x="144" y="225"/>
                  </a:cubicBezTo>
                  <a:cubicBezTo>
                    <a:pt x="216" y="225"/>
                    <a:pt x="276" y="178"/>
                    <a:pt x="276" y="119"/>
                  </a:cubicBezTo>
                  <a:cubicBezTo>
                    <a:pt x="276" y="60"/>
                    <a:pt x="216" y="12"/>
                    <a:pt x="14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187" name="Freeform 100"/>
            <p:cNvSpPr/>
            <p:nvPr/>
          </p:nvSpPr>
          <p:spPr bwMode="auto">
            <a:xfrm>
              <a:off x="508" y="3092"/>
              <a:ext cx="124" cy="145"/>
            </a:xfrm>
            <a:custGeom>
              <a:avLst/>
              <a:gdLst>
                <a:gd name="T0" fmla="*/ 42 w 84"/>
                <a:gd name="T1" fmla="*/ 98 h 98"/>
                <a:gd name="T2" fmla="*/ 36 w 84"/>
                <a:gd name="T3" fmla="*/ 92 h 98"/>
                <a:gd name="T4" fmla="*/ 36 w 84"/>
                <a:gd name="T5" fmla="*/ 77 h 98"/>
                <a:gd name="T6" fmla="*/ 42 w 84"/>
                <a:gd name="T7" fmla="*/ 71 h 98"/>
                <a:gd name="T8" fmla="*/ 72 w 84"/>
                <a:gd name="T9" fmla="*/ 42 h 98"/>
                <a:gd name="T10" fmla="*/ 42 w 84"/>
                <a:gd name="T11" fmla="*/ 12 h 98"/>
                <a:gd name="T12" fmla="*/ 12 w 84"/>
                <a:gd name="T13" fmla="*/ 43 h 98"/>
                <a:gd name="T14" fmla="*/ 6 w 84"/>
                <a:gd name="T15" fmla="*/ 49 h 98"/>
                <a:gd name="T16" fmla="*/ 0 w 84"/>
                <a:gd name="T17" fmla="*/ 43 h 98"/>
                <a:gd name="T18" fmla="*/ 42 w 84"/>
                <a:gd name="T19" fmla="*/ 0 h 98"/>
                <a:gd name="T20" fmla="*/ 84 w 84"/>
                <a:gd name="T21" fmla="*/ 42 h 98"/>
                <a:gd name="T22" fmla="*/ 48 w 84"/>
                <a:gd name="T23" fmla="*/ 83 h 98"/>
                <a:gd name="T24" fmla="*/ 48 w 84"/>
                <a:gd name="T25" fmla="*/ 92 h 98"/>
                <a:gd name="T26" fmla="*/ 42 w 84"/>
                <a:gd name="T2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98">
                  <a:moveTo>
                    <a:pt x="42" y="98"/>
                  </a:moveTo>
                  <a:cubicBezTo>
                    <a:pt x="38" y="98"/>
                    <a:pt x="36" y="95"/>
                    <a:pt x="36" y="92"/>
                  </a:cubicBezTo>
                  <a:cubicBezTo>
                    <a:pt x="36" y="77"/>
                    <a:pt x="36" y="77"/>
                    <a:pt x="36" y="77"/>
                  </a:cubicBezTo>
                  <a:cubicBezTo>
                    <a:pt x="36" y="74"/>
                    <a:pt x="38" y="71"/>
                    <a:pt x="42" y="71"/>
                  </a:cubicBezTo>
                  <a:cubicBezTo>
                    <a:pt x="58" y="71"/>
                    <a:pt x="72" y="58"/>
                    <a:pt x="72" y="42"/>
                  </a:cubicBezTo>
                  <a:cubicBezTo>
                    <a:pt x="72" y="25"/>
                    <a:pt x="58" y="12"/>
                    <a:pt x="42" y="12"/>
                  </a:cubicBezTo>
                  <a:cubicBezTo>
                    <a:pt x="25" y="12"/>
                    <a:pt x="12" y="26"/>
                    <a:pt x="12" y="43"/>
                  </a:cubicBezTo>
                  <a:cubicBezTo>
                    <a:pt x="12" y="46"/>
                    <a:pt x="9" y="49"/>
                    <a:pt x="6" y="49"/>
                  </a:cubicBezTo>
                  <a:cubicBezTo>
                    <a:pt x="2" y="49"/>
                    <a:pt x="0" y="46"/>
                    <a:pt x="0" y="43"/>
                  </a:cubicBezTo>
                  <a:cubicBezTo>
                    <a:pt x="0" y="19"/>
                    <a:pt x="18" y="0"/>
                    <a:pt x="42" y="0"/>
                  </a:cubicBezTo>
                  <a:cubicBezTo>
                    <a:pt x="65" y="0"/>
                    <a:pt x="84" y="19"/>
                    <a:pt x="84" y="42"/>
                  </a:cubicBezTo>
                  <a:cubicBezTo>
                    <a:pt x="84" y="62"/>
                    <a:pt x="68" y="80"/>
                    <a:pt x="48" y="83"/>
                  </a:cubicBezTo>
                  <a:cubicBezTo>
                    <a:pt x="48" y="92"/>
                    <a:pt x="48" y="92"/>
                    <a:pt x="48" y="92"/>
                  </a:cubicBezTo>
                  <a:cubicBezTo>
                    <a:pt x="48" y="95"/>
                    <a:pt x="45" y="98"/>
                    <a:pt x="42"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188" name="Oval 101"/>
            <p:cNvSpPr>
              <a:spLocks noChangeArrowheads="1"/>
            </p:cNvSpPr>
            <p:nvPr/>
          </p:nvSpPr>
          <p:spPr bwMode="auto">
            <a:xfrm>
              <a:off x="552" y="3250"/>
              <a:ext cx="36" cy="3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grpSp>
      <p:grpSp>
        <p:nvGrpSpPr>
          <p:cNvPr id="189" name="Group 133"/>
          <p:cNvGrpSpPr>
            <a:grpSpLocks noChangeAspect="1"/>
          </p:cNvGrpSpPr>
          <p:nvPr/>
        </p:nvGrpSpPr>
        <p:grpSpPr bwMode="auto">
          <a:xfrm>
            <a:off x="769996" y="4304038"/>
            <a:ext cx="508082" cy="508082"/>
            <a:chOff x="5508" y="2995"/>
            <a:chExt cx="427" cy="427"/>
          </a:xfrm>
          <a:solidFill>
            <a:schemeClr val="accent1"/>
          </a:solidFill>
        </p:grpSpPr>
        <p:sp>
          <p:nvSpPr>
            <p:cNvPr id="190" name="Freeform 134"/>
            <p:cNvSpPr/>
            <p:nvPr/>
          </p:nvSpPr>
          <p:spPr bwMode="auto">
            <a:xfrm>
              <a:off x="5650" y="2995"/>
              <a:ext cx="285" cy="249"/>
            </a:xfrm>
            <a:custGeom>
              <a:avLst/>
              <a:gdLst>
                <a:gd name="T0" fmla="*/ 90 w 192"/>
                <a:gd name="T1" fmla="*/ 168 h 168"/>
                <a:gd name="T2" fmla="*/ 87 w 192"/>
                <a:gd name="T3" fmla="*/ 168 h 168"/>
                <a:gd name="T4" fmla="*/ 84 w 192"/>
                <a:gd name="T5" fmla="*/ 162 h 168"/>
                <a:gd name="T6" fmla="*/ 84 w 192"/>
                <a:gd name="T7" fmla="*/ 120 h 168"/>
                <a:gd name="T8" fmla="*/ 72 w 192"/>
                <a:gd name="T9" fmla="*/ 120 h 168"/>
                <a:gd name="T10" fmla="*/ 72 w 192"/>
                <a:gd name="T11" fmla="*/ 108 h 168"/>
                <a:gd name="T12" fmla="*/ 90 w 192"/>
                <a:gd name="T13" fmla="*/ 108 h 168"/>
                <a:gd name="T14" fmla="*/ 96 w 192"/>
                <a:gd name="T15" fmla="*/ 114 h 168"/>
                <a:gd name="T16" fmla="*/ 96 w 192"/>
                <a:gd name="T17" fmla="*/ 148 h 168"/>
                <a:gd name="T18" fmla="*/ 138 w 192"/>
                <a:gd name="T19" fmla="*/ 110 h 168"/>
                <a:gd name="T20" fmla="*/ 142 w 192"/>
                <a:gd name="T21" fmla="*/ 108 h 168"/>
                <a:gd name="T22" fmla="*/ 180 w 192"/>
                <a:gd name="T23" fmla="*/ 108 h 168"/>
                <a:gd name="T24" fmla="*/ 180 w 192"/>
                <a:gd name="T25" fmla="*/ 12 h 168"/>
                <a:gd name="T26" fmla="*/ 12 w 192"/>
                <a:gd name="T27" fmla="*/ 12 h 168"/>
                <a:gd name="T28" fmla="*/ 12 w 192"/>
                <a:gd name="T29" fmla="*/ 54 h 168"/>
                <a:gd name="T30" fmla="*/ 0 w 192"/>
                <a:gd name="T31" fmla="*/ 54 h 168"/>
                <a:gd name="T32" fmla="*/ 0 w 192"/>
                <a:gd name="T33" fmla="*/ 6 h 168"/>
                <a:gd name="T34" fmla="*/ 6 w 192"/>
                <a:gd name="T35" fmla="*/ 0 h 168"/>
                <a:gd name="T36" fmla="*/ 186 w 192"/>
                <a:gd name="T37" fmla="*/ 0 h 168"/>
                <a:gd name="T38" fmla="*/ 192 w 192"/>
                <a:gd name="T39" fmla="*/ 6 h 168"/>
                <a:gd name="T40" fmla="*/ 192 w 192"/>
                <a:gd name="T41" fmla="*/ 114 h 168"/>
                <a:gd name="T42" fmla="*/ 186 w 192"/>
                <a:gd name="T43" fmla="*/ 120 h 168"/>
                <a:gd name="T44" fmla="*/ 144 w 192"/>
                <a:gd name="T45" fmla="*/ 120 h 168"/>
                <a:gd name="T46" fmla="*/ 94 w 192"/>
                <a:gd name="T47" fmla="*/ 166 h 168"/>
                <a:gd name="T48" fmla="*/ 90 w 192"/>
                <a:gd name="T4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68">
                  <a:moveTo>
                    <a:pt x="90" y="168"/>
                  </a:moveTo>
                  <a:cubicBezTo>
                    <a:pt x="89" y="168"/>
                    <a:pt x="88" y="168"/>
                    <a:pt x="87" y="168"/>
                  </a:cubicBezTo>
                  <a:cubicBezTo>
                    <a:pt x="85" y="167"/>
                    <a:pt x="84" y="164"/>
                    <a:pt x="84" y="162"/>
                  </a:cubicBezTo>
                  <a:cubicBezTo>
                    <a:pt x="84" y="120"/>
                    <a:pt x="84" y="120"/>
                    <a:pt x="84" y="120"/>
                  </a:cubicBezTo>
                  <a:cubicBezTo>
                    <a:pt x="72" y="120"/>
                    <a:pt x="72" y="120"/>
                    <a:pt x="72" y="120"/>
                  </a:cubicBezTo>
                  <a:cubicBezTo>
                    <a:pt x="72" y="108"/>
                    <a:pt x="72" y="108"/>
                    <a:pt x="72" y="108"/>
                  </a:cubicBezTo>
                  <a:cubicBezTo>
                    <a:pt x="90" y="108"/>
                    <a:pt x="90" y="108"/>
                    <a:pt x="90" y="108"/>
                  </a:cubicBezTo>
                  <a:cubicBezTo>
                    <a:pt x="93" y="108"/>
                    <a:pt x="96" y="111"/>
                    <a:pt x="96" y="114"/>
                  </a:cubicBezTo>
                  <a:cubicBezTo>
                    <a:pt x="96" y="148"/>
                    <a:pt x="96" y="148"/>
                    <a:pt x="96" y="148"/>
                  </a:cubicBezTo>
                  <a:cubicBezTo>
                    <a:pt x="138" y="110"/>
                    <a:pt x="138" y="110"/>
                    <a:pt x="138" y="110"/>
                  </a:cubicBezTo>
                  <a:cubicBezTo>
                    <a:pt x="139" y="109"/>
                    <a:pt x="140" y="108"/>
                    <a:pt x="142" y="108"/>
                  </a:cubicBezTo>
                  <a:cubicBezTo>
                    <a:pt x="180" y="108"/>
                    <a:pt x="180" y="108"/>
                    <a:pt x="180" y="108"/>
                  </a:cubicBezTo>
                  <a:cubicBezTo>
                    <a:pt x="180" y="12"/>
                    <a:pt x="180" y="12"/>
                    <a:pt x="180" y="12"/>
                  </a:cubicBezTo>
                  <a:cubicBezTo>
                    <a:pt x="12" y="12"/>
                    <a:pt x="12" y="12"/>
                    <a:pt x="12" y="12"/>
                  </a:cubicBezTo>
                  <a:cubicBezTo>
                    <a:pt x="12" y="54"/>
                    <a:pt x="12" y="54"/>
                    <a:pt x="12" y="54"/>
                  </a:cubicBezTo>
                  <a:cubicBezTo>
                    <a:pt x="0" y="54"/>
                    <a:pt x="0" y="54"/>
                    <a:pt x="0" y="54"/>
                  </a:cubicBezTo>
                  <a:cubicBezTo>
                    <a:pt x="0" y="6"/>
                    <a:pt x="0" y="6"/>
                    <a:pt x="0" y="6"/>
                  </a:cubicBezTo>
                  <a:cubicBezTo>
                    <a:pt x="0" y="3"/>
                    <a:pt x="3" y="0"/>
                    <a:pt x="6" y="0"/>
                  </a:cubicBezTo>
                  <a:cubicBezTo>
                    <a:pt x="186" y="0"/>
                    <a:pt x="186" y="0"/>
                    <a:pt x="186" y="0"/>
                  </a:cubicBezTo>
                  <a:cubicBezTo>
                    <a:pt x="189" y="0"/>
                    <a:pt x="192" y="3"/>
                    <a:pt x="192" y="6"/>
                  </a:cubicBezTo>
                  <a:cubicBezTo>
                    <a:pt x="192" y="114"/>
                    <a:pt x="192" y="114"/>
                    <a:pt x="192" y="114"/>
                  </a:cubicBezTo>
                  <a:cubicBezTo>
                    <a:pt x="192" y="117"/>
                    <a:pt x="189" y="120"/>
                    <a:pt x="186" y="120"/>
                  </a:cubicBezTo>
                  <a:cubicBezTo>
                    <a:pt x="144" y="120"/>
                    <a:pt x="144" y="120"/>
                    <a:pt x="144" y="120"/>
                  </a:cubicBezTo>
                  <a:cubicBezTo>
                    <a:pt x="94" y="166"/>
                    <a:pt x="94" y="166"/>
                    <a:pt x="94" y="166"/>
                  </a:cubicBezTo>
                  <a:cubicBezTo>
                    <a:pt x="93" y="167"/>
                    <a:pt x="91" y="168"/>
                    <a:pt x="90"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191" name="Rectangle 135"/>
            <p:cNvSpPr>
              <a:spLocks noChangeArrowheads="1"/>
            </p:cNvSpPr>
            <p:nvPr/>
          </p:nvSpPr>
          <p:spPr bwMode="auto">
            <a:xfrm>
              <a:off x="5846"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latin typeface="+mn-lt"/>
              </a:endParaRPr>
            </a:p>
          </p:txBody>
        </p:sp>
        <p:sp>
          <p:nvSpPr>
            <p:cNvPr id="192" name="Rectangle 136"/>
            <p:cNvSpPr>
              <a:spLocks noChangeArrowheads="1"/>
            </p:cNvSpPr>
            <p:nvPr/>
          </p:nvSpPr>
          <p:spPr bwMode="auto">
            <a:xfrm>
              <a:off x="5793" y="3084"/>
              <a:ext cx="17"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latin typeface="+mn-lt"/>
              </a:endParaRPr>
            </a:p>
          </p:txBody>
        </p:sp>
        <p:sp>
          <p:nvSpPr>
            <p:cNvPr id="193" name="Rectangle 137"/>
            <p:cNvSpPr>
              <a:spLocks noChangeArrowheads="1"/>
            </p:cNvSpPr>
            <p:nvPr/>
          </p:nvSpPr>
          <p:spPr bwMode="auto">
            <a:xfrm>
              <a:off x="5739" y="3084"/>
              <a:ext cx="18"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latin typeface="+mn-lt"/>
              </a:endParaRPr>
            </a:p>
          </p:txBody>
        </p:sp>
        <p:sp>
          <p:nvSpPr>
            <p:cNvPr id="194" name="Freeform 138"/>
            <p:cNvSpPr>
              <a:spLocks noEditPoints="1"/>
            </p:cNvSpPr>
            <p:nvPr/>
          </p:nvSpPr>
          <p:spPr bwMode="auto">
            <a:xfrm>
              <a:off x="5508" y="3120"/>
              <a:ext cx="285" cy="302"/>
            </a:xfrm>
            <a:custGeom>
              <a:avLst/>
              <a:gdLst>
                <a:gd name="T0" fmla="*/ 186 w 192"/>
                <a:gd name="T1" fmla="*/ 204 h 204"/>
                <a:gd name="T2" fmla="*/ 6 w 192"/>
                <a:gd name="T3" fmla="*/ 204 h 204"/>
                <a:gd name="T4" fmla="*/ 0 w 192"/>
                <a:gd name="T5" fmla="*/ 198 h 204"/>
                <a:gd name="T6" fmla="*/ 0 w 192"/>
                <a:gd name="T7" fmla="*/ 168 h 204"/>
                <a:gd name="T8" fmla="*/ 25 w 192"/>
                <a:gd name="T9" fmla="*/ 147 h 204"/>
                <a:gd name="T10" fmla="*/ 66 w 192"/>
                <a:gd name="T11" fmla="*/ 128 h 204"/>
                <a:gd name="T12" fmla="*/ 66 w 192"/>
                <a:gd name="T13" fmla="*/ 111 h 204"/>
                <a:gd name="T14" fmla="*/ 54 w 192"/>
                <a:gd name="T15" fmla="*/ 83 h 204"/>
                <a:gd name="T16" fmla="*/ 45 w 192"/>
                <a:gd name="T17" fmla="*/ 66 h 204"/>
                <a:gd name="T18" fmla="*/ 52 w 192"/>
                <a:gd name="T19" fmla="*/ 50 h 204"/>
                <a:gd name="T20" fmla="*/ 49 w 192"/>
                <a:gd name="T21" fmla="*/ 22 h 204"/>
                <a:gd name="T22" fmla="*/ 61 w 192"/>
                <a:gd name="T23" fmla="*/ 18 h 204"/>
                <a:gd name="T24" fmla="*/ 101 w 192"/>
                <a:gd name="T25" fmla="*/ 0 h 204"/>
                <a:gd name="T26" fmla="*/ 142 w 192"/>
                <a:gd name="T27" fmla="*/ 23 h 204"/>
                <a:gd name="T28" fmla="*/ 139 w 192"/>
                <a:gd name="T29" fmla="*/ 51 h 204"/>
                <a:gd name="T30" fmla="*/ 142 w 192"/>
                <a:gd name="T31" fmla="*/ 54 h 204"/>
                <a:gd name="T32" fmla="*/ 144 w 192"/>
                <a:gd name="T33" fmla="*/ 65 h 204"/>
                <a:gd name="T34" fmla="*/ 137 w 192"/>
                <a:gd name="T35" fmla="*/ 82 h 204"/>
                <a:gd name="T36" fmla="*/ 126 w 192"/>
                <a:gd name="T37" fmla="*/ 111 h 204"/>
                <a:gd name="T38" fmla="*/ 126 w 192"/>
                <a:gd name="T39" fmla="*/ 128 h 204"/>
                <a:gd name="T40" fmla="*/ 167 w 192"/>
                <a:gd name="T41" fmla="*/ 147 h 204"/>
                <a:gd name="T42" fmla="*/ 192 w 192"/>
                <a:gd name="T43" fmla="*/ 168 h 204"/>
                <a:gd name="T44" fmla="*/ 192 w 192"/>
                <a:gd name="T45" fmla="*/ 198 h 204"/>
                <a:gd name="T46" fmla="*/ 186 w 192"/>
                <a:gd name="T47" fmla="*/ 204 h 204"/>
                <a:gd name="T48" fmla="*/ 12 w 192"/>
                <a:gd name="T49" fmla="*/ 192 h 204"/>
                <a:gd name="T50" fmla="*/ 180 w 192"/>
                <a:gd name="T51" fmla="*/ 192 h 204"/>
                <a:gd name="T52" fmla="*/ 180 w 192"/>
                <a:gd name="T53" fmla="*/ 169 h 204"/>
                <a:gd name="T54" fmla="*/ 118 w 192"/>
                <a:gd name="T55" fmla="*/ 138 h 204"/>
                <a:gd name="T56" fmla="*/ 114 w 192"/>
                <a:gd name="T57" fmla="*/ 132 h 204"/>
                <a:gd name="T58" fmla="*/ 114 w 192"/>
                <a:gd name="T59" fmla="*/ 108 h 204"/>
                <a:gd name="T60" fmla="*/ 118 w 192"/>
                <a:gd name="T61" fmla="*/ 102 h 204"/>
                <a:gd name="T62" fmla="*/ 118 w 192"/>
                <a:gd name="T63" fmla="*/ 102 h 204"/>
                <a:gd name="T64" fmla="*/ 125 w 192"/>
                <a:gd name="T65" fmla="*/ 78 h 204"/>
                <a:gd name="T66" fmla="*/ 130 w 192"/>
                <a:gd name="T67" fmla="*/ 72 h 204"/>
                <a:gd name="T68" fmla="*/ 132 w 192"/>
                <a:gd name="T69" fmla="*/ 61 h 204"/>
                <a:gd name="T70" fmla="*/ 131 w 192"/>
                <a:gd name="T71" fmla="*/ 60 h 204"/>
                <a:gd name="T72" fmla="*/ 125 w 192"/>
                <a:gd name="T73" fmla="*/ 54 h 204"/>
                <a:gd name="T74" fmla="*/ 127 w 192"/>
                <a:gd name="T75" fmla="*/ 48 h 204"/>
                <a:gd name="T76" fmla="*/ 130 w 192"/>
                <a:gd name="T77" fmla="*/ 25 h 204"/>
                <a:gd name="T78" fmla="*/ 101 w 192"/>
                <a:gd name="T79" fmla="*/ 12 h 204"/>
                <a:gd name="T80" fmla="*/ 71 w 192"/>
                <a:gd name="T81" fmla="*/ 25 h 204"/>
                <a:gd name="T82" fmla="*/ 64 w 192"/>
                <a:gd name="T83" fmla="*/ 30 h 204"/>
                <a:gd name="T84" fmla="*/ 58 w 192"/>
                <a:gd name="T85" fmla="*/ 30 h 204"/>
                <a:gd name="T86" fmla="*/ 63 w 192"/>
                <a:gd name="T87" fmla="*/ 46 h 204"/>
                <a:gd name="T88" fmla="*/ 66 w 192"/>
                <a:gd name="T89" fmla="*/ 54 h 204"/>
                <a:gd name="T90" fmla="*/ 60 w 192"/>
                <a:gd name="T91" fmla="*/ 60 h 204"/>
                <a:gd name="T92" fmla="*/ 57 w 192"/>
                <a:gd name="T93" fmla="*/ 66 h 204"/>
                <a:gd name="T94" fmla="*/ 60 w 192"/>
                <a:gd name="T95" fmla="*/ 72 h 204"/>
                <a:gd name="T96" fmla="*/ 66 w 192"/>
                <a:gd name="T97" fmla="*/ 78 h 204"/>
                <a:gd name="T98" fmla="*/ 74 w 192"/>
                <a:gd name="T99" fmla="*/ 102 h 204"/>
                <a:gd name="T100" fmla="*/ 78 w 192"/>
                <a:gd name="T101" fmla="*/ 108 h 204"/>
                <a:gd name="T102" fmla="*/ 78 w 192"/>
                <a:gd name="T103" fmla="*/ 132 h 204"/>
                <a:gd name="T104" fmla="*/ 74 w 192"/>
                <a:gd name="T105" fmla="*/ 138 h 204"/>
                <a:gd name="T106" fmla="*/ 12 w 192"/>
                <a:gd name="T107" fmla="*/ 169 h 204"/>
                <a:gd name="T108" fmla="*/ 12 w 192"/>
                <a:gd name="T109" fmla="*/ 192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92" h="204">
                  <a:moveTo>
                    <a:pt x="186" y="204"/>
                  </a:moveTo>
                  <a:cubicBezTo>
                    <a:pt x="6" y="204"/>
                    <a:pt x="6" y="204"/>
                    <a:pt x="6" y="204"/>
                  </a:cubicBezTo>
                  <a:cubicBezTo>
                    <a:pt x="3" y="204"/>
                    <a:pt x="0" y="201"/>
                    <a:pt x="0" y="198"/>
                  </a:cubicBezTo>
                  <a:cubicBezTo>
                    <a:pt x="0" y="168"/>
                    <a:pt x="0" y="168"/>
                    <a:pt x="0" y="168"/>
                  </a:cubicBezTo>
                  <a:cubicBezTo>
                    <a:pt x="0" y="164"/>
                    <a:pt x="2" y="159"/>
                    <a:pt x="25" y="147"/>
                  </a:cubicBezTo>
                  <a:cubicBezTo>
                    <a:pt x="36" y="141"/>
                    <a:pt x="51" y="134"/>
                    <a:pt x="66" y="128"/>
                  </a:cubicBezTo>
                  <a:cubicBezTo>
                    <a:pt x="66" y="111"/>
                    <a:pt x="66" y="111"/>
                    <a:pt x="66" y="111"/>
                  </a:cubicBezTo>
                  <a:cubicBezTo>
                    <a:pt x="61" y="108"/>
                    <a:pt x="55" y="100"/>
                    <a:pt x="54" y="83"/>
                  </a:cubicBezTo>
                  <a:cubicBezTo>
                    <a:pt x="48" y="80"/>
                    <a:pt x="45" y="74"/>
                    <a:pt x="45" y="66"/>
                  </a:cubicBezTo>
                  <a:cubicBezTo>
                    <a:pt x="45" y="59"/>
                    <a:pt x="48" y="53"/>
                    <a:pt x="52" y="50"/>
                  </a:cubicBezTo>
                  <a:cubicBezTo>
                    <a:pt x="48" y="42"/>
                    <a:pt x="43" y="30"/>
                    <a:pt x="49" y="22"/>
                  </a:cubicBezTo>
                  <a:cubicBezTo>
                    <a:pt x="52" y="19"/>
                    <a:pt x="56" y="17"/>
                    <a:pt x="61" y="18"/>
                  </a:cubicBezTo>
                  <a:cubicBezTo>
                    <a:pt x="68" y="5"/>
                    <a:pt x="86" y="0"/>
                    <a:pt x="101" y="0"/>
                  </a:cubicBezTo>
                  <a:cubicBezTo>
                    <a:pt x="117" y="0"/>
                    <a:pt x="138" y="6"/>
                    <a:pt x="142" y="23"/>
                  </a:cubicBezTo>
                  <a:cubicBezTo>
                    <a:pt x="145" y="34"/>
                    <a:pt x="141" y="44"/>
                    <a:pt x="139" y="51"/>
                  </a:cubicBezTo>
                  <a:cubicBezTo>
                    <a:pt x="140" y="52"/>
                    <a:pt x="141" y="53"/>
                    <a:pt x="142" y="54"/>
                  </a:cubicBezTo>
                  <a:cubicBezTo>
                    <a:pt x="143" y="57"/>
                    <a:pt x="144" y="61"/>
                    <a:pt x="144" y="65"/>
                  </a:cubicBezTo>
                  <a:cubicBezTo>
                    <a:pt x="144" y="72"/>
                    <a:pt x="142" y="79"/>
                    <a:pt x="137" y="82"/>
                  </a:cubicBezTo>
                  <a:cubicBezTo>
                    <a:pt x="136" y="100"/>
                    <a:pt x="130" y="108"/>
                    <a:pt x="126" y="111"/>
                  </a:cubicBezTo>
                  <a:cubicBezTo>
                    <a:pt x="126" y="128"/>
                    <a:pt x="126" y="128"/>
                    <a:pt x="126" y="128"/>
                  </a:cubicBezTo>
                  <a:cubicBezTo>
                    <a:pt x="140" y="134"/>
                    <a:pt x="155" y="141"/>
                    <a:pt x="167" y="147"/>
                  </a:cubicBezTo>
                  <a:cubicBezTo>
                    <a:pt x="190" y="159"/>
                    <a:pt x="192" y="164"/>
                    <a:pt x="192" y="168"/>
                  </a:cubicBezTo>
                  <a:cubicBezTo>
                    <a:pt x="192" y="198"/>
                    <a:pt x="192" y="198"/>
                    <a:pt x="192" y="198"/>
                  </a:cubicBezTo>
                  <a:cubicBezTo>
                    <a:pt x="192" y="201"/>
                    <a:pt x="189" y="204"/>
                    <a:pt x="186" y="204"/>
                  </a:cubicBezTo>
                  <a:close/>
                  <a:moveTo>
                    <a:pt x="12" y="192"/>
                  </a:moveTo>
                  <a:cubicBezTo>
                    <a:pt x="180" y="192"/>
                    <a:pt x="180" y="192"/>
                    <a:pt x="180" y="192"/>
                  </a:cubicBezTo>
                  <a:cubicBezTo>
                    <a:pt x="180" y="169"/>
                    <a:pt x="180" y="169"/>
                    <a:pt x="180" y="169"/>
                  </a:cubicBezTo>
                  <a:cubicBezTo>
                    <a:pt x="175" y="164"/>
                    <a:pt x="149" y="150"/>
                    <a:pt x="118" y="138"/>
                  </a:cubicBezTo>
                  <a:cubicBezTo>
                    <a:pt x="115" y="137"/>
                    <a:pt x="114" y="134"/>
                    <a:pt x="114" y="132"/>
                  </a:cubicBezTo>
                  <a:cubicBezTo>
                    <a:pt x="114" y="108"/>
                    <a:pt x="114" y="108"/>
                    <a:pt x="114" y="108"/>
                  </a:cubicBezTo>
                  <a:cubicBezTo>
                    <a:pt x="114" y="106"/>
                    <a:pt x="115" y="103"/>
                    <a:pt x="118" y="102"/>
                  </a:cubicBezTo>
                  <a:cubicBezTo>
                    <a:pt x="118" y="102"/>
                    <a:pt x="118" y="102"/>
                    <a:pt x="118" y="102"/>
                  </a:cubicBezTo>
                  <a:cubicBezTo>
                    <a:pt x="118" y="102"/>
                    <a:pt x="125" y="98"/>
                    <a:pt x="125" y="78"/>
                  </a:cubicBezTo>
                  <a:cubicBezTo>
                    <a:pt x="125" y="75"/>
                    <a:pt x="127" y="72"/>
                    <a:pt x="130" y="72"/>
                  </a:cubicBezTo>
                  <a:cubicBezTo>
                    <a:pt x="132" y="71"/>
                    <a:pt x="133" y="65"/>
                    <a:pt x="132" y="61"/>
                  </a:cubicBezTo>
                  <a:cubicBezTo>
                    <a:pt x="131" y="60"/>
                    <a:pt x="131" y="60"/>
                    <a:pt x="131" y="60"/>
                  </a:cubicBezTo>
                  <a:cubicBezTo>
                    <a:pt x="127" y="60"/>
                    <a:pt x="125" y="57"/>
                    <a:pt x="125" y="54"/>
                  </a:cubicBezTo>
                  <a:cubicBezTo>
                    <a:pt x="125" y="52"/>
                    <a:pt x="125" y="51"/>
                    <a:pt x="127" y="48"/>
                  </a:cubicBezTo>
                  <a:cubicBezTo>
                    <a:pt x="129" y="43"/>
                    <a:pt x="133" y="34"/>
                    <a:pt x="130" y="25"/>
                  </a:cubicBezTo>
                  <a:cubicBezTo>
                    <a:pt x="128" y="17"/>
                    <a:pt x="114" y="12"/>
                    <a:pt x="101" y="12"/>
                  </a:cubicBezTo>
                  <a:cubicBezTo>
                    <a:pt x="87" y="12"/>
                    <a:pt x="73" y="17"/>
                    <a:pt x="71" y="25"/>
                  </a:cubicBezTo>
                  <a:cubicBezTo>
                    <a:pt x="70" y="29"/>
                    <a:pt x="67" y="31"/>
                    <a:pt x="64" y="30"/>
                  </a:cubicBezTo>
                  <a:cubicBezTo>
                    <a:pt x="60" y="29"/>
                    <a:pt x="58" y="30"/>
                    <a:pt x="58" y="30"/>
                  </a:cubicBezTo>
                  <a:cubicBezTo>
                    <a:pt x="58" y="31"/>
                    <a:pt x="58" y="35"/>
                    <a:pt x="63" y="46"/>
                  </a:cubicBezTo>
                  <a:cubicBezTo>
                    <a:pt x="65" y="50"/>
                    <a:pt x="66" y="52"/>
                    <a:pt x="66" y="54"/>
                  </a:cubicBezTo>
                  <a:cubicBezTo>
                    <a:pt x="66" y="57"/>
                    <a:pt x="63" y="60"/>
                    <a:pt x="60" y="60"/>
                  </a:cubicBezTo>
                  <a:cubicBezTo>
                    <a:pt x="58" y="60"/>
                    <a:pt x="57" y="64"/>
                    <a:pt x="57" y="66"/>
                  </a:cubicBezTo>
                  <a:cubicBezTo>
                    <a:pt x="57" y="69"/>
                    <a:pt x="58" y="72"/>
                    <a:pt x="60" y="72"/>
                  </a:cubicBezTo>
                  <a:cubicBezTo>
                    <a:pt x="63" y="72"/>
                    <a:pt x="66" y="75"/>
                    <a:pt x="66" y="78"/>
                  </a:cubicBezTo>
                  <a:cubicBezTo>
                    <a:pt x="66" y="98"/>
                    <a:pt x="74" y="102"/>
                    <a:pt x="74" y="102"/>
                  </a:cubicBezTo>
                  <a:cubicBezTo>
                    <a:pt x="76" y="103"/>
                    <a:pt x="78" y="105"/>
                    <a:pt x="78" y="108"/>
                  </a:cubicBezTo>
                  <a:cubicBezTo>
                    <a:pt x="78" y="132"/>
                    <a:pt x="78" y="132"/>
                    <a:pt x="78" y="132"/>
                  </a:cubicBezTo>
                  <a:cubicBezTo>
                    <a:pt x="78" y="134"/>
                    <a:pt x="76" y="137"/>
                    <a:pt x="74" y="138"/>
                  </a:cubicBezTo>
                  <a:cubicBezTo>
                    <a:pt x="43" y="150"/>
                    <a:pt x="16" y="164"/>
                    <a:pt x="12" y="169"/>
                  </a:cubicBezTo>
                  <a:lnTo>
                    <a:pt x="12" y="1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grpSp>
      <p:grpSp>
        <p:nvGrpSpPr>
          <p:cNvPr id="210" name="Group 128"/>
          <p:cNvGrpSpPr>
            <a:grpSpLocks noChangeAspect="1"/>
          </p:cNvGrpSpPr>
          <p:nvPr/>
        </p:nvGrpSpPr>
        <p:grpSpPr bwMode="auto">
          <a:xfrm>
            <a:off x="2055661" y="4309988"/>
            <a:ext cx="506890" cy="496182"/>
            <a:chOff x="4478" y="2999"/>
            <a:chExt cx="426" cy="417"/>
          </a:xfrm>
          <a:solidFill>
            <a:schemeClr val="accent1"/>
          </a:solidFill>
        </p:grpSpPr>
        <p:sp>
          <p:nvSpPr>
            <p:cNvPr id="211" name="Freeform 129"/>
            <p:cNvSpPr/>
            <p:nvPr/>
          </p:nvSpPr>
          <p:spPr bwMode="auto">
            <a:xfrm>
              <a:off x="4478" y="2999"/>
              <a:ext cx="320" cy="293"/>
            </a:xfrm>
            <a:custGeom>
              <a:avLst/>
              <a:gdLst>
                <a:gd name="T0" fmla="*/ 12 w 216"/>
                <a:gd name="T1" fmla="*/ 198 h 198"/>
                <a:gd name="T2" fmla="*/ 7 w 216"/>
                <a:gd name="T3" fmla="*/ 196 h 198"/>
                <a:gd name="T4" fmla="*/ 6 w 216"/>
                <a:gd name="T5" fmla="*/ 189 h 198"/>
                <a:gd name="T6" fmla="*/ 28 w 216"/>
                <a:gd name="T7" fmla="*/ 151 h 198"/>
                <a:gd name="T8" fmla="*/ 0 w 216"/>
                <a:gd name="T9" fmla="*/ 89 h 198"/>
                <a:gd name="T10" fmla="*/ 108 w 216"/>
                <a:gd name="T11" fmla="*/ 0 h 198"/>
                <a:gd name="T12" fmla="*/ 216 w 216"/>
                <a:gd name="T13" fmla="*/ 89 h 198"/>
                <a:gd name="T14" fmla="*/ 204 w 216"/>
                <a:gd name="T15" fmla="*/ 89 h 198"/>
                <a:gd name="T16" fmla="*/ 108 w 216"/>
                <a:gd name="T17" fmla="*/ 12 h 198"/>
                <a:gd name="T18" fmla="*/ 12 w 216"/>
                <a:gd name="T19" fmla="*/ 89 h 198"/>
                <a:gd name="T20" fmla="*/ 39 w 216"/>
                <a:gd name="T21" fmla="*/ 145 h 198"/>
                <a:gd name="T22" fmla="*/ 41 w 216"/>
                <a:gd name="T23" fmla="*/ 153 h 198"/>
                <a:gd name="T24" fmla="*/ 25 w 216"/>
                <a:gd name="T25" fmla="*/ 180 h 198"/>
                <a:gd name="T26" fmla="*/ 69 w 216"/>
                <a:gd name="T27" fmla="*/ 162 h 198"/>
                <a:gd name="T28" fmla="*/ 73 w 216"/>
                <a:gd name="T29" fmla="*/ 162 h 198"/>
                <a:gd name="T30" fmla="*/ 90 w 216"/>
                <a:gd name="T31" fmla="*/ 166 h 198"/>
                <a:gd name="T32" fmla="*/ 88 w 216"/>
                <a:gd name="T33" fmla="*/ 178 h 198"/>
                <a:gd name="T34" fmla="*/ 72 w 216"/>
                <a:gd name="T35" fmla="*/ 174 h 198"/>
                <a:gd name="T36" fmla="*/ 14 w 216"/>
                <a:gd name="T37" fmla="*/ 198 h 198"/>
                <a:gd name="T38" fmla="*/ 12 w 216"/>
                <a:gd name="T39" fmla="*/ 198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6" h="198">
                  <a:moveTo>
                    <a:pt x="12" y="198"/>
                  </a:moveTo>
                  <a:cubicBezTo>
                    <a:pt x="10" y="198"/>
                    <a:pt x="8" y="197"/>
                    <a:pt x="7" y="196"/>
                  </a:cubicBezTo>
                  <a:cubicBezTo>
                    <a:pt x="5" y="194"/>
                    <a:pt x="5" y="191"/>
                    <a:pt x="6" y="189"/>
                  </a:cubicBezTo>
                  <a:cubicBezTo>
                    <a:pt x="28" y="151"/>
                    <a:pt x="28" y="151"/>
                    <a:pt x="28" y="151"/>
                  </a:cubicBezTo>
                  <a:cubicBezTo>
                    <a:pt x="10" y="135"/>
                    <a:pt x="0" y="113"/>
                    <a:pt x="0" y="89"/>
                  </a:cubicBezTo>
                  <a:cubicBezTo>
                    <a:pt x="0" y="40"/>
                    <a:pt x="48" y="0"/>
                    <a:pt x="108" y="0"/>
                  </a:cubicBezTo>
                  <a:cubicBezTo>
                    <a:pt x="167" y="0"/>
                    <a:pt x="216" y="40"/>
                    <a:pt x="216" y="89"/>
                  </a:cubicBezTo>
                  <a:cubicBezTo>
                    <a:pt x="204" y="89"/>
                    <a:pt x="204" y="89"/>
                    <a:pt x="204" y="89"/>
                  </a:cubicBezTo>
                  <a:cubicBezTo>
                    <a:pt x="204" y="47"/>
                    <a:pt x="161" y="12"/>
                    <a:pt x="108" y="12"/>
                  </a:cubicBezTo>
                  <a:cubicBezTo>
                    <a:pt x="55" y="12"/>
                    <a:pt x="12" y="47"/>
                    <a:pt x="12" y="89"/>
                  </a:cubicBezTo>
                  <a:cubicBezTo>
                    <a:pt x="12" y="111"/>
                    <a:pt x="22" y="131"/>
                    <a:pt x="39" y="145"/>
                  </a:cubicBezTo>
                  <a:cubicBezTo>
                    <a:pt x="42" y="147"/>
                    <a:pt x="42" y="150"/>
                    <a:pt x="41" y="153"/>
                  </a:cubicBezTo>
                  <a:cubicBezTo>
                    <a:pt x="25" y="180"/>
                    <a:pt x="25" y="180"/>
                    <a:pt x="25" y="180"/>
                  </a:cubicBezTo>
                  <a:cubicBezTo>
                    <a:pt x="69" y="162"/>
                    <a:pt x="69" y="162"/>
                    <a:pt x="69" y="162"/>
                  </a:cubicBezTo>
                  <a:cubicBezTo>
                    <a:pt x="71" y="162"/>
                    <a:pt x="72" y="162"/>
                    <a:pt x="73" y="162"/>
                  </a:cubicBezTo>
                  <a:cubicBezTo>
                    <a:pt x="79" y="164"/>
                    <a:pt x="84" y="165"/>
                    <a:pt x="90" y="166"/>
                  </a:cubicBezTo>
                  <a:cubicBezTo>
                    <a:pt x="88" y="178"/>
                    <a:pt x="88" y="178"/>
                    <a:pt x="88" y="178"/>
                  </a:cubicBezTo>
                  <a:cubicBezTo>
                    <a:pt x="83" y="177"/>
                    <a:pt x="77" y="176"/>
                    <a:pt x="72" y="174"/>
                  </a:cubicBezTo>
                  <a:cubicBezTo>
                    <a:pt x="14" y="198"/>
                    <a:pt x="14" y="198"/>
                    <a:pt x="14" y="198"/>
                  </a:cubicBezTo>
                  <a:cubicBezTo>
                    <a:pt x="13" y="198"/>
                    <a:pt x="12" y="198"/>
                    <a:pt x="12"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212" name="Freeform 130"/>
            <p:cNvSpPr>
              <a:spLocks noEditPoints="1"/>
            </p:cNvSpPr>
            <p:nvPr/>
          </p:nvSpPr>
          <p:spPr bwMode="auto">
            <a:xfrm>
              <a:off x="4638" y="3167"/>
              <a:ext cx="266" cy="249"/>
            </a:xfrm>
            <a:custGeom>
              <a:avLst/>
              <a:gdLst>
                <a:gd name="T0" fmla="*/ 168 w 180"/>
                <a:gd name="T1" fmla="*/ 168 h 168"/>
                <a:gd name="T2" fmla="*/ 166 w 180"/>
                <a:gd name="T3" fmla="*/ 168 h 168"/>
                <a:gd name="T4" fmla="*/ 120 w 180"/>
                <a:gd name="T5" fmla="*/ 151 h 168"/>
                <a:gd name="T6" fmla="*/ 37 w 180"/>
                <a:gd name="T7" fmla="*/ 143 h 168"/>
                <a:gd name="T8" fmla="*/ 0 w 180"/>
                <a:gd name="T9" fmla="*/ 78 h 168"/>
                <a:gd name="T10" fmla="*/ 90 w 180"/>
                <a:gd name="T11" fmla="*/ 0 h 168"/>
                <a:gd name="T12" fmla="*/ 180 w 180"/>
                <a:gd name="T13" fmla="*/ 78 h 168"/>
                <a:gd name="T14" fmla="*/ 157 w 180"/>
                <a:gd name="T15" fmla="*/ 128 h 168"/>
                <a:gd name="T16" fmla="*/ 173 w 180"/>
                <a:gd name="T17" fmla="*/ 159 h 168"/>
                <a:gd name="T18" fmla="*/ 172 w 180"/>
                <a:gd name="T19" fmla="*/ 166 h 168"/>
                <a:gd name="T20" fmla="*/ 168 w 180"/>
                <a:gd name="T21" fmla="*/ 168 h 168"/>
                <a:gd name="T22" fmla="*/ 120 w 180"/>
                <a:gd name="T23" fmla="*/ 138 h 168"/>
                <a:gd name="T24" fmla="*/ 122 w 180"/>
                <a:gd name="T25" fmla="*/ 138 h 168"/>
                <a:gd name="T26" fmla="*/ 155 w 180"/>
                <a:gd name="T27" fmla="*/ 151 h 168"/>
                <a:gd name="T28" fmla="*/ 144 w 180"/>
                <a:gd name="T29" fmla="*/ 129 h 168"/>
                <a:gd name="T30" fmla="*/ 146 w 180"/>
                <a:gd name="T31" fmla="*/ 121 h 168"/>
                <a:gd name="T32" fmla="*/ 168 w 180"/>
                <a:gd name="T33" fmla="*/ 78 h 168"/>
                <a:gd name="T34" fmla="*/ 90 w 180"/>
                <a:gd name="T35" fmla="*/ 12 h 168"/>
                <a:gd name="T36" fmla="*/ 12 w 180"/>
                <a:gd name="T37" fmla="*/ 78 h 168"/>
                <a:gd name="T38" fmla="*/ 43 w 180"/>
                <a:gd name="T39" fmla="*/ 133 h 168"/>
                <a:gd name="T40" fmla="*/ 117 w 180"/>
                <a:gd name="T41" fmla="*/ 139 h 168"/>
                <a:gd name="T42" fmla="*/ 120 w 180"/>
                <a:gd name="T43" fmla="*/ 13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0" h="168">
                  <a:moveTo>
                    <a:pt x="168" y="168"/>
                  </a:moveTo>
                  <a:cubicBezTo>
                    <a:pt x="167" y="168"/>
                    <a:pt x="166" y="168"/>
                    <a:pt x="166" y="168"/>
                  </a:cubicBezTo>
                  <a:cubicBezTo>
                    <a:pt x="120" y="151"/>
                    <a:pt x="120" y="151"/>
                    <a:pt x="120" y="151"/>
                  </a:cubicBezTo>
                  <a:cubicBezTo>
                    <a:pt x="92" y="162"/>
                    <a:pt x="62" y="159"/>
                    <a:pt x="37" y="143"/>
                  </a:cubicBezTo>
                  <a:cubicBezTo>
                    <a:pt x="13" y="128"/>
                    <a:pt x="0" y="104"/>
                    <a:pt x="0" y="78"/>
                  </a:cubicBezTo>
                  <a:cubicBezTo>
                    <a:pt x="0" y="36"/>
                    <a:pt x="41" y="0"/>
                    <a:pt x="90" y="0"/>
                  </a:cubicBezTo>
                  <a:cubicBezTo>
                    <a:pt x="138" y="0"/>
                    <a:pt x="180" y="36"/>
                    <a:pt x="180" y="78"/>
                  </a:cubicBezTo>
                  <a:cubicBezTo>
                    <a:pt x="180" y="97"/>
                    <a:pt x="172" y="114"/>
                    <a:pt x="157" y="128"/>
                  </a:cubicBezTo>
                  <a:cubicBezTo>
                    <a:pt x="173" y="159"/>
                    <a:pt x="173" y="159"/>
                    <a:pt x="173" y="159"/>
                  </a:cubicBezTo>
                  <a:cubicBezTo>
                    <a:pt x="174" y="162"/>
                    <a:pt x="174" y="164"/>
                    <a:pt x="172" y="166"/>
                  </a:cubicBezTo>
                  <a:cubicBezTo>
                    <a:pt x="171" y="167"/>
                    <a:pt x="169" y="168"/>
                    <a:pt x="168" y="168"/>
                  </a:cubicBezTo>
                  <a:close/>
                  <a:moveTo>
                    <a:pt x="120" y="138"/>
                  </a:moveTo>
                  <a:cubicBezTo>
                    <a:pt x="120" y="138"/>
                    <a:pt x="121" y="138"/>
                    <a:pt x="122" y="138"/>
                  </a:cubicBezTo>
                  <a:cubicBezTo>
                    <a:pt x="155" y="151"/>
                    <a:pt x="155" y="151"/>
                    <a:pt x="155" y="151"/>
                  </a:cubicBezTo>
                  <a:cubicBezTo>
                    <a:pt x="144" y="129"/>
                    <a:pt x="144" y="129"/>
                    <a:pt x="144" y="129"/>
                  </a:cubicBezTo>
                  <a:cubicBezTo>
                    <a:pt x="143" y="126"/>
                    <a:pt x="144" y="123"/>
                    <a:pt x="146" y="121"/>
                  </a:cubicBezTo>
                  <a:cubicBezTo>
                    <a:pt x="160" y="110"/>
                    <a:pt x="168" y="95"/>
                    <a:pt x="168" y="78"/>
                  </a:cubicBezTo>
                  <a:cubicBezTo>
                    <a:pt x="168" y="42"/>
                    <a:pt x="132" y="12"/>
                    <a:pt x="90" y="12"/>
                  </a:cubicBezTo>
                  <a:cubicBezTo>
                    <a:pt x="47" y="12"/>
                    <a:pt x="12" y="42"/>
                    <a:pt x="12" y="78"/>
                  </a:cubicBezTo>
                  <a:cubicBezTo>
                    <a:pt x="12" y="99"/>
                    <a:pt x="23" y="120"/>
                    <a:pt x="43" y="133"/>
                  </a:cubicBezTo>
                  <a:cubicBezTo>
                    <a:pt x="65" y="147"/>
                    <a:pt x="93" y="149"/>
                    <a:pt x="117" y="139"/>
                  </a:cubicBezTo>
                  <a:cubicBezTo>
                    <a:pt x="118" y="138"/>
                    <a:pt x="119" y="138"/>
                    <a:pt x="120" y="1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grpSp>
      <p:grpSp>
        <p:nvGrpSpPr>
          <p:cNvPr id="218" name="Group 4"/>
          <p:cNvGrpSpPr>
            <a:grpSpLocks noChangeAspect="1"/>
          </p:cNvGrpSpPr>
          <p:nvPr/>
        </p:nvGrpSpPr>
        <p:grpSpPr bwMode="auto">
          <a:xfrm>
            <a:off x="5871933" y="3163253"/>
            <a:ext cx="495324" cy="388938"/>
            <a:chOff x="526" y="708"/>
            <a:chExt cx="433" cy="340"/>
          </a:xfrm>
          <a:solidFill>
            <a:schemeClr val="accent1"/>
          </a:solidFill>
        </p:grpSpPr>
        <p:sp>
          <p:nvSpPr>
            <p:cNvPr id="219" name="Freeform 5"/>
            <p:cNvSpPr/>
            <p:nvPr/>
          </p:nvSpPr>
          <p:spPr bwMode="auto">
            <a:xfrm>
              <a:off x="724" y="760"/>
              <a:ext cx="19" cy="288"/>
            </a:xfrm>
            <a:custGeom>
              <a:avLst/>
              <a:gdLst>
                <a:gd name="T0" fmla="*/ 6 w 12"/>
                <a:gd name="T1" fmla="*/ 193 h 193"/>
                <a:gd name="T2" fmla="*/ 0 w 12"/>
                <a:gd name="T3" fmla="*/ 187 h 193"/>
                <a:gd name="T4" fmla="*/ 0 w 12"/>
                <a:gd name="T5" fmla="*/ 6 h 193"/>
                <a:gd name="T6" fmla="*/ 6 w 12"/>
                <a:gd name="T7" fmla="*/ 0 h 193"/>
                <a:gd name="T8" fmla="*/ 12 w 12"/>
                <a:gd name="T9" fmla="*/ 6 h 193"/>
                <a:gd name="T10" fmla="*/ 12 w 12"/>
                <a:gd name="T11" fmla="*/ 187 h 193"/>
                <a:gd name="T12" fmla="*/ 6 w 12"/>
                <a:gd name="T13" fmla="*/ 193 h 193"/>
              </a:gdLst>
              <a:ahLst/>
              <a:cxnLst>
                <a:cxn ang="0">
                  <a:pos x="T0" y="T1"/>
                </a:cxn>
                <a:cxn ang="0">
                  <a:pos x="T2" y="T3"/>
                </a:cxn>
                <a:cxn ang="0">
                  <a:pos x="T4" y="T5"/>
                </a:cxn>
                <a:cxn ang="0">
                  <a:pos x="T6" y="T7"/>
                </a:cxn>
                <a:cxn ang="0">
                  <a:pos x="T8" y="T9"/>
                </a:cxn>
                <a:cxn ang="0">
                  <a:pos x="T10" y="T11"/>
                </a:cxn>
                <a:cxn ang="0">
                  <a:pos x="T12" y="T13"/>
                </a:cxn>
              </a:cxnLst>
              <a:rect l="0" t="0" r="r" b="b"/>
              <a:pathLst>
                <a:path w="12" h="193">
                  <a:moveTo>
                    <a:pt x="6" y="193"/>
                  </a:moveTo>
                  <a:cubicBezTo>
                    <a:pt x="3" y="193"/>
                    <a:pt x="0" y="191"/>
                    <a:pt x="0" y="187"/>
                  </a:cubicBezTo>
                  <a:cubicBezTo>
                    <a:pt x="0" y="6"/>
                    <a:pt x="0" y="6"/>
                    <a:pt x="0" y="6"/>
                  </a:cubicBezTo>
                  <a:cubicBezTo>
                    <a:pt x="0" y="3"/>
                    <a:pt x="3" y="0"/>
                    <a:pt x="6" y="0"/>
                  </a:cubicBezTo>
                  <a:cubicBezTo>
                    <a:pt x="9" y="0"/>
                    <a:pt x="12" y="3"/>
                    <a:pt x="12" y="6"/>
                  </a:cubicBezTo>
                  <a:cubicBezTo>
                    <a:pt x="12" y="187"/>
                    <a:pt x="12" y="187"/>
                    <a:pt x="12" y="187"/>
                  </a:cubicBezTo>
                  <a:cubicBezTo>
                    <a:pt x="12" y="191"/>
                    <a:pt x="9" y="193"/>
                    <a:pt x="6"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0" name="Freeform 6"/>
            <p:cNvSpPr/>
            <p:nvPr/>
          </p:nvSpPr>
          <p:spPr bwMode="auto">
            <a:xfrm>
              <a:off x="670" y="1030"/>
              <a:ext cx="126" cy="18"/>
            </a:xfrm>
            <a:custGeom>
              <a:avLst/>
              <a:gdLst>
                <a:gd name="T0" fmla="*/ 76 w 82"/>
                <a:gd name="T1" fmla="*/ 12 h 12"/>
                <a:gd name="T2" fmla="*/ 6 w 82"/>
                <a:gd name="T3" fmla="*/ 12 h 12"/>
                <a:gd name="T4" fmla="*/ 0 w 82"/>
                <a:gd name="T5" fmla="*/ 6 h 12"/>
                <a:gd name="T6" fmla="*/ 6 w 82"/>
                <a:gd name="T7" fmla="*/ 0 h 12"/>
                <a:gd name="T8" fmla="*/ 76 w 82"/>
                <a:gd name="T9" fmla="*/ 0 h 12"/>
                <a:gd name="T10" fmla="*/ 82 w 82"/>
                <a:gd name="T11" fmla="*/ 6 h 12"/>
                <a:gd name="T12" fmla="*/ 76 w 8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82" h="12">
                  <a:moveTo>
                    <a:pt x="76" y="12"/>
                  </a:moveTo>
                  <a:cubicBezTo>
                    <a:pt x="6" y="12"/>
                    <a:pt x="6" y="12"/>
                    <a:pt x="6" y="12"/>
                  </a:cubicBezTo>
                  <a:cubicBezTo>
                    <a:pt x="3" y="12"/>
                    <a:pt x="0" y="10"/>
                    <a:pt x="0" y="6"/>
                  </a:cubicBezTo>
                  <a:cubicBezTo>
                    <a:pt x="0" y="3"/>
                    <a:pt x="3" y="0"/>
                    <a:pt x="6" y="0"/>
                  </a:cubicBezTo>
                  <a:cubicBezTo>
                    <a:pt x="76" y="0"/>
                    <a:pt x="76" y="0"/>
                    <a:pt x="76" y="0"/>
                  </a:cubicBezTo>
                  <a:cubicBezTo>
                    <a:pt x="79" y="0"/>
                    <a:pt x="82" y="3"/>
                    <a:pt x="82" y="6"/>
                  </a:cubicBezTo>
                  <a:cubicBezTo>
                    <a:pt x="82" y="10"/>
                    <a:pt x="79" y="12"/>
                    <a:pt x="7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1" name="Freeform 7"/>
            <p:cNvSpPr/>
            <p:nvPr/>
          </p:nvSpPr>
          <p:spPr bwMode="auto">
            <a:xfrm>
              <a:off x="526" y="727"/>
              <a:ext cx="146" cy="161"/>
            </a:xfrm>
            <a:custGeom>
              <a:avLst/>
              <a:gdLst>
                <a:gd name="T0" fmla="*/ 88 w 95"/>
                <a:gd name="T1" fmla="*/ 107 h 108"/>
                <a:gd name="T2" fmla="*/ 83 w 95"/>
                <a:gd name="T3" fmla="*/ 104 h 108"/>
                <a:gd name="T4" fmla="*/ 47 w 95"/>
                <a:gd name="T5" fmla="*/ 21 h 108"/>
                <a:gd name="T6" fmla="*/ 12 w 95"/>
                <a:gd name="T7" fmla="*/ 104 h 108"/>
                <a:gd name="T8" fmla="*/ 4 w 95"/>
                <a:gd name="T9" fmla="*/ 107 h 108"/>
                <a:gd name="T10" fmla="*/ 1 w 95"/>
                <a:gd name="T11" fmla="*/ 99 h 108"/>
                <a:gd name="T12" fmla="*/ 42 w 95"/>
                <a:gd name="T13" fmla="*/ 3 h 108"/>
                <a:gd name="T14" fmla="*/ 47 w 95"/>
                <a:gd name="T15" fmla="*/ 0 h 108"/>
                <a:gd name="T16" fmla="*/ 47 w 95"/>
                <a:gd name="T17" fmla="*/ 0 h 108"/>
                <a:gd name="T18" fmla="*/ 53 w 95"/>
                <a:gd name="T19" fmla="*/ 3 h 108"/>
                <a:gd name="T20" fmla="*/ 94 w 95"/>
                <a:gd name="T21" fmla="*/ 99 h 108"/>
                <a:gd name="T22" fmla="*/ 90 w 95"/>
                <a:gd name="T23" fmla="*/ 107 h 108"/>
                <a:gd name="T24" fmla="*/ 88 w 95"/>
                <a:gd name="T25" fmla="*/ 10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8">
                  <a:moveTo>
                    <a:pt x="88" y="107"/>
                  </a:moveTo>
                  <a:cubicBezTo>
                    <a:pt x="86" y="107"/>
                    <a:pt x="84" y="106"/>
                    <a:pt x="83" y="104"/>
                  </a:cubicBezTo>
                  <a:cubicBezTo>
                    <a:pt x="47" y="21"/>
                    <a:pt x="47" y="21"/>
                    <a:pt x="47" y="21"/>
                  </a:cubicBezTo>
                  <a:cubicBezTo>
                    <a:pt x="12" y="104"/>
                    <a:pt x="12" y="104"/>
                    <a:pt x="12" y="104"/>
                  </a:cubicBezTo>
                  <a:cubicBezTo>
                    <a:pt x="11" y="107"/>
                    <a:pt x="7" y="108"/>
                    <a:pt x="4" y="107"/>
                  </a:cubicBezTo>
                  <a:cubicBezTo>
                    <a:pt x="1" y="105"/>
                    <a:pt x="0" y="102"/>
                    <a:pt x="1" y="99"/>
                  </a:cubicBezTo>
                  <a:cubicBezTo>
                    <a:pt x="42" y="3"/>
                    <a:pt x="42" y="3"/>
                    <a:pt x="42" y="3"/>
                  </a:cubicBezTo>
                  <a:cubicBezTo>
                    <a:pt x="43" y="1"/>
                    <a:pt x="45" y="0"/>
                    <a:pt x="47" y="0"/>
                  </a:cubicBezTo>
                  <a:cubicBezTo>
                    <a:pt x="47" y="0"/>
                    <a:pt x="47" y="0"/>
                    <a:pt x="47" y="0"/>
                  </a:cubicBezTo>
                  <a:cubicBezTo>
                    <a:pt x="50" y="0"/>
                    <a:pt x="52" y="1"/>
                    <a:pt x="53" y="3"/>
                  </a:cubicBezTo>
                  <a:cubicBezTo>
                    <a:pt x="94" y="99"/>
                    <a:pt x="94" y="99"/>
                    <a:pt x="94" y="99"/>
                  </a:cubicBezTo>
                  <a:cubicBezTo>
                    <a:pt x="95" y="102"/>
                    <a:pt x="94" y="105"/>
                    <a:pt x="90" y="107"/>
                  </a:cubicBezTo>
                  <a:cubicBezTo>
                    <a:pt x="90" y="107"/>
                    <a:pt x="89" y="107"/>
                    <a:pt x="88"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2" name="Freeform 8"/>
            <p:cNvSpPr>
              <a:spLocks noEditPoints="1"/>
            </p:cNvSpPr>
            <p:nvPr/>
          </p:nvSpPr>
          <p:spPr bwMode="auto">
            <a:xfrm>
              <a:off x="697" y="708"/>
              <a:ext cx="73" cy="70"/>
            </a:xfrm>
            <a:custGeom>
              <a:avLst/>
              <a:gdLst>
                <a:gd name="T0" fmla="*/ 24 w 48"/>
                <a:gd name="T1" fmla="*/ 47 h 47"/>
                <a:gd name="T2" fmla="*/ 0 w 48"/>
                <a:gd name="T3" fmla="*/ 24 h 47"/>
                <a:gd name="T4" fmla="*/ 24 w 48"/>
                <a:gd name="T5" fmla="*/ 0 h 47"/>
                <a:gd name="T6" fmla="*/ 48 w 48"/>
                <a:gd name="T7" fmla="*/ 24 h 47"/>
                <a:gd name="T8" fmla="*/ 24 w 48"/>
                <a:gd name="T9" fmla="*/ 47 h 47"/>
                <a:gd name="T10" fmla="*/ 24 w 48"/>
                <a:gd name="T11" fmla="*/ 12 h 47"/>
                <a:gd name="T12" fmla="*/ 12 w 48"/>
                <a:gd name="T13" fmla="*/ 24 h 47"/>
                <a:gd name="T14" fmla="*/ 24 w 48"/>
                <a:gd name="T15" fmla="*/ 35 h 47"/>
                <a:gd name="T16" fmla="*/ 36 w 48"/>
                <a:gd name="T17" fmla="*/ 24 h 47"/>
                <a:gd name="T18" fmla="*/ 24 w 48"/>
                <a:gd name="T19" fmla="*/ 1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47"/>
                  </a:moveTo>
                  <a:cubicBezTo>
                    <a:pt x="11" y="47"/>
                    <a:pt x="0" y="37"/>
                    <a:pt x="0" y="24"/>
                  </a:cubicBezTo>
                  <a:cubicBezTo>
                    <a:pt x="0" y="11"/>
                    <a:pt x="11" y="0"/>
                    <a:pt x="24" y="0"/>
                  </a:cubicBezTo>
                  <a:cubicBezTo>
                    <a:pt x="37" y="0"/>
                    <a:pt x="48" y="11"/>
                    <a:pt x="48" y="24"/>
                  </a:cubicBezTo>
                  <a:cubicBezTo>
                    <a:pt x="48" y="37"/>
                    <a:pt x="37" y="47"/>
                    <a:pt x="24" y="47"/>
                  </a:cubicBezTo>
                  <a:close/>
                  <a:moveTo>
                    <a:pt x="24" y="12"/>
                  </a:moveTo>
                  <a:cubicBezTo>
                    <a:pt x="18" y="12"/>
                    <a:pt x="12" y="17"/>
                    <a:pt x="12" y="24"/>
                  </a:cubicBezTo>
                  <a:cubicBezTo>
                    <a:pt x="12" y="30"/>
                    <a:pt x="18" y="35"/>
                    <a:pt x="24" y="35"/>
                  </a:cubicBezTo>
                  <a:cubicBezTo>
                    <a:pt x="30" y="35"/>
                    <a:pt x="36" y="30"/>
                    <a:pt x="36" y="24"/>
                  </a:cubicBezTo>
                  <a:cubicBezTo>
                    <a:pt x="36" y="17"/>
                    <a:pt x="30"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3" name="Freeform 9"/>
            <p:cNvSpPr>
              <a:spLocks noEditPoints="1"/>
            </p:cNvSpPr>
            <p:nvPr/>
          </p:nvSpPr>
          <p:spPr bwMode="auto">
            <a:xfrm>
              <a:off x="528" y="869"/>
              <a:ext cx="142" cy="84"/>
            </a:xfrm>
            <a:custGeom>
              <a:avLst/>
              <a:gdLst>
                <a:gd name="T0" fmla="*/ 46 w 93"/>
                <a:gd name="T1" fmla="*/ 56 h 56"/>
                <a:gd name="T2" fmla="*/ 0 w 93"/>
                <a:gd name="T3" fmla="*/ 6 h 56"/>
                <a:gd name="T4" fmla="*/ 6 w 93"/>
                <a:gd name="T5" fmla="*/ 0 h 56"/>
                <a:gd name="T6" fmla="*/ 87 w 93"/>
                <a:gd name="T7" fmla="*/ 0 h 56"/>
                <a:gd name="T8" fmla="*/ 93 w 93"/>
                <a:gd name="T9" fmla="*/ 6 h 56"/>
                <a:gd name="T10" fmla="*/ 46 w 93"/>
                <a:gd name="T11" fmla="*/ 56 h 56"/>
                <a:gd name="T12" fmla="*/ 12 w 93"/>
                <a:gd name="T13" fmla="*/ 12 h 56"/>
                <a:gd name="T14" fmla="*/ 46 w 93"/>
                <a:gd name="T15" fmla="*/ 44 h 56"/>
                <a:gd name="T16" fmla="*/ 81 w 93"/>
                <a:gd name="T17" fmla="*/ 12 h 56"/>
                <a:gd name="T18" fmla="*/ 12 w 93"/>
                <a:gd name="T19"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3" h="56">
                  <a:moveTo>
                    <a:pt x="46" y="56"/>
                  </a:moveTo>
                  <a:cubicBezTo>
                    <a:pt x="20" y="56"/>
                    <a:pt x="0" y="35"/>
                    <a:pt x="0" y="6"/>
                  </a:cubicBezTo>
                  <a:cubicBezTo>
                    <a:pt x="0" y="3"/>
                    <a:pt x="2" y="0"/>
                    <a:pt x="6" y="0"/>
                  </a:cubicBezTo>
                  <a:cubicBezTo>
                    <a:pt x="87" y="0"/>
                    <a:pt x="87" y="0"/>
                    <a:pt x="87" y="0"/>
                  </a:cubicBezTo>
                  <a:cubicBezTo>
                    <a:pt x="91" y="0"/>
                    <a:pt x="93" y="3"/>
                    <a:pt x="93" y="6"/>
                  </a:cubicBezTo>
                  <a:cubicBezTo>
                    <a:pt x="93" y="35"/>
                    <a:pt x="73" y="56"/>
                    <a:pt x="46" y="56"/>
                  </a:cubicBezTo>
                  <a:close/>
                  <a:moveTo>
                    <a:pt x="12" y="12"/>
                  </a:moveTo>
                  <a:cubicBezTo>
                    <a:pt x="14" y="31"/>
                    <a:pt x="28" y="44"/>
                    <a:pt x="46" y="44"/>
                  </a:cubicBezTo>
                  <a:cubicBezTo>
                    <a:pt x="64" y="44"/>
                    <a:pt x="78" y="31"/>
                    <a:pt x="81" y="12"/>
                  </a:cubicBezTo>
                  <a:lnTo>
                    <a:pt x="12"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4" name="Freeform 10"/>
            <p:cNvSpPr/>
            <p:nvPr/>
          </p:nvSpPr>
          <p:spPr bwMode="auto">
            <a:xfrm>
              <a:off x="813" y="726"/>
              <a:ext cx="146" cy="162"/>
            </a:xfrm>
            <a:custGeom>
              <a:avLst/>
              <a:gdLst>
                <a:gd name="T0" fmla="*/ 6 w 95"/>
                <a:gd name="T1" fmla="*/ 108 h 109"/>
                <a:gd name="T2" fmla="*/ 4 w 95"/>
                <a:gd name="T3" fmla="*/ 108 h 109"/>
                <a:gd name="T4" fmla="*/ 1 w 95"/>
                <a:gd name="T5" fmla="*/ 100 h 109"/>
                <a:gd name="T6" fmla="*/ 42 w 95"/>
                <a:gd name="T7" fmla="*/ 4 h 109"/>
                <a:gd name="T8" fmla="*/ 47 w 95"/>
                <a:gd name="T9" fmla="*/ 0 h 109"/>
                <a:gd name="T10" fmla="*/ 47 w 95"/>
                <a:gd name="T11" fmla="*/ 0 h 109"/>
                <a:gd name="T12" fmla="*/ 53 w 95"/>
                <a:gd name="T13" fmla="*/ 4 h 109"/>
                <a:gd name="T14" fmla="*/ 94 w 95"/>
                <a:gd name="T15" fmla="*/ 100 h 109"/>
                <a:gd name="T16" fmla="*/ 90 w 95"/>
                <a:gd name="T17" fmla="*/ 108 h 109"/>
                <a:gd name="T18" fmla="*/ 83 w 95"/>
                <a:gd name="T19" fmla="*/ 105 h 109"/>
                <a:gd name="T20" fmla="*/ 47 w 95"/>
                <a:gd name="T21" fmla="*/ 22 h 109"/>
                <a:gd name="T22" fmla="*/ 12 w 95"/>
                <a:gd name="T23" fmla="*/ 105 h 109"/>
                <a:gd name="T24" fmla="*/ 6 w 95"/>
                <a:gd name="T25" fmla="*/ 10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5" h="109">
                  <a:moveTo>
                    <a:pt x="6" y="108"/>
                  </a:moveTo>
                  <a:cubicBezTo>
                    <a:pt x="6" y="108"/>
                    <a:pt x="5" y="108"/>
                    <a:pt x="4" y="108"/>
                  </a:cubicBezTo>
                  <a:cubicBezTo>
                    <a:pt x="1" y="106"/>
                    <a:pt x="0" y="103"/>
                    <a:pt x="1" y="100"/>
                  </a:cubicBezTo>
                  <a:cubicBezTo>
                    <a:pt x="42" y="4"/>
                    <a:pt x="42" y="4"/>
                    <a:pt x="42" y="4"/>
                  </a:cubicBezTo>
                  <a:cubicBezTo>
                    <a:pt x="43" y="2"/>
                    <a:pt x="45" y="0"/>
                    <a:pt x="47" y="0"/>
                  </a:cubicBezTo>
                  <a:cubicBezTo>
                    <a:pt x="47" y="0"/>
                    <a:pt x="47" y="0"/>
                    <a:pt x="47" y="0"/>
                  </a:cubicBezTo>
                  <a:cubicBezTo>
                    <a:pt x="50" y="0"/>
                    <a:pt x="52" y="2"/>
                    <a:pt x="53" y="4"/>
                  </a:cubicBezTo>
                  <a:cubicBezTo>
                    <a:pt x="94" y="100"/>
                    <a:pt x="94" y="100"/>
                    <a:pt x="94" y="100"/>
                  </a:cubicBezTo>
                  <a:cubicBezTo>
                    <a:pt x="95" y="103"/>
                    <a:pt x="93" y="106"/>
                    <a:pt x="90" y="108"/>
                  </a:cubicBezTo>
                  <a:cubicBezTo>
                    <a:pt x="87" y="109"/>
                    <a:pt x="84" y="108"/>
                    <a:pt x="83" y="105"/>
                  </a:cubicBezTo>
                  <a:cubicBezTo>
                    <a:pt x="47" y="22"/>
                    <a:pt x="47" y="22"/>
                    <a:pt x="47" y="22"/>
                  </a:cubicBezTo>
                  <a:cubicBezTo>
                    <a:pt x="12" y="105"/>
                    <a:pt x="12" y="105"/>
                    <a:pt x="12" y="105"/>
                  </a:cubicBezTo>
                  <a:cubicBezTo>
                    <a:pt x="11" y="107"/>
                    <a:pt x="9" y="108"/>
                    <a:pt x="6"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5" name="Freeform 11"/>
            <p:cNvSpPr>
              <a:spLocks noEditPoints="1"/>
            </p:cNvSpPr>
            <p:nvPr/>
          </p:nvSpPr>
          <p:spPr bwMode="auto">
            <a:xfrm>
              <a:off x="813" y="869"/>
              <a:ext cx="144" cy="84"/>
            </a:xfrm>
            <a:custGeom>
              <a:avLst/>
              <a:gdLst>
                <a:gd name="T0" fmla="*/ 47 w 94"/>
                <a:gd name="T1" fmla="*/ 56 h 56"/>
                <a:gd name="T2" fmla="*/ 0 w 94"/>
                <a:gd name="T3" fmla="*/ 6 h 56"/>
                <a:gd name="T4" fmla="*/ 6 w 94"/>
                <a:gd name="T5" fmla="*/ 0 h 56"/>
                <a:gd name="T6" fmla="*/ 88 w 94"/>
                <a:gd name="T7" fmla="*/ 0 h 56"/>
                <a:gd name="T8" fmla="*/ 92 w 94"/>
                <a:gd name="T9" fmla="*/ 2 h 56"/>
                <a:gd name="T10" fmla="*/ 94 w 94"/>
                <a:gd name="T11" fmla="*/ 6 h 56"/>
                <a:gd name="T12" fmla="*/ 47 w 94"/>
                <a:gd name="T13" fmla="*/ 56 h 56"/>
                <a:gd name="T14" fmla="*/ 13 w 94"/>
                <a:gd name="T15" fmla="*/ 12 h 56"/>
                <a:gd name="T16" fmla="*/ 47 w 94"/>
                <a:gd name="T17" fmla="*/ 44 h 56"/>
                <a:gd name="T18" fmla="*/ 82 w 94"/>
                <a:gd name="T19" fmla="*/ 12 h 56"/>
                <a:gd name="T20" fmla="*/ 13 w 94"/>
                <a:gd name="T21" fmla="*/ 1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56">
                  <a:moveTo>
                    <a:pt x="47" y="56"/>
                  </a:moveTo>
                  <a:cubicBezTo>
                    <a:pt x="21" y="56"/>
                    <a:pt x="0" y="35"/>
                    <a:pt x="0" y="6"/>
                  </a:cubicBezTo>
                  <a:cubicBezTo>
                    <a:pt x="0" y="3"/>
                    <a:pt x="3" y="0"/>
                    <a:pt x="6" y="0"/>
                  </a:cubicBezTo>
                  <a:cubicBezTo>
                    <a:pt x="88" y="0"/>
                    <a:pt x="88" y="0"/>
                    <a:pt x="88" y="0"/>
                  </a:cubicBezTo>
                  <a:cubicBezTo>
                    <a:pt x="90" y="0"/>
                    <a:pt x="91" y="1"/>
                    <a:pt x="92" y="2"/>
                  </a:cubicBezTo>
                  <a:cubicBezTo>
                    <a:pt x="93" y="3"/>
                    <a:pt x="94" y="5"/>
                    <a:pt x="94" y="6"/>
                  </a:cubicBezTo>
                  <a:cubicBezTo>
                    <a:pt x="94" y="34"/>
                    <a:pt x="74" y="56"/>
                    <a:pt x="47" y="56"/>
                  </a:cubicBezTo>
                  <a:close/>
                  <a:moveTo>
                    <a:pt x="13" y="12"/>
                  </a:moveTo>
                  <a:cubicBezTo>
                    <a:pt x="15" y="31"/>
                    <a:pt x="29" y="44"/>
                    <a:pt x="47" y="44"/>
                  </a:cubicBezTo>
                  <a:cubicBezTo>
                    <a:pt x="65" y="44"/>
                    <a:pt x="79" y="31"/>
                    <a:pt x="82" y="12"/>
                  </a:cubicBezTo>
                  <a:lnTo>
                    <a:pt x="13"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6" name="Freeform 12"/>
            <p:cNvSpPr/>
            <p:nvPr/>
          </p:nvSpPr>
          <p:spPr bwMode="auto">
            <a:xfrm>
              <a:off x="563" y="726"/>
              <a:ext cx="153" cy="18"/>
            </a:xfrm>
            <a:custGeom>
              <a:avLst/>
              <a:gdLst>
                <a:gd name="T0" fmla="*/ 94 w 100"/>
                <a:gd name="T1" fmla="*/ 12 h 12"/>
                <a:gd name="T2" fmla="*/ 6 w 100"/>
                <a:gd name="T3" fmla="*/ 12 h 12"/>
                <a:gd name="T4" fmla="*/ 0 w 100"/>
                <a:gd name="T5" fmla="*/ 6 h 12"/>
                <a:gd name="T6" fmla="*/ 6 w 100"/>
                <a:gd name="T7" fmla="*/ 0 h 12"/>
                <a:gd name="T8" fmla="*/ 94 w 100"/>
                <a:gd name="T9" fmla="*/ 0 h 12"/>
                <a:gd name="T10" fmla="*/ 100 w 100"/>
                <a:gd name="T11" fmla="*/ 6 h 12"/>
                <a:gd name="T12" fmla="*/ 94 w 10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00" h="12">
                  <a:moveTo>
                    <a:pt x="94" y="12"/>
                  </a:moveTo>
                  <a:cubicBezTo>
                    <a:pt x="6" y="12"/>
                    <a:pt x="6" y="12"/>
                    <a:pt x="6" y="12"/>
                  </a:cubicBezTo>
                  <a:cubicBezTo>
                    <a:pt x="2" y="12"/>
                    <a:pt x="0" y="10"/>
                    <a:pt x="0" y="6"/>
                  </a:cubicBezTo>
                  <a:cubicBezTo>
                    <a:pt x="0" y="3"/>
                    <a:pt x="2" y="0"/>
                    <a:pt x="6" y="0"/>
                  </a:cubicBezTo>
                  <a:cubicBezTo>
                    <a:pt x="94" y="0"/>
                    <a:pt x="94" y="0"/>
                    <a:pt x="94" y="0"/>
                  </a:cubicBezTo>
                  <a:cubicBezTo>
                    <a:pt x="98" y="0"/>
                    <a:pt x="100" y="3"/>
                    <a:pt x="100" y="6"/>
                  </a:cubicBezTo>
                  <a:cubicBezTo>
                    <a:pt x="100" y="10"/>
                    <a:pt x="98" y="12"/>
                    <a:pt x="9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27" name="Freeform 13"/>
            <p:cNvSpPr/>
            <p:nvPr/>
          </p:nvSpPr>
          <p:spPr bwMode="auto">
            <a:xfrm>
              <a:off x="750" y="726"/>
              <a:ext cx="172" cy="18"/>
            </a:xfrm>
            <a:custGeom>
              <a:avLst/>
              <a:gdLst>
                <a:gd name="T0" fmla="*/ 106 w 112"/>
                <a:gd name="T1" fmla="*/ 12 h 12"/>
                <a:gd name="T2" fmla="*/ 6 w 112"/>
                <a:gd name="T3" fmla="*/ 12 h 12"/>
                <a:gd name="T4" fmla="*/ 0 w 112"/>
                <a:gd name="T5" fmla="*/ 6 h 12"/>
                <a:gd name="T6" fmla="*/ 6 w 112"/>
                <a:gd name="T7" fmla="*/ 0 h 12"/>
                <a:gd name="T8" fmla="*/ 106 w 112"/>
                <a:gd name="T9" fmla="*/ 0 h 12"/>
                <a:gd name="T10" fmla="*/ 112 w 112"/>
                <a:gd name="T11" fmla="*/ 6 h 12"/>
                <a:gd name="T12" fmla="*/ 106 w 11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12" h="12">
                  <a:moveTo>
                    <a:pt x="106" y="12"/>
                  </a:moveTo>
                  <a:cubicBezTo>
                    <a:pt x="6" y="12"/>
                    <a:pt x="6" y="12"/>
                    <a:pt x="6" y="12"/>
                  </a:cubicBezTo>
                  <a:cubicBezTo>
                    <a:pt x="2" y="12"/>
                    <a:pt x="0" y="9"/>
                    <a:pt x="0" y="6"/>
                  </a:cubicBezTo>
                  <a:cubicBezTo>
                    <a:pt x="0" y="3"/>
                    <a:pt x="2" y="0"/>
                    <a:pt x="6" y="0"/>
                  </a:cubicBezTo>
                  <a:cubicBezTo>
                    <a:pt x="106" y="0"/>
                    <a:pt x="106" y="0"/>
                    <a:pt x="106" y="0"/>
                  </a:cubicBezTo>
                  <a:cubicBezTo>
                    <a:pt x="109" y="0"/>
                    <a:pt x="112" y="3"/>
                    <a:pt x="112" y="6"/>
                  </a:cubicBezTo>
                  <a:cubicBezTo>
                    <a:pt x="112" y="9"/>
                    <a:pt x="109" y="12"/>
                    <a:pt x="10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34" name="Group 127"/>
          <p:cNvGrpSpPr>
            <a:grpSpLocks noChangeAspect="1"/>
          </p:cNvGrpSpPr>
          <p:nvPr/>
        </p:nvGrpSpPr>
        <p:grpSpPr bwMode="auto">
          <a:xfrm>
            <a:off x="7145733" y="3130536"/>
            <a:ext cx="464916" cy="454373"/>
            <a:chOff x="4656" y="1821"/>
            <a:chExt cx="441" cy="431"/>
          </a:xfrm>
          <a:solidFill>
            <a:schemeClr val="accent1"/>
          </a:solidFill>
        </p:grpSpPr>
        <p:sp>
          <p:nvSpPr>
            <p:cNvPr id="235" name="Freeform 128"/>
            <p:cNvSpPr/>
            <p:nvPr/>
          </p:nvSpPr>
          <p:spPr bwMode="auto">
            <a:xfrm>
              <a:off x="4682" y="2037"/>
              <a:ext cx="415" cy="215"/>
            </a:xfrm>
            <a:custGeom>
              <a:avLst/>
              <a:gdLst>
                <a:gd name="T0" fmla="*/ 7 w 271"/>
                <a:gd name="T1" fmla="*/ 144 h 144"/>
                <a:gd name="T2" fmla="*/ 2 w 271"/>
                <a:gd name="T3" fmla="*/ 142 h 144"/>
                <a:gd name="T4" fmla="*/ 3 w 271"/>
                <a:gd name="T5" fmla="*/ 134 h 144"/>
                <a:gd name="T6" fmla="*/ 111 w 271"/>
                <a:gd name="T7" fmla="*/ 38 h 144"/>
                <a:gd name="T8" fmla="*/ 119 w 271"/>
                <a:gd name="T9" fmla="*/ 38 h 144"/>
                <a:gd name="T10" fmla="*/ 175 w 271"/>
                <a:gd name="T11" fmla="*/ 83 h 144"/>
                <a:gd name="T12" fmla="*/ 261 w 271"/>
                <a:gd name="T13" fmla="*/ 2 h 144"/>
                <a:gd name="T14" fmla="*/ 269 w 271"/>
                <a:gd name="T15" fmla="*/ 3 h 144"/>
                <a:gd name="T16" fmla="*/ 269 w 271"/>
                <a:gd name="T17" fmla="*/ 11 h 144"/>
                <a:gd name="T18" fmla="*/ 179 w 271"/>
                <a:gd name="T19" fmla="*/ 95 h 144"/>
                <a:gd name="T20" fmla="*/ 171 w 271"/>
                <a:gd name="T21" fmla="*/ 95 h 144"/>
                <a:gd name="T22" fmla="*/ 115 w 271"/>
                <a:gd name="T23" fmla="*/ 50 h 144"/>
                <a:gd name="T24" fmla="*/ 11 w 271"/>
                <a:gd name="T25" fmla="*/ 143 h 144"/>
                <a:gd name="T26" fmla="*/ 7 w 271"/>
                <a:gd name="T27" fmla="*/ 1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1" h="144">
                  <a:moveTo>
                    <a:pt x="7" y="144"/>
                  </a:moveTo>
                  <a:cubicBezTo>
                    <a:pt x="5" y="144"/>
                    <a:pt x="4" y="144"/>
                    <a:pt x="2" y="142"/>
                  </a:cubicBezTo>
                  <a:cubicBezTo>
                    <a:pt x="0" y="140"/>
                    <a:pt x="0" y="136"/>
                    <a:pt x="3" y="134"/>
                  </a:cubicBezTo>
                  <a:cubicBezTo>
                    <a:pt x="111" y="38"/>
                    <a:pt x="111" y="38"/>
                    <a:pt x="111" y="38"/>
                  </a:cubicBezTo>
                  <a:cubicBezTo>
                    <a:pt x="113" y="36"/>
                    <a:pt x="116" y="36"/>
                    <a:pt x="119" y="38"/>
                  </a:cubicBezTo>
                  <a:cubicBezTo>
                    <a:pt x="175" y="83"/>
                    <a:pt x="175" y="83"/>
                    <a:pt x="175" y="83"/>
                  </a:cubicBezTo>
                  <a:cubicBezTo>
                    <a:pt x="261" y="2"/>
                    <a:pt x="261" y="2"/>
                    <a:pt x="261" y="2"/>
                  </a:cubicBezTo>
                  <a:cubicBezTo>
                    <a:pt x="263" y="0"/>
                    <a:pt x="267" y="0"/>
                    <a:pt x="269" y="3"/>
                  </a:cubicBezTo>
                  <a:cubicBezTo>
                    <a:pt x="271" y="5"/>
                    <a:pt x="271" y="9"/>
                    <a:pt x="269" y="11"/>
                  </a:cubicBezTo>
                  <a:cubicBezTo>
                    <a:pt x="179" y="95"/>
                    <a:pt x="179" y="95"/>
                    <a:pt x="179" y="95"/>
                  </a:cubicBezTo>
                  <a:cubicBezTo>
                    <a:pt x="177" y="97"/>
                    <a:pt x="173" y="97"/>
                    <a:pt x="171" y="95"/>
                  </a:cubicBezTo>
                  <a:cubicBezTo>
                    <a:pt x="115" y="50"/>
                    <a:pt x="115" y="50"/>
                    <a:pt x="115" y="50"/>
                  </a:cubicBezTo>
                  <a:cubicBezTo>
                    <a:pt x="11" y="143"/>
                    <a:pt x="11" y="143"/>
                    <a:pt x="11" y="143"/>
                  </a:cubicBezTo>
                  <a:cubicBezTo>
                    <a:pt x="10" y="144"/>
                    <a:pt x="8" y="144"/>
                    <a:pt x="7"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36" name="Freeform 129"/>
            <p:cNvSpPr/>
            <p:nvPr/>
          </p:nvSpPr>
          <p:spPr bwMode="auto">
            <a:xfrm>
              <a:off x="5007" y="2038"/>
              <a:ext cx="90" cy="90"/>
            </a:xfrm>
            <a:custGeom>
              <a:avLst/>
              <a:gdLst>
                <a:gd name="T0" fmla="*/ 53 w 59"/>
                <a:gd name="T1" fmla="*/ 60 h 60"/>
                <a:gd name="T2" fmla="*/ 47 w 59"/>
                <a:gd name="T3" fmla="*/ 54 h 60"/>
                <a:gd name="T4" fmla="*/ 47 w 59"/>
                <a:gd name="T5" fmla="*/ 12 h 60"/>
                <a:gd name="T6" fmla="*/ 6 w 59"/>
                <a:gd name="T7" fmla="*/ 12 h 60"/>
                <a:gd name="T8" fmla="*/ 0 w 59"/>
                <a:gd name="T9" fmla="*/ 6 h 60"/>
                <a:gd name="T10" fmla="*/ 6 w 59"/>
                <a:gd name="T11" fmla="*/ 0 h 60"/>
                <a:gd name="T12" fmla="*/ 53 w 59"/>
                <a:gd name="T13" fmla="*/ 0 h 60"/>
                <a:gd name="T14" fmla="*/ 59 w 59"/>
                <a:gd name="T15" fmla="*/ 6 h 60"/>
                <a:gd name="T16" fmla="*/ 59 w 59"/>
                <a:gd name="T17" fmla="*/ 54 h 60"/>
                <a:gd name="T18" fmla="*/ 53 w 59"/>
                <a:gd name="T19"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0">
                  <a:moveTo>
                    <a:pt x="53" y="60"/>
                  </a:moveTo>
                  <a:cubicBezTo>
                    <a:pt x="50" y="60"/>
                    <a:pt x="47" y="57"/>
                    <a:pt x="47" y="54"/>
                  </a:cubicBezTo>
                  <a:cubicBezTo>
                    <a:pt x="47" y="12"/>
                    <a:pt x="47" y="12"/>
                    <a:pt x="47" y="12"/>
                  </a:cubicBezTo>
                  <a:cubicBezTo>
                    <a:pt x="6" y="12"/>
                    <a:pt x="6" y="12"/>
                    <a:pt x="6" y="12"/>
                  </a:cubicBezTo>
                  <a:cubicBezTo>
                    <a:pt x="2" y="12"/>
                    <a:pt x="0" y="9"/>
                    <a:pt x="0" y="6"/>
                  </a:cubicBezTo>
                  <a:cubicBezTo>
                    <a:pt x="0" y="2"/>
                    <a:pt x="2" y="0"/>
                    <a:pt x="6" y="0"/>
                  </a:cubicBezTo>
                  <a:cubicBezTo>
                    <a:pt x="53" y="0"/>
                    <a:pt x="53" y="0"/>
                    <a:pt x="53" y="0"/>
                  </a:cubicBezTo>
                  <a:cubicBezTo>
                    <a:pt x="56" y="0"/>
                    <a:pt x="59" y="2"/>
                    <a:pt x="59" y="6"/>
                  </a:cubicBezTo>
                  <a:cubicBezTo>
                    <a:pt x="59" y="54"/>
                    <a:pt x="59" y="54"/>
                    <a:pt x="59" y="54"/>
                  </a:cubicBezTo>
                  <a:cubicBezTo>
                    <a:pt x="59" y="57"/>
                    <a:pt x="56" y="60"/>
                    <a:pt x="53"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37" name="Freeform 130"/>
            <p:cNvSpPr/>
            <p:nvPr/>
          </p:nvSpPr>
          <p:spPr bwMode="auto">
            <a:xfrm>
              <a:off x="4656" y="1821"/>
              <a:ext cx="331" cy="307"/>
            </a:xfrm>
            <a:custGeom>
              <a:avLst/>
              <a:gdLst>
                <a:gd name="T0" fmla="*/ 60 w 216"/>
                <a:gd name="T1" fmla="*/ 205 h 205"/>
                <a:gd name="T2" fmla="*/ 57 w 216"/>
                <a:gd name="T3" fmla="*/ 204 h 205"/>
                <a:gd name="T4" fmla="*/ 0 w 216"/>
                <a:gd name="T5" fmla="*/ 108 h 205"/>
                <a:gd name="T6" fmla="*/ 108 w 216"/>
                <a:gd name="T7" fmla="*/ 0 h 205"/>
                <a:gd name="T8" fmla="*/ 216 w 216"/>
                <a:gd name="T9" fmla="*/ 108 h 205"/>
                <a:gd name="T10" fmla="*/ 196 w 216"/>
                <a:gd name="T11" fmla="*/ 171 h 205"/>
                <a:gd name="T12" fmla="*/ 188 w 216"/>
                <a:gd name="T13" fmla="*/ 172 h 205"/>
                <a:gd name="T14" fmla="*/ 186 w 216"/>
                <a:gd name="T15" fmla="*/ 164 h 205"/>
                <a:gd name="T16" fmla="*/ 204 w 216"/>
                <a:gd name="T17" fmla="*/ 108 h 205"/>
                <a:gd name="T18" fmla="*/ 108 w 216"/>
                <a:gd name="T19" fmla="*/ 12 h 205"/>
                <a:gd name="T20" fmla="*/ 12 w 216"/>
                <a:gd name="T21" fmla="*/ 108 h 205"/>
                <a:gd name="T22" fmla="*/ 63 w 216"/>
                <a:gd name="T23" fmla="*/ 193 h 205"/>
                <a:gd name="T24" fmla="*/ 65 w 216"/>
                <a:gd name="T25" fmla="*/ 201 h 205"/>
                <a:gd name="T26" fmla="*/ 60 w 216"/>
                <a:gd name="T27"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205">
                  <a:moveTo>
                    <a:pt x="60" y="205"/>
                  </a:moveTo>
                  <a:cubicBezTo>
                    <a:pt x="59" y="205"/>
                    <a:pt x="58" y="204"/>
                    <a:pt x="57" y="204"/>
                  </a:cubicBezTo>
                  <a:cubicBezTo>
                    <a:pt x="22" y="185"/>
                    <a:pt x="0" y="148"/>
                    <a:pt x="0" y="108"/>
                  </a:cubicBezTo>
                  <a:cubicBezTo>
                    <a:pt x="0" y="49"/>
                    <a:pt x="48" y="0"/>
                    <a:pt x="108" y="0"/>
                  </a:cubicBezTo>
                  <a:cubicBezTo>
                    <a:pt x="167" y="0"/>
                    <a:pt x="216" y="49"/>
                    <a:pt x="216" y="108"/>
                  </a:cubicBezTo>
                  <a:cubicBezTo>
                    <a:pt x="216" y="131"/>
                    <a:pt x="209" y="153"/>
                    <a:pt x="196" y="171"/>
                  </a:cubicBezTo>
                  <a:cubicBezTo>
                    <a:pt x="194" y="173"/>
                    <a:pt x="190" y="174"/>
                    <a:pt x="188" y="172"/>
                  </a:cubicBezTo>
                  <a:cubicBezTo>
                    <a:pt x="185" y="170"/>
                    <a:pt x="184" y="167"/>
                    <a:pt x="186" y="164"/>
                  </a:cubicBezTo>
                  <a:cubicBezTo>
                    <a:pt x="198" y="148"/>
                    <a:pt x="204" y="128"/>
                    <a:pt x="204" y="108"/>
                  </a:cubicBezTo>
                  <a:cubicBezTo>
                    <a:pt x="204" y="56"/>
                    <a:pt x="161" y="12"/>
                    <a:pt x="108" y="12"/>
                  </a:cubicBezTo>
                  <a:cubicBezTo>
                    <a:pt x="55" y="12"/>
                    <a:pt x="12" y="56"/>
                    <a:pt x="12" y="108"/>
                  </a:cubicBezTo>
                  <a:cubicBezTo>
                    <a:pt x="12" y="144"/>
                    <a:pt x="31" y="177"/>
                    <a:pt x="63" y="193"/>
                  </a:cubicBezTo>
                  <a:cubicBezTo>
                    <a:pt x="66" y="195"/>
                    <a:pt x="67" y="198"/>
                    <a:pt x="65" y="201"/>
                  </a:cubicBezTo>
                  <a:cubicBezTo>
                    <a:pt x="64" y="203"/>
                    <a:pt x="62" y="205"/>
                    <a:pt x="60" y="2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38" name="Freeform 131"/>
            <p:cNvSpPr/>
            <p:nvPr/>
          </p:nvSpPr>
          <p:spPr bwMode="auto">
            <a:xfrm>
              <a:off x="4812" y="2035"/>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39" name="Freeform 132"/>
            <p:cNvSpPr/>
            <p:nvPr/>
          </p:nvSpPr>
          <p:spPr bwMode="auto">
            <a:xfrm>
              <a:off x="4812" y="1893"/>
              <a:ext cx="19" cy="39"/>
            </a:xfrm>
            <a:custGeom>
              <a:avLst/>
              <a:gdLst>
                <a:gd name="T0" fmla="*/ 6 w 12"/>
                <a:gd name="T1" fmla="*/ 26 h 26"/>
                <a:gd name="T2" fmla="*/ 0 w 12"/>
                <a:gd name="T3" fmla="*/ 20 h 26"/>
                <a:gd name="T4" fmla="*/ 0 w 12"/>
                <a:gd name="T5" fmla="*/ 6 h 26"/>
                <a:gd name="T6" fmla="*/ 6 w 12"/>
                <a:gd name="T7" fmla="*/ 0 h 26"/>
                <a:gd name="T8" fmla="*/ 12 w 12"/>
                <a:gd name="T9" fmla="*/ 6 h 26"/>
                <a:gd name="T10" fmla="*/ 12 w 12"/>
                <a:gd name="T11" fmla="*/ 20 h 26"/>
                <a:gd name="T12" fmla="*/ 6 w 1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12" h="26">
                  <a:moveTo>
                    <a:pt x="6" y="26"/>
                  </a:moveTo>
                  <a:cubicBezTo>
                    <a:pt x="3" y="26"/>
                    <a:pt x="0" y="23"/>
                    <a:pt x="0" y="20"/>
                  </a:cubicBezTo>
                  <a:cubicBezTo>
                    <a:pt x="0" y="6"/>
                    <a:pt x="0" y="6"/>
                    <a:pt x="0" y="6"/>
                  </a:cubicBezTo>
                  <a:cubicBezTo>
                    <a:pt x="0" y="3"/>
                    <a:pt x="3" y="0"/>
                    <a:pt x="6" y="0"/>
                  </a:cubicBezTo>
                  <a:cubicBezTo>
                    <a:pt x="9" y="0"/>
                    <a:pt x="12" y="3"/>
                    <a:pt x="12" y="6"/>
                  </a:cubicBezTo>
                  <a:cubicBezTo>
                    <a:pt x="12" y="20"/>
                    <a:pt x="12" y="20"/>
                    <a:pt x="12" y="20"/>
                  </a:cubicBezTo>
                  <a:cubicBezTo>
                    <a:pt x="12" y="23"/>
                    <a:pt x="9" y="26"/>
                    <a:pt x="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40" name="Freeform 133"/>
            <p:cNvSpPr/>
            <p:nvPr/>
          </p:nvSpPr>
          <p:spPr bwMode="auto">
            <a:xfrm>
              <a:off x="4780" y="1914"/>
              <a:ext cx="81" cy="139"/>
            </a:xfrm>
            <a:custGeom>
              <a:avLst/>
              <a:gdLst>
                <a:gd name="T0" fmla="*/ 27 w 53"/>
                <a:gd name="T1" fmla="*/ 93 h 93"/>
                <a:gd name="T2" fmla="*/ 0 w 53"/>
                <a:gd name="T3" fmla="*/ 67 h 93"/>
                <a:gd name="T4" fmla="*/ 6 w 53"/>
                <a:gd name="T5" fmla="*/ 61 h 93"/>
                <a:gd name="T6" fmla="*/ 12 w 53"/>
                <a:gd name="T7" fmla="*/ 67 h 93"/>
                <a:gd name="T8" fmla="*/ 27 w 53"/>
                <a:gd name="T9" fmla="*/ 81 h 93"/>
                <a:gd name="T10" fmla="*/ 41 w 53"/>
                <a:gd name="T11" fmla="*/ 67 h 93"/>
                <a:gd name="T12" fmla="*/ 27 w 53"/>
                <a:gd name="T13" fmla="*/ 52 h 93"/>
                <a:gd name="T14" fmla="*/ 0 w 53"/>
                <a:gd name="T15" fmla="*/ 26 h 93"/>
                <a:gd name="T16" fmla="*/ 27 w 53"/>
                <a:gd name="T17" fmla="*/ 0 h 93"/>
                <a:gd name="T18" fmla="*/ 53 w 53"/>
                <a:gd name="T19" fmla="*/ 26 h 93"/>
                <a:gd name="T20" fmla="*/ 47 w 53"/>
                <a:gd name="T21" fmla="*/ 32 h 93"/>
                <a:gd name="T22" fmla="*/ 41 w 53"/>
                <a:gd name="T23" fmla="*/ 26 h 93"/>
                <a:gd name="T24" fmla="*/ 27 w 53"/>
                <a:gd name="T25" fmla="*/ 12 h 93"/>
                <a:gd name="T26" fmla="*/ 12 w 53"/>
                <a:gd name="T27" fmla="*/ 26 h 93"/>
                <a:gd name="T28" fmla="*/ 27 w 53"/>
                <a:gd name="T29" fmla="*/ 40 h 93"/>
                <a:gd name="T30" fmla="*/ 53 w 53"/>
                <a:gd name="T31" fmla="*/ 67 h 93"/>
                <a:gd name="T32" fmla="*/ 27 w 53"/>
                <a:gd name="T33"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93">
                  <a:moveTo>
                    <a:pt x="27" y="93"/>
                  </a:moveTo>
                  <a:cubicBezTo>
                    <a:pt x="12" y="93"/>
                    <a:pt x="0" y="81"/>
                    <a:pt x="0" y="67"/>
                  </a:cubicBezTo>
                  <a:cubicBezTo>
                    <a:pt x="0" y="64"/>
                    <a:pt x="3" y="61"/>
                    <a:pt x="6" y="61"/>
                  </a:cubicBezTo>
                  <a:cubicBezTo>
                    <a:pt x="10" y="61"/>
                    <a:pt x="12" y="64"/>
                    <a:pt x="12" y="67"/>
                  </a:cubicBezTo>
                  <a:cubicBezTo>
                    <a:pt x="12" y="75"/>
                    <a:pt x="19" y="81"/>
                    <a:pt x="27" y="81"/>
                  </a:cubicBezTo>
                  <a:cubicBezTo>
                    <a:pt x="35" y="81"/>
                    <a:pt x="41" y="75"/>
                    <a:pt x="41" y="67"/>
                  </a:cubicBezTo>
                  <a:cubicBezTo>
                    <a:pt x="41" y="59"/>
                    <a:pt x="35" y="52"/>
                    <a:pt x="27" y="52"/>
                  </a:cubicBezTo>
                  <a:cubicBezTo>
                    <a:pt x="12" y="52"/>
                    <a:pt x="0" y="41"/>
                    <a:pt x="0" y="26"/>
                  </a:cubicBezTo>
                  <a:cubicBezTo>
                    <a:pt x="0" y="12"/>
                    <a:pt x="12" y="0"/>
                    <a:pt x="27" y="0"/>
                  </a:cubicBezTo>
                  <a:cubicBezTo>
                    <a:pt x="41" y="0"/>
                    <a:pt x="53" y="12"/>
                    <a:pt x="53" y="26"/>
                  </a:cubicBezTo>
                  <a:cubicBezTo>
                    <a:pt x="53" y="29"/>
                    <a:pt x="51" y="32"/>
                    <a:pt x="47" y="32"/>
                  </a:cubicBezTo>
                  <a:cubicBezTo>
                    <a:pt x="44" y="32"/>
                    <a:pt x="41" y="29"/>
                    <a:pt x="41" y="26"/>
                  </a:cubicBezTo>
                  <a:cubicBezTo>
                    <a:pt x="41" y="18"/>
                    <a:pt x="35" y="12"/>
                    <a:pt x="27" y="12"/>
                  </a:cubicBezTo>
                  <a:cubicBezTo>
                    <a:pt x="19" y="12"/>
                    <a:pt x="12" y="18"/>
                    <a:pt x="12" y="26"/>
                  </a:cubicBezTo>
                  <a:cubicBezTo>
                    <a:pt x="12" y="34"/>
                    <a:pt x="19" y="40"/>
                    <a:pt x="27" y="40"/>
                  </a:cubicBezTo>
                  <a:cubicBezTo>
                    <a:pt x="41" y="40"/>
                    <a:pt x="53" y="52"/>
                    <a:pt x="53" y="67"/>
                  </a:cubicBezTo>
                  <a:cubicBezTo>
                    <a:pt x="53" y="81"/>
                    <a:pt x="41" y="93"/>
                    <a:pt x="27" y="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grpSp>
      <p:grpSp>
        <p:nvGrpSpPr>
          <p:cNvPr id="241" name="Group 21"/>
          <p:cNvGrpSpPr>
            <a:grpSpLocks noChangeAspect="1"/>
          </p:cNvGrpSpPr>
          <p:nvPr/>
        </p:nvGrpSpPr>
        <p:grpSpPr bwMode="auto">
          <a:xfrm>
            <a:off x="8420433" y="3170602"/>
            <a:ext cx="473118" cy="374241"/>
            <a:chOff x="526" y="695"/>
            <a:chExt cx="445" cy="352"/>
          </a:xfrm>
          <a:solidFill>
            <a:schemeClr val="accent1"/>
          </a:solidFill>
        </p:grpSpPr>
        <p:sp>
          <p:nvSpPr>
            <p:cNvPr id="242" name="Freeform 241"/>
            <p:cNvSpPr/>
            <p:nvPr/>
          </p:nvSpPr>
          <p:spPr bwMode="auto">
            <a:xfrm>
              <a:off x="526" y="741"/>
              <a:ext cx="382" cy="306"/>
            </a:xfrm>
            <a:custGeom>
              <a:avLst/>
              <a:gdLst>
                <a:gd name="T0" fmla="*/ 243 w 250"/>
                <a:gd name="T1" fmla="*/ 191 h 204"/>
                <a:gd name="T2" fmla="*/ 13 w 250"/>
                <a:gd name="T3" fmla="*/ 191 h 204"/>
                <a:gd name="T4" fmla="*/ 13 w 250"/>
                <a:gd name="T5" fmla="*/ 8 h 204"/>
                <a:gd name="T6" fmla="*/ 7 w 250"/>
                <a:gd name="T7" fmla="*/ 0 h 204"/>
                <a:gd name="T8" fmla="*/ 0 w 250"/>
                <a:gd name="T9" fmla="*/ 8 h 204"/>
                <a:gd name="T10" fmla="*/ 0 w 250"/>
                <a:gd name="T11" fmla="*/ 198 h 204"/>
                <a:gd name="T12" fmla="*/ 7 w 250"/>
                <a:gd name="T13" fmla="*/ 204 h 204"/>
                <a:gd name="T14" fmla="*/ 243 w 250"/>
                <a:gd name="T15" fmla="*/ 204 h 204"/>
                <a:gd name="T16" fmla="*/ 250 w 250"/>
                <a:gd name="T17" fmla="*/ 198 h 204"/>
                <a:gd name="T18" fmla="*/ 243 w 250"/>
                <a:gd name="T19" fmla="*/ 191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204">
                  <a:moveTo>
                    <a:pt x="243" y="191"/>
                  </a:moveTo>
                  <a:cubicBezTo>
                    <a:pt x="13" y="191"/>
                    <a:pt x="13" y="191"/>
                    <a:pt x="13" y="191"/>
                  </a:cubicBezTo>
                  <a:cubicBezTo>
                    <a:pt x="13" y="8"/>
                    <a:pt x="13" y="8"/>
                    <a:pt x="13" y="8"/>
                  </a:cubicBezTo>
                  <a:cubicBezTo>
                    <a:pt x="13" y="4"/>
                    <a:pt x="10" y="0"/>
                    <a:pt x="7" y="0"/>
                  </a:cubicBezTo>
                  <a:cubicBezTo>
                    <a:pt x="3" y="0"/>
                    <a:pt x="0" y="4"/>
                    <a:pt x="0" y="8"/>
                  </a:cubicBezTo>
                  <a:cubicBezTo>
                    <a:pt x="0" y="198"/>
                    <a:pt x="0" y="198"/>
                    <a:pt x="0" y="198"/>
                  </a:cubicBezTo>
                  <a:cubicBezTo>
                    <a:pt x="0" y="201"/>
                    <a:pt x="3" y="204"/>
                    <a:pt x="7" y="204"/>
                  </a:cubicBezTo>
                  <a:cubicBezTo>
                    <a:pt x="243" y="204"/>
                    <a:pt x="243" y="204"/>
                    <a:pt x="243" y="204"/>
                  </a:cubicBezTo>
                  <a:cubicBezTo>
                    <a:pt x="247" y="204"/>
                    <a:pt x="250" y="201"/>
                    <a:pt x="250" y="198"/>
                  </a:cubicBezTo>
                  <a:cubicBezTo>
                    <a:pt x="250" y="194"/>
                    <a:pt x="247" y="191"/>
                    <a:pt x="24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3" name="Freeform 242"/>
            <p:cNvSpPr>
              <a:spLocks noEditPoints="1"/>
            </p:cNvSpPr>
            <p:nvPr/>
          </p:nvSpPr>
          <p:spPr bwMode="auto">
            <a:xfrm>
              <a:off x="573" y="695"/>
              <a:ext cx="398" cy="284"/>
            </a:xfrm>
            <a:custGeom>
              <a:avLst/>
              <a:gdLst>
                <a:gd name="T0" fmla="*/ 208 w 260"/>
                <a:gd name="T1" fmla="*/ 0 h 190"/>
                <a:gd name="T2" fmla="*/ 157 w 260"/>
                <a:gd name="T3" fmla="*/ 51 h 190"/>
                <a:gd name="T4" fmla="*/ 173 w 260"/>
                <a:gd name="T5" fmla="*/ 89 h 190"/>
                <a:gd name="T6" fmla="*/ 149 w 260"/>
                <a:gd name="T7" fmla="*/ 122 h 190"/>
                <a:gd name="T8" fmla="*/ 139 w 260"/>
                <a:gd name="T9" fmla="*/ 120 h 190"/>
                <a:gd name="T10" fmla="*/ 122 w 260"/>
                <a:gd name="T11" fmla="*/ 126 h 190"/>
                <a:gd name="T12" fmla="*/ 104 w 260"/>
                <a:gd name="T13" fmla="*/ 113 h 190"/>
                <a:gd name="T14" fmla="*/ 106 w 260"/>
                <a:gd name="T15" fmla="*/ 104 h 190"/>
                <a:gd name="T16" fmla="*/ 80 w 260"/>
                <a:gd name="T17" fmla="*/ 78 h 190"/>
                <a:gd name="T18" fmla="*/ 55 w 260"/>
                <a:gd name="T19" fmla="*/ 104 h 190"/>
                <a:gd name="T20" fmla="*/ 59 w 260"/>
                <a:gd name="T21" fmla="*/ 118 h 190"/>
                <a:gd name="T22" fmla="*/ 37 w 260"/>
                <a:gd name="T23" fmla="*/ 141 h 190"/>
                <a:gd name="T24" fmla="*/ 26 w 260"/>
                <a:gd name="T25" fmla="*/ 139 h 190"/>
                <a:gd name="T26" fmla="*/ 0 w 260"/>
                <a:gd name="T27" fmla="*/ 164 h 190"/>
                <a:gd name="T28" fmla="*/ 26 w 260"/>
                <a:gd name="T29" fmla="*/ 190 h 190"/>
                <a:gd name="T30" fmla="*/ 52 w 260"/>
                <a:gd name="T31" fmla="*/ 164 h 190"/>
                <a:gd name="T32" fmla="*/ 47 w 260"/>
                <a:gd name="T33" fmla="*/ 150 h 190"/>
                <a:gd name="T34" fmla="*/ 69 w 260"/>
                <a:gd name="T35" fmla="*/ 127 h 190"/>
                <a:gd name="T36" fmla="*/ 80 w 260"/>
                <a:gd name="T37" fmla="*/ 130 h 190"/>
                <a:gd name="T38" fmla="*/ 97 w 260"/>
                <a:gd name="T39" fmla="*/ 123 h 190"/>
                <a:gd name="T40" fmla="*/ 115 w 260"/>
                <a:gd name="T41" fmla="*/ 137 h 190"/>
                <a:gd name="T42" fmla="*/ 113 w 260"/>
                <a:gd name="T43" fmla="*/ 146 h 190"/>
                <a:gd name="T44" fmla="*/ 139 w 260"/>
                <a:gd name="T45" fmla="*/ 171 h 190"/>
                <a:gd name="T46" fmla="*/ 165 w 260"/>
                <a:gd name="T47" fmla="*/ 146 h 190"/>
                <a:gd name="T48" fmla="*/ 159 w 260"/>
                <a:gd name="T49" fmla="*/ 130 h 190"/>
                <a:gd name="T50" fmla="*/ 183 w 260"/>
                <a:gd name="T51" fmla="*/ 97 h 190"/>
                <a:gd name="T52" fmla="*/ 208 w 260"/>
                <a:gd name="T53" fmla="*/ 103 h 190"/>
                <a:gd name="T54" fmla="*/ 260 w 260"/>
                <a:gd name="T55" fmla="*/ 51 h 190"/>
                <a:gd name="T56" fmla="*/ 208 w 260"/>
                <a:gd name="T57" fmla="*/ 0 h 190"/>
                <a:gd name="T58" fmla="*/ 38 w 260"/>
                <a:gd name="T59" fmla="*/ 164 h 190"/>
                <a:gd name="T60" fmla="*/ 26 w 260"/>
                <a:gd name="T61" fmla="*/ 177 h 190"/>
                <a:gd name="T62" fmla="*/ 13 w 260"/>
                <a:gd name="T63" fmla="*/ 164 h 190"/>
                <a:gd name="T64" fmla="*/ 26 w 260"/>
                <a:gd name="T65" fmla="*/ 152 h 190"/>
                <a:gd name="T66" fmla="*/ 28 w 260"/>
                <a:gd name="T67" fmla="*/ 152 h 190"/>
                <a:gd name="T68" fmla="*/ 37 w 260"/>
                <a:gd name="T69" fmla="*/ 161 h 190"/>
                <a:gd name="T70" fmla="*/ 38 w 260"/>
                <a:gd name="T71" fmla="*/ 164 h 190"/>
                <a:gd name="T72" fmla="*/ 80 w 260"/>
                <a:gd name="T73" fmla="*/ 116 h 190"/>
                <a:gd name="T74" fmla="*/ 78 w 260"/>
                <a:gd name="T75" fmla="*/ 116 h 190"/>
                <a:gd name="T76" fmla="*/ 69 w 260"/>
                <a:gd name="T77" fmla="*/ 107 h 190"/>
                <a:gd name="T78" fmla="*/ 69 w 260"/>
                <a:gd name="T79" fmla="*/ 104 h 190"/>
                <a:gd name="T80" fmla="*/ 80 w 260"/>
                <a:gd name="T81" fmla="*/ 91 h 190"/>
                <a:gd name="T82" fmla="*/ 93 w 260"/>
                <a:gd name="T83" fmla="*/ 104 h 190"/>
                <a:gd name="T84" fmla="*/ 93 w 260"/>
                <a:gd name="T85" fmla="*/ 105 h 190"/>
                <a:gd name="T86" fmla="*/ 85 w 260"/>
                <a:gd name="T87" fmla="*/ 115 h 190"/>
                <a:gd name="T88" fmla="*/ 80 w 260"/>
                <a:gd name="T89" fmla="*/ 116 h 190"/>
                <a:gd name="T90" fmla="*/ 151 w 260"/>
                <a:gd name="T91" fmla="*/ 146 h 190"/>
                <a:gd name="T92" fmla="*/ 139 w 260"/>
                <a:gd name="T93" fmla="*/ 158 h 190"/>
                <a:gd name="T94" fmla="*/ 126 w 260"/>
                <a:gd name="T95" fmla="*/ 146 h 190"/>
                <a:gd name="T96" fmla="*/ 126 w 260"/>
                <a:gd name="T97" fmla="*/ 145 h 190"/>
                <a:gd name="T98" fmla="*/ 134 w 260"/>
                <a:gd name="T99" fmla="*/ 134 h 190"/>
                <a:gd name="T100" fmla="*/ 139 w 260"/>
                <a:gd name="T101" fmla="*/ 133 h 190"/>
                <a:gd name="T102" fmla="*/ 140 w 260"/>
                <a:gd name="T103" fmla="*/ 133 h 190"/>
                <a:gd name="T104" fmla="*/ 151 w 260"/>
                <a:gd name="T105" fmla="*/ 141 h 190"/>
                <a:gd name="T106" fmla="*/ 151 w 260"/>
                <a:gd name="T107" fmla="*/ 146 h 190"/>
                <a:gd name="T108" fmla="*/ 208 w 260"/>
                <a:gd name="T109" fmla="*/ 90 h 190"/>
                <a:gd name="T110" fmla="*/ 191 w 260"/>
                <a:gd name="T111" fmla="*/ 86 h 190"/>
                <a:gd name="T112" fmla="*/ 181 w 260"/>
                <a:gd name="T113" fmla="*/ 78 h 190"/>
                <a:gd name="T114" fmla="*/ 170 w 260"/>
                <a:gd name="T115" fmla="*/ 51 h 190"/>
                <a:gd name="T116" fmla="*/ 208 w 260"/>
                <a:gd name="T117" fmla="*/ 13 h 190"/>
                <a:gd name="T118" fmla="*/ 247 w 260"/>
                <a:gd name="T119" fmla="*/ 51 h 190"/>
                <a:gd name="T120" fmla="*/ 208 w 260"/>
                <a:gd name="T121" fmla="*/ 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190">
                  <a:moveTo>
                    <a:pt x="208" y="0"/>
                  </a:moveTo>
                  <a:cubicBezTo>
                    <a:pt x="180" y="0"/>
                    <a:pt x="157" y="23"/>
                    <a:pt x="157" y="51"/>
                  </a:cubicBezTo>
                  <a:cubicBezTo>
                    <a:pt x="157" y="66"/>
                    <a:pt x="163" y="80"/>
                    <a:pt x="173" y="89"/>
                  </a:cubicBezTo>
                  <a:cubicBezTo>
                    <a:pt x="149" y="122"/>
                    <a:pt x="149" y="122"/>
                    <a:pt x="149" y="122"/>
                  </a:cubicBezTo>
                  <a:cubicBezTo>
                    <a:pt x="145" y="121"/>
                    <a:pt x="142" y="120"/>
                    <a:pt x="139" y="120"/>
                  </a:cubicBezTo>
                  <a:cubicBezTo>
                    <a:pt x="133" y="120"/>
                    <a:pt x="126" y="122"/>
                    <a:pt x="122" y="126"/>
                  </a:cubicBezTo>
                  <a:cubicBezTo>
                    <a:pt x="104" y="113"/>
                    <a:pt x="104" y="113"/>
                    <a:pt x="104" y="113"/>
                  </a:cubicBezTo>
                  <a:cubicBezTo>
                    <a:pt x="106" y="110"/>
                    <a:pt x="106" y="107"/>
                    <a:pt x="106" y="104"/>
                  </a:cubicBezTo>
                  <a:cubicBezTo>
                    <a:pt x="106" y="90"/>
                    <a:pt x="94" y="78"/>
                    <a:pt x="80" y="78"/>
                  </a:cubicBezTo>
                  <a:cubicBezTo>
                    <a:pt x="67" y="78"/>
                    <a:pt x="55" y="90"/>
                    <a:pt x="55" y="104"/>
                  </a:cubicBezTo>
                  <a:cubicBezTo>
                    <a:pt x="55" y="109"/>
                    <a:pt x="56" y="114"/>
                    <a:pt x="59" y="118"/>
                  </a:cubicBezTo>
                  <a:cubicBezTo>
                    <a:pt x="37" y="141"/>
                    <a:pt x="37" y="141"/>
                    <a:pt x="37" y="141"/>
                  </a:cubicBezTo>
                  <a:cubicBezTo>
                    <a:pt x="34" y="139"/>
                    <a:pt x="30" y="139"/>
                    <a:pt x="26" y="139"/>
                  </a:cubicBezTo>
                  <a:cubicBezTo>
                    <a:pt x="12" y="139"/>
                    <a:pt x="0" y="150"/>
                    <a:pt x="0" y="164"/>
                  </a:cubicBezTo>
                  <a:cubicBezTo>
                    <a:pt x="0" y="179"/>
                    <a:pt x="12" y="190"/>
                    <a:pt x="26" y="190"/>
                  </a:cubicBezTo>
                  <a:cubicBezTo>
                    <a:pt x="40" y="190"/>
                    <a:pt x="52" y="179"/>
                    <a:pt x="52" y="164"/>
                  </a:cubicBezTo>
                  <a:cubicBezTo>
                    <a:pt x="52" y="159"/>
                    <a:pt x="50" y="155"/>
                    <a:pt x="47" y="150"/>
                  </a:cubicBezTo>
                  <a:cubicBezTo>
                    <a:pt x="69" y="127"/>
                    <a:pt x="69" y="127"/>
                    <a:pt x="69" y="127"/>
                  </a:cubicBezTo>
                  <a:cubicBezTo>
                    <a:pt x="72" y="129"/>
                    <a:pt x="77" y="130"/>
                    <a:pt x="80" y="130"/>
                  </a:cubicBezTo>
                  <a:cubicBezTo>
                    <a:pt x="86" y="130"/>
                    <a:pt x="93" y="127"/>
                    <a:pt x="97" y="123"/>
                  </a:cubicBezTo>
                  <a:cubicBezTo>
                    <a:pt x="115" y="137"/>
                    <a:pt x="115" y="137"/>
                    <a:pt x="115" y="137"/>
                  </a:cubicBezTo>
                  <a:cubicBezTo>
                    <a:pt x="114" y="139"/>
                    <a:pt x="113" y="142"/>
                    <a:pt x="113" y="146"/>
                  </a:cubicBezTo>
                  <a:cubicBezTo>
                    <a:pt x="113" y="159"/>
                    <a:pt x="125" y="171"/>
                    <a:pt x="139" y="171"/>
                  </a:cubicBezTo>
                  <a:cubicBezTo>
                    <a:pt x="153" y="171"/>
                    <a:pt x="165" y="159"/>
                    <a:pt x="165" y="146"/>
                  </a:cubicBezTo>
                  <a:cubicBezTo>
                    <a:pt x="165" y="139"/>
                    <a:pt x="162" y="134"/>
                    <a:pt x="159" y="130"/>
                  </a:cubicBezTo>
                  <a:cubicBezTo>
                    <a:pt x="183" y="97"/>
                    <a:pt x="183" y="97"/>
                    <a:pt x="183" y="97"/>
                  </a:cubicBezTo>
                  <a:cubicBezTo>
                    <a:pt x="191" y="101"/>
                    <a:pt x="199" y="103"/>
                    <a:pt x="208" y="103"/>
                  </a:cubicBezTo>
                  <a:cubicBezTo>
                    <a:pt x="237" y="103"/>
                    <a:pt x="260" y="80"/>
                    <a:pt x="260" y="51"/>
                  </a:cubicBezTo>
                  <a:cubicBezTo>
                    <a:pt x="260" y="23"/>
                    <a:pt x="237" y="0"/>
                    <a:pt x="208" y="0"/>
                  </a:cubicBezTo>
                  <a:close/>
                  <a:moveTo>
                    <a:pt x="38" y="164"/>
                  </a:moveTo>
                  <a:cubicBezTo>
                    <a:pt x="38" y="172"/>
                    <a:pt x="33" y="177"/>
                    <a:pt x="26" y="177"/>
                  </a:cubicBezTo>
                  <a:cubicBezTo>
                    <a:pt x="19" y="177"/>
                    <a:pt x="13" y="172"/>
                    <a:pt x="13" y="164"/>
                  </a:cubicBezTo>
                  <a:cubicBezTo>
                    <a:pt x="13" y="157"/>
                    <a:pt x="19" y="152"/>
                    <a:pt x="26" y="152"/>
                  </a:cubicBezTo>
                  <a:cubicBezTo>
                    <a:pt x="27" y="152"/>
                    <a:pt x="28" y="152"/>
                    <a:pt x="28" y="152"/>
                  </a:cubicBezTo>
                  <a:cubicBezTo>
                    <a:pt x="33" y="153"/>
                    <a:pt x="37" y="156"/>
                    <a:pt x="37" y="161"/>
                  </a:cubicBezTo>
                  <a:cubicBezTo>
                    <a:pt x="38" y="162"/>
                    <a:pt x="38" y="164"/>
                    <a:pt x="38" y="164"/>
                  </a:cubicBezTo>
                  <a:close/>
                  <a:moveTo>
                    <a:pt x="80" y="116"/>
                  </a:moveTo>
                  <a:cubicBezTo>
                    <a:pt x="80" y="116"/>
                    <a:pt x="79" y="116"/>
                    <a:pt x="78" y="116"/>
                  </a:cubicBezTo>
                  <a:cubicBezTo>
                    <a:pt x="74" y="115"/>
                    <a:pt x="69" y="112"/>
                    <a:pt x="69" y="107"/>
                  </a:cubicBezTo>
                  <a:cubicBezTo>
                    <a:pt x="69" y="106"/>
                    <a:pt x="69" y="105"/>
                    <a:pt x="69" y="104"/>
                  </a:cubicBezTo>
                  <a:cubicBezTo>
                    <a:pt x="69" y="97"/>
                    <a:pt x="74" y="91"/>
                    <a:pt x="80" y="91"/>
                  </a:cubicBezTo>
                  <a:cubicBezTo>
                    <a:pt x="87" y="91"/>
                    <a:pt x="93" y="97"/>
                    <a:pt x="93" y="104"/>
                  </a:cubicBezTo>
                  <a:cubicBezTo>
                    <a:pt x="93" y="105"/>
                    <a:pt x="93" y="105"/>
                    <a:pt x="93" y="105"/>
                  </a:cubicBezTo>
                  <a:cubicBezTo>
                    <a:pt x="93" y="109"/>
                    <a:pt x="90" y="114"/>
                    <a:pt x="85" y="115"/>
                  </a:cubicBezTo>
                  <a:cubicBezTo>
                    <a:pt x="84" y="116"/>
                    <a:pt x="82" y="116"/>
                    <a:pt x="80" y="116"/>
                  </a:cubicBezTo>
                  <a:close/>
                  <a:moveTo>
                    <a:pt x="151" y="146"/>
                  </a:moveTo>
                  <a:cubicBezTo>
                    <a:pt x="151" y="152"/>
                    <a:pt x="145" y="158"/>
                    <a:pt x="139" y="158"/>
                  </a:cubicBezTo>
                  <a:cubicBezTo>
                    <a:pt x="132" y="158"/>
                    <a:pt x="126" y="152"/>
                    <a:pt x="126" y="146"/>
                  </a:cubicBezTo>
                  <a:cubicBezTo>
                    <a:pt x="126" y="145"/>
                    <a:pt x="126" y="145"/>
                    <a:pt x="126" y="145"/>
                  </a:cubicBezTo>
                  <a:cubicBezTo>
                    <a:pt x="126" y="139"/>
                    <a:pt x="130" y="136"/>
                    <a:pt x="134" y="134"/>
                  </a:cubicBezTo>
                  <a:cubicBezTo>
                    <a:pt x="135" y="133"/>
                    <a:pt x="137" y="133"/>
                    <a:pt x="139" y="133"/>
                  </a:cubicBezTo>
                  <a:cubicBezTo>
                    <a:pt x="140" y="133"/>
                    <a:pt x="140" y="133"/>
                    <a:pt x="140" y="133"/>
                  </a:cubicBezTo>
                  <a:cubicBezTo>
                    <a:pt x="144" y="133"/>
                    <a:pt x="149" y="137"/>
                    <a:pt x="151" y="141"/>
                  </a:cubicBezTo>
                  <a:cubicBezTo>
                    <a:pt x="151" y="142"/>
                    <a:pt x="151" y="144"/>
                    <a:pt x="151" y="146"/>
                  </a:cubicBezTo>
                  <a:close/>
                  <a:moveTo>
                    <a:pt x="208" y="90"/>
                  </a:moveTo>
                  <a:cubicBezTo>
                    <a:pt x="202" y="90"/>
                    <a:pt x="197" y="89"/>
                    <a:pt x="191" y="86"/>
                  </a:cubicBezTo>
                  <a:cubicBezTo>
                    <a:pt x="188" y="84"/>
                    <a:pt x="184" y="82"/>
                    <a:pt x="181" y="78"/>
                  </a:cubicBezTo>
                  <a:cubicBezTo>
                    <a:pt x="175" y="72"/>
                    <a:pt x="170" y="62"/>
                    <a:pt x="170" y="51"/>
                  </a:cubicBezTo>
                  <a:cubicBezTo>
                    <a:pt x="170" y="30"/>
                    <a:pt x="187" y="13"/>
                    <a:pt x="208" y="13"/>
                  </a:cubicBezTo>
                  <a:cubicBezTo>
                    <a:pt x="230" y="13"/>
                    <a:pt x="247" y="30"/>
                    <a:pt x="247" y="51"/>
                  </a:cubicBezTo>
                  <a:cubicBezTo>
                    <a:pt x="247" y="73"/>
                    <a:pt x="230" y="90"/>
                    <a:pt x="208" y="9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4" name="Freeform 243"/>
            <p:cNvSpPr/>
            <p:nvPr/>
          </p:nvSpPr>
          <p:spPr bwMode="auto">
            <a:xfrm>
              <a:off x="885" y="800"/>
              <a:ext cx="17" cy="16"/>
            </a:xfrm>
            <a:custGeom>
              <a:avLst/>
              <a:gdLst>
                <a:gd name="T0" fmla="*/ 0 w 17"/>
                <a:gd name="T1" fmla="*/ 0 h 16"/>
                <a:gd name="T2" fmla="*/ 17 w 17"/>
                <a:gd name="T3" fmla="*/ 0 h 16"/>
                <a:gd name="T4" fmla="*/ 17 w 17"/>
                <a:gd name="T5" fmla="*/ 16 h 16"/>
                <a:gd name="T6" fmla="*/ 0 w 17"/>
                <a:gd name="T7" fmla="*/ 16 h 16"/>
                <a:gd name="T8" fmla="*/ 0 w 17"/>
                <a:gd name="T9" fmla="*/ 0 h 16"/>
                <a:gd name="T10" fmla="*/ 0 w 17"/>
                <a:gd name="T11" fmla="*/ 0 h 16"/>
              </a:gdLst>
              <a:ahLst/>
              <a:cxnLst>
                <a:cxn ang="0">
                  <a:pos x="T0" y="T1"/>
                </a:cxn>
                <a:cxn ang="0">
                  <a:pos x="T2" y="T3"/>
                </a:cxn>
                <a:cxn ang="0">
                  <a:pos x="T4" y="T5"/>
                </a:cxn>
                <a:cxn ang="0">
                  <a:pos x="T6" y="T7"/>
                </a:cxn>
                <a:cxn ang="0">
                  <a:pos x="T8" y="T9"/>
                </a:cxn>
                <a:cxn ang="0">
                  <a:pos x="T10" y="T11"/>
                </a:cxn>
              </a:cxnLst>
              <a:rect l="0" t="0" r="r" b="b"/>
              <a:pathLst>
                <a:path w="17" h="16">
                  <a:moveTo>
                    <a:pt x="0" y="0"/>
                  </a:moveTo>
                  <a:lnTo>
                    <a:pt x="17" y="0"/>
                  </a:lnTo>
                  <a:lnTo>
                    <a:pt x="17" y="16"/>
                  </a:lnTo>
                  <a:lnTo>
                    <a:pt x="0" y="16"/>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45" name="Freeform 244"/>
            <p:cNvSpPr/>
            <p:nvPr/>
          </p:nvSpPr>
          <p:spPr bwMode="auto">
            <a:xfrm>
              <a:off x="861" y="725"/>
              <a:ext cx="65" cy="67"/>
            </a:xfrm>
            <a:custGeom>
              <a:avLst/>
              <a:gdLst>
                <a:gd name="T0" fmla="*/ 21 w 43"/>
                <a:gd name="T1" fmla="*/ 0 h 45"/>
                <a:gd name="T2" fmla="*/ 6 w 43"/>
                <a:gd name="T3" fmla="*/ 6 h 45"/>
                <a:gd name="T4" fmla="*/ 0 w 43"/>
                <a:gd name="T5" fmla="*/ 18 h 45"/>
                <a:gd name="T6" fmla="*/ 10 w 43"/>
                <a:gd name="T7" fmla="*/ 19 h 45"/>
                <a:gd name="T8" fmla="*/ 14 w 43"/>
                <a:gd name="T9" fmla="*/ 12 h 45"/>
                <a:gd name="T10" fmla="*/ 21 w 43"/>
                <a:gd name="T11" fmla="*/ 9 h 45"/>
                <a:gd name="T12" fmla="*/ 28 w 43"/>
                <a:gd name="T13" fmla="*/ 11 h 45"/>
                <a:gd name="T14" fmla="*/ 31 w 43"/>
                <a:gd name="T15" fmla="*/ 17 h 45"/>
                <a:gd name="T16" fmla="*/ 29 w 43"/>
                <a:gd name="T17" fmla="*/ 22 h 45"/>
                <a:gd name="T18" fmla="*/ 24 w 43"/>
                <a:gd name="T19" fmla="*/ 27 h 45"/>
                <a:gd name="T20" fmla="*/ 17 w 43"/>
                <a:gd name="T21" fmla="*/ 35 h 45"/>
                <a:gd name="T22" fmla="*/ 15 w 43"/>
                <a:gd name="T23" fmla="*/ 43 h 45"/>
                <a:gd name="T24" fmla="*/ 16 w 43"/>
                <a:gd name="T25" fmla="*/ 45 h 45"/>
                <a:gd name="T26" fmla="*/ 26 w 43"/>
                <a:gd name="T27" fmla="*/ 45 h 45"/>
                <a:gd name="T28" fmla="*/ 27 w 43"/>
                <a:gd name="T29" fmla="*/ 39 h 45"/>
                <a:gd name="T30" fmla="*/ 31 w 43"/>
                <a:gd name="T31" fmla="*/ 34 h 45"/>
                <a:gd name="T32" fmla="*/ 40 w 43"/>
                <a:gd name="T33" fmla="*/ 25 h 45"/>
                <a:gd name="T34" fmla="*/ 43 w 43"/>
                <a:gd name="T35" fmla="*/ 17 h 45"/>
                <a:gd name="T36" fmla="*/ 36 w 43"/>
                <a:gd name="T37" fmla="*/ 6 h 45"/>
                <a:gd name="T38" fmla="*/ 21 w 43"/>
                <a:gd name="T3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3" h="45">
                  <a:moveTo>
                    <a:pt x="21" y="0"/>
                  </a:moveTo>
                  <a:cubicBezTo>
                    <a:pt x="15" y="0"/>
                    <a:pt x="10" y="2"/>
                    <a:pt x="6" y="6"/>
                  </a:cubicBezTo>
                  <a:cubicBezTo>
                    <a:pt x="2" y="9"/>
                    <a:pt x="0" y="13"/>
                    <a:pt x="0" y="18"/>
                  </a:cubicBezTo>
                  <a:cubicBezTo>
                    <a:pt x="10" y="19"/>
                    <a:pt x="10" y="19"/>
                    <a:pt x="10" y="19"/>
                  </a:cubicBezTo>
                  <a:cubicBezTo>
                    <a:pt x="11" y="16"/>
                    <a:pt x="12" y="13"/>
                    <a:pt x="14" y="12"/>
                  </a:cubicBezTo>
                  <a:cubicBezTo>
                    <a:pt x="16" y="10"/>
                    <a:pt x="19" y="9"/>
                    <a:pt x="21" y="9"/>
                  </a:cubicBezTo>
                  <a:cubicBezTo>
                    <a:pt x="25" y="9"/>
                    <a:pt x="27" y="10"/>
                    <a:pt x="28" y="11"/>
                  </a:cubicBezTo>
                  <a:cubicBezTo>
                    <a:pt x="30" y="13"/>
                    <a:pt x="31" y="15"/>
                    <a:pt x="31" y="17"/>
                  </a:cubicBezTo>
                  <a:cubicBezTo>
                    <a:pt x="31" y="19"/>
                    <a:pt x="31" y="20"/>
                    <a:pt x="29" y="22"/>
                  </a:cubicBezTo>
                  <a:cubicBezTo>
                    <a:pt x="29" y="23"/>
                    <a:pt x="27" y="25"/>
                    <a:pt x="24" y="27"/>
                  </a:cubicBezTo>
                  <a:cubicBezTo>
                    <a:pt x="20" y="30"/>
                    <a:pt x="19" y="32"/>
                    <a:pt x="17" y="35"/>
                  </a:cubicBezTo>
                  <a:cubicBezTo>
                    <a:pt x="16" y="36"/>
                    <a:pt x="15" y="39"/>
                    <a:pt x="15" y="43"/>
                  </a:cubicBezTo>
                  <a:cubicBezTo>
                    <a:pt x="15" y="43"/>
                    <a:pt x="15" y="44"/>
                    <a:pt x="16" y="45"/>
                  </a:cubicBezTo>
                  <a:cubicBezTo>
                    <a:pt x="26" y="45"/>
                    <a:pt x="26" y="45"/>
                    <a:pt x="26" y="45"/>
                  </a:cubicBezTo>
                  <a:cubicBezTo>
                    <a:pt x="26" y="43"/>
                    <a:pt x="26" y="40"/>
                    <a:pt x="27" y="39"/>
                  </a:cubicBezTo>
                  <a:cubicBezTo>
                    <a:pt x="27" y="38"/>
                    <a:pt x="28" y="36"/>
                    <a:pt x="31" y="34"/>
                  </a:cubicBezTo>
                  <a:cubicBezTo>
                    <a:pt x="36" y="30"/>
                    <a:pt x="39" y="27"/>
                    <a:pt x="40" y="25"/>
                  </a:cubicBezTo>
                  <a:cubicBezTo>
                    <a:pt x="42" y="23"/>
                    <a:pt x="43" y="20"/>
                    <a:pt x="43" y="17"/>
                  </a:cubicBezTo>
                  <a:cubicBezTo>
                    <a:pt x="43" y="13"/>
                    <a:pt x="40" y="9"/>
                    <a:pt x="36" y="6"/>
                  </a:cubicBezTo>
                  <a:cubicBezTo>
                    <a:pt x="33" y="2"/>
                    <a:pt x="27" y="0"/>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46" name="Group 71"/>
          <p:cNvGrpSpPr>
            <a:grpSpLocks noChangeAspect="1"/>
          </p:cNvGrpSpPr>
          <p:nvPr/>
        </p:nvGrpSpPr>
        <p:grpSpPr bwMode="auto">
          <a:xfrm>
            <a:off x="9667337" y="3111955"/>
            <a:ext cx="516168" cy="491534"/>
            <a:chOff x="6721" y="1874"/>
            <a:chExt cx="440" cy="419"/>
          </a:xfrm>
          <a:solidFill>
            <a:schemeClr val="accent1"/>
          </a:solidFill>
        </p:grpSpPr>
        <p:sp>
          <p:nvSpPr>
            <p:cNvPr id="247" name="Freeform 72"/>
            <p:cNvSpPr>
              <a:spLocks noEditPoints="1"/>
            </p:cNvSpPr>
            <p:nvPr/>
          </p:nvSpPr>
          <p:spPr bwMode="auto">
            <a:xfrm>
              <a:off x="7033" y="1952"/>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8" y="0"/>
                    <a:pt x="48" y="10"/>
                    <a:pt x="48" y="24"/>
                  </a:cubicBezTo>
                  <a:cubicBezTo>
                    <a:pt x="48" y="37"/>
                    <a:pt x="38" y="48"/>
                    <a:pt x="24" y="48"/>
                  </a:cubicBezTo>
                  <a:close/>
                  <a:moveTo>
                    <a:pt x="24" y="12"/>
                  </a:moveTo>
                  <a:cubicBezTo>
                    <a:pt x="18" y="12"/>
                    <a:pt x="12" y="17"/>
                    <a:pt x="12" y="24"/>
                  </a:cubicBezTo>
                  <a:cubicBezTo>
                    <a:pt x="12" y="30"/>
                    <a:pt x="18"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48" name="Freeform 73"/>
            <p:cNvSpPr>
              <a:spLocks noEditPoints="1"/>
            </p:cNvSpPr>
            <p:nvPr/>
          </p:nvSpPr>
          <p:spPr bwMode="auto">
            <a:xfrm>
              <a:off x="6979" y="1898"/>
              <a:ext cx="182" cy="180"/>
            </a:xfrm>
            <a:custGeom>
              <a:avLst/>
              <a:gdLst>
                <a:gd name="T0" fmla="*/ 48 w 119"/>
                <a:gd name="T1" fmla="*/ 120 h 120"/>
                <a:gd name="T2" fmla="*/ 42 w 119"/>
                <a:gd name="T3" fmla="*/ 104 h 120"/>
                <a:gd name="T4" fmla="*/ 22 w 119"/>
                <a:gd name="T5" fmla="*/ 102 h 120"/>
                <a:gd name="T6" fmla="*/ 1 w 119"/>
                <a:gd name="T7" fmla="*/ 79 h 120"/>
                <a:gd name="T8" fmla="*/ 4 w 119"/>
                <a:gd name="T9" fmla="*/ 71 h 120"/>
                <a:gd name="T10" fmla="*/ 11 w 119"/>
                <a:gd name="T11" fmla="*/ 60 h 120"/>
                <a:gd name="T12" fmla="*/ 4 w 119"/>
                <a:gd name="T13" fmla="*/ 48 h 120"/>
                <a:gd name="T14" fmla="*/ 2 w 119"/>
                <a:gd name="T15" fmla="*/ 40 h 120"/>
                <a:gd name="T16" fmla="*/ 22 w 119"/>
                <a:gd name="T17" fmla="*/ 17 h 120"/>
                <a:gd name="T18" fmla="*/ 42 w 119"/>
                <a:gd name="T19" fmla="*/ 15 h 120"/>
                <a:gd name="T20" fmla="*/ 48 w 119"/>
                <a:gd name="T21" fmla="*/ 0 h 120"/>
                <a:gd name="T22" fmla="*/ 78 w 119"/>
                <a:gd name="T23" fmla="*/ 6 h 120"/>
                <a:gd name="T24" fmla="*/ 89 w 119"/>
                <a:gd name="T25" fmla="*/ 22 h 120"/>
                <a:gd name="T26" fmla="*/ 102 w 119"/>
                <a:gd name="T27" fmla="*/ 16 h 120"/>
                <a:gd name="T28" fmla="*/ 117 w 119"/>
                <a:gd name="T29" fmla="*/ 40 h 120"/>
                <a:gd name="T30" fmla="*/ 115 w 119"/>
                <a:gd name="T31" fmla="*/ 48 h 120"/>
                <a:gd name="T32" fmla="*/ 107 w 119"/>
                <a:gd name="T33" fmla="*/ 60 h 120"/>
                <a:gd name="T34" fmla="*/ 115 w 119"/>
                <a:gd name="T35" fmla="*/ 71 h 120"/>
                <a:gd name="T36" fmla="*/ 106 w 119"/>
                <a:gd name="T37" fmla="*/ 100 h 120"/>
                <a:gd name="T38" fmla="*/ 97 w 119"/>
                <a:gd name="T39" fmla="*/ 102 h 120"/>
                <a:gd name="T40" fmla="*/ 78 w 119"/>
                <a:gd name="T41" fmla="*/ 104 h 120"/>
                <a:gd name="T42" fmla="*/ 72 w 119"/>
                <a:gd name="T43" fmla="*/ 120 h 120"/>
                <a:gd name="T44" fmla="*/ 66 w 119"/>
                <a:gd name="T45" fmla="*/ 108 h 120"/>
                <a:gd name="T46" fmla="*/ 71 w 119"/>
                <a:gd name="T47" fmla="*/ 94 h 120"/>
                <a:gd name="T48" fmla="*/ 92 w 119"/>
                <a:gd name="T49" fmla="*/ 85 h 120"/>
                <a:gd name="T50" fmla="*/ 104 w 119"/>
                <a:gd name="T51" fmla="*/ 78 h 120"/>
                <a:gd name="T52" fmla="*/ 95 w 119"/>
                <a:gd name="T53" fmla="*/ 68 h 120"/>
                <a:gd name="T54" fmla="*/ 94 w 119"/>
                <a:gd name="T55" fmla="*/ 51 h 120"/>
                <a:gd name="T56" fmla="*/ 104 w 119"/>
                <a:gd name="T57" fmla="*/ 41 h 120"/>
                <a:gd name="T58" fmla="*/ 92 w 119"/>
                <a:gd name="T59" fmla="*/ 34 h 120"/>
                <a:gd name="T60" fmla="*/ 70 w 119"/>
                <a:gd name="T61" fmla="*/ 25 h 120"/>
                <a:gd name="T62" fmla="*/ 66 w 119"/>
                <a:gd name="T63" fmla="*/ 12 h 120"/>
                <a:gd name="T64" fmla="*/ 54 w 119"/>
                <a:gd name="T65" fmla="*/ 19 h 120"/>
                <a:gd name="T66" fmla="*/ 35 w 119"/>
                <a:gd name="T67" fmla="*/ 33 h 120"/>
                <a:gd name="T68" fmla="*/ 21 w 119"/>
                <a:gd name="T69" fmla="*/ 30 h 120"/>
                <a:gd name="T70" fmla="*/ 22 w 119"/>
                <a:gd name="T71" fmla="*/ 45 h 120"/>
                <a:gd name="T72" fmla="*/ 23 w 119"/>
                <a:gd name="T73" fmla="*/ 60 h 120"/>
                <a:gd name="T74" fmla="*/ 22 w 119"/>
                <a:gd name="T75" fmla="*/ 74 h 120"/>
                <a:gd name="T76" fmla="*/ 21 w 119"/>
                <a:gd name="T77" fmla="*/ 89 h 120"/>
                <a:gd name="T78" fmla="*/ 35 w 119"/>
                <a:gd name="T79" fmla="*/ 86 h 120"/>
                <a:gd name="T80" fmla="*/ 54 w 119"/>
                <a:gd name="T81" fmla="*/ 10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9" h="120">
                  <a:moveTo>
                    <a:pt x="72" y="120"/>
                  </a:moveTo>
                  <a:cubicBezTo>
                    <a:pt x="48" y="120"/>
                    <a:pt x="48" y="120"/>
                    <a:pt x="48" y="120"/>
                  </a:cubicBezTo>
                  <a:cubicBezTo>
                    <a:pt x="45" y="120"/>
                    <a:pt x="42" y="117"/>
                    <a:pt x="42" y="114"/>
                  </a:cubicBezTo>
                  <a:cubicBezTo>
                    <a:pt x="42" y="104"/>
                    <a:pt x="42" y="104"/>
                    <a:pt x="42" y="104"/>
                  </a:cubicBezTo>
                  <a:cubicBezTo>
                    <a:pt x="38" y="102"/>
                    <a:pt x="34" y="100"/>
                    <a:pt x="30" y="97"/>
                  </a:cubicBezTo>
                  <a:cubicBezTo>
                    <a:pt x="22" y="102"/>
                    <a:pt x="22" y="102"/>
                    <a:pt x="22" y="102"/>
                  </a:cubicBezTo>
                  <a:cubicBezTo>
                    <a:pt x="19" y="104"/>
                    <a:pt x="15" y="103"/>
                    <a:pt x="13" y="100"/>
                  </a:cubicBezTo>
                  <a:cubicBezTo>
                    <a:pt x="1" y="79"/>
                    <a:pt x="1" y="79"/>
                    <a:pt x="1" y="79"/>
                  </a:cubicBezTo>
                  <a:cubicBezTo>
                    <a:pt x="1" y="78"/>
                    <a:pt x="0" y="76"/>
                    <a:pt x="1" y="75"/>
                  </a:cubicBezTo>
                  <a:cubicBezTo>
                    <a:pt x="1" y="73"/>
                    <a:pt x="2" y="72"/>
                    <a:pt x="4" y="71"/>
                  </a:cubicBezTo>
                  <a:cubicBezTo>
                    <a:pt x="12" y="66"/>
                    <a:pt x="12" y="66"/>
                    <a:pt x="12" y="66"/>
                  </a:cubicBezTo>
                  <a:cubicBezTo>
                    <a:pt x="12" y="64"/>
                    <a:pt x="11" y="62"/>
                    <a:pt x="11" y="60"/>
                  </a:cubicBezTo>
                  <a:cubicBezTo>
                    <a:pt x="11" y="57"/>
                    <a:pt x="12" y="55"/>
                    <a:pt x="12" y="53"/>
                  </a:cubicBezTo>
                  <a:cubicBezTo>
                    <a:pt x="4" y="48"/>
                    <a:pt x="4" y="48"/>
                    <a:pt x="4" y="48"/>
                  </a:cubicBezTo>
                  <a:cubicBezTo>
                    <a:pt x="2" y="47"/>
                    <a:pt x="1" y="46"/>
                    <a:pt x="1" y="44"/>
                  </a:cubicBezTo>
                  <a:cubicBezTo>
                    <a:pt x="1" y="43"/>
                    <a:pt x="1" y="41"/>
                    <a:pt x="2" y="40"/>
                  </a:cubicBezTo>
                  <a:cubicBezTo>
                    <a:pt x="14" y="19"/>
                    <a:pt x="14" y="19"/>
                    <a:pt x="14" y="19"/>
                  </a:cubicBezTo>
                  <a:cubicBezTo>
                    <a:pt x="15" y="16"/>
                    <a:pt x="19" y="15"/>
                    <a:pt x="22" y="17"/>
                  </a:cubicBezTo>
                  <a:cubicBezTo>
                    <a:pt x="30" y="22"/>
                    <a:pt x="30" y="22"/>
                    <a:pt x="30" y="22"/>
                  </a:cubicBezTo>
                  <a:cubicBezTo>
                    <a:pt x="34" y="19"/>
                    <a:pt x="38" y="17"/>
                    <a:pt x="42" y="15"/>
                  </a:cubicBezTo>
                  <a:cubicBezTo>
                    <a:pt x="42" y="6"/>
                    <a:pt x="42" y="6"/>
                    <a:pt x="42" y="6"/>
                  </a:cubicBezTo>
                  <a:cubicBezTo>
                    <a:pt x="42" y="2"/>
                    <a:pt x="45" y="0"/>
                    <a:pt x="48" y="0"/>
                  </a:cubicBezTo>
                  <a:cubicBezTo>
                    <a:pt x="72" y="0"/>
                    <a:pt x="72" y="0"/>
                    <a:pt x="72" y="0"/>
                  </a:cubicBezTo>
                  <a:cubicBezTo>
                    <a:pt x="76" y="0"/>
                    <a:pt x="78" y="2"/>
                    <a:pt x="78" y="6"/>
                  </a:cubicBezTo>
                  <a:cubicBezTo>
                    <a:pt x="78" y="15"/>
                    <a:pt x="78" y="15"/>
                    <a:pt x="78" y="15"/>
                  </a:cubicBezTo>
                  <a:cubicBezTo>
                    <a:pt x="82" y="17"/>
                    <a:pt x="86" y="19"/>
                    <a:pt x="89" y="22"/>
                  </a:cubicBezTo>
                  <a:cubicBezTo>
                    <a:pt x="97" y="17"/>
                    <a:pt x="97" y="17"/>
                    <a:pt x="97" y="17"/>
                  </a:cubicBezTo>
                  <a:cubicBezTo>
                    <a:pt x="99" y="16"/>
                    <a:pt x="100" y="16"/>
                    <a:pt x="102" y="16"/>
                  </a:cubicBezTo>
                  <a:cubicBezTo>
                    <a:pt x="103" y="17"/>
                    <a:pt x="105" y="18"/>
                    <a:pt x="105" y="19"/>
                  </a:cubicBezTo>
                  <a:cubicBezTo>
                    <a:pt x="117" y="40"/>
                    <a:pt x="117" y="40"/>
                    <a:pt x="117" y="40"/>
                  </a:cubicBezTo>
                  <a:cubicBezTo>
                    <a:pt x="118" y="41"/>
                    <a:pt x="118" y="43"/>
                    <a:pt x="118" y="44"/>
                  </a:cubicBezTo>
                  <a:cubicBezTo>
                    <a:pt x="118" y="46"/>
                    <a:pt x="117" y="47"/>
                    <a:pt x="115" y="48"/>
                  </a:cubicBezTo>
                  <a:cubicBezTo>
                    <a:pt x="107" y="53"/>
                    <a:pt x="107" y="53"/>
                    <a:pt x="107" y="53"/>
                  </a:cubicBezTo>
                  <a:cubicBezTo>
                    <a:pt x="107" y="55"/>
                    <a:pt x="107" y="57"/>
                    <a:pt x="107" y="60"/>
                  </a:cubicBezTo>
                  <a:cubicBezTo>
                    <a:pt x="107" y="62"/>
                    <a:pt x="107" y="64"/>
                    <a:pt x="107" y="66"/>
                  </a:cubicBezTo>
                  <a:cubicBezTo>
                    <a:pt x="115" y="71"/>
                    <a:pt x="115" y="71"/>
                    <a:pt x="115" y="71"/>
                  </a:cubicBezTo>
                  <a:cubicBezTo>
                    <a:pt x="118" y="73"/>
                    <a:pt x="119" y="76"/>
                    <a:pt x="118" y="79"/>
                  </a:cubicBezTo>
                  <a:cubicBezTo>
                    <a:pt x="106" y="100"/>
                    <a:pt x="106" y="100"/>
                    <a:pt x="106" y="100"/>
                  </a:cubicBezTo>
                  <a:cubicBezTo>
                    <a:pt x="105" y="101"/>
                    <a:pt x="104" y="102"/>
                    <a:pt x="102" y="103"/>
                  </a:cubicBezTo>
                  <a:cubicBezTo>
                    <a:pt x="100" y="103"/>
                    <a:pt x="99" y="103"/>
                    <a:pt x="97" y="102"/>
                  </a:cubicBezTo>
                  <a:cubicBezTo>
                    <a:pt x="89" y="97"/>
                    <a:pt x="89" y="97"/>
                    <a:pt x="89" y="97"/>
                  </a:cubicBezTo>
                  <a:cubicBezTo>
                    <a:pt x="86" y="100"/>
                    <a:pt x="82" y="102"/>
                    <a:pt x="78" y="104"/>
                  </a:cubicBezTo>
                  <a:cubicBezTo>
                    <a:pt x="78" y="114"/>
                    <a:pt x="78" y="114"/>
                    <a:pt x="78" y="114"/>
                  </a:cubicBezTo>
                  <a:cubicBezTo>
                    <a:pt x="78" y="117"/>
                    <a:pt x="76" y="120"/>
                    <a:pt x="72" y="120"/>
                  </a:cubicBezTo>
                  <a:close/>
                  <a:moveTo>
                    <a:pt x="54" y="108"/>
                  </a:moveTo>
                  <a:cubicBezTo>
                    <a:pt x="66" y="108"/>
                    <a:pt x="66" y="108"/>
                    <a:pt x="66" y="108"/>
                  </a:cubicBezTo>
                  <a:cubicBezTo>
                    <a:pt x="66" y="100"/>
                    <a:pt x="66" y="100"/>
                    <a:pt x="66" y="100"/>
                  </a:cubicBezTo>
                  <a:cubicBezTo>
                    <a:pt x="66" y="97"/>
                    <a:pt x="68" y="95"/>
                    <a:pt x="71" y="94"/>
                  </a:cubicBezTo>
                  <a:cubicBezTo>
                    <a:pt x="76" y="92"/>
                    <a:pt x="81" y="90"/>
                    <a:pt x="85" y="86"/>
                  </a:cubicBezTo>
                  <a:cubicBezTo>
                    <a:pt x="87" y="84"/>
                    <a:pt x="89" y="83"/>
                    <a:pt x="92" y="85"/>
                  </a:cubicBezTo>
                  <a:cubicBezTo>
                    <a:pt x="98" y="89"/>
                    <a:pt x="98" y="89"/>
                    <a:pt x="98" y="89"/>
                  </a:cubicBezTo>
                  <a:cubicBezTo>
                    <a:pt x="104" y="78"/>
                    <a:pt x="104" y="78"/>
                    <a:pt x="104" y="78"/>
                  </a:cubicBezTo>
                  <a:cubicBezTo>
                    <a:pt x="97" y="74"/>
                    <a:pt x="97" y="74"/>
                    <a:pt x="97" y="74"/>
                  </a:cubicBezTo>
                  <a:cubicBezTo>
                    <a:pt x="95" y="73"/>
                    <a:pt x="94" y="70"/>
                    <a:pt x="95" y="68"/>
                  </a:cubicBezTo>
                  <a:cubicBezTo>
                    <a:pt x="95" y="65"/>
                    <a:pt x="95" y="62"/>
                    <a:pt x="95" y="60"/>
                  </a:cubicBezTo>
                  <a:cubicBezTo>
                    <a:pt x="95" y="57"/>
                    <a:pt x="95" y="54"/>
                    <a:pt x="94" y="51"/>
                  </a:cubicBezTo>
                  <a:cubicBezTo>
                    <a:pt x="94" y="49"/>
                    <a:pt x="95" y="46"/>
                    <a:pt x="97" y="45"/>
                  </a:cubicBezTo>
                  <a:cubicBezTo>
                    <a:pt x="104" y="41"/>
                    <a:pt x="104" y="41"/>
                    <a:pt x="104" y="41"/>
                  </a:cubicBezTo>
                  <a:cubicBezTo>
                    <a:pt x="98" y="30"/>
                    <a:pt x="98" y="30"/>
                    <a:pt x="98" y="30"/>
                  </a:cubicBezTo>
                  <a:cubicBezTo>
                    <a:pt x="92" y="34"/>
                    <a:pt x="92" y="34"/>
                    <a:pt x="92" y="34"/>
                  </a:cubicBezTo>
                  <a:cubicBezTo>
                    <a:pt x="89" y="36"/>
                    <a:pt x="87" y="35"/>
                    <a:pt x="85" y="33"/>
                  </a:cubicBezTo>
                  <a:cubicBezTo>
                    <a:pt x="81" y="30"/>
                    <a:pt x="76" y="27"/>
                    <a:pt x="70" y="25"/>
                  </a:cubicBezTo>
                  <a:cubicBezTo>
                    <a:pt x="68" y="24"/>
                    <a:pt x="66" y="22"/>
                    <a:pt x="66" y="19"/>
                  </a:cubicBezTo>
                  <a:cubicBezTo>
                    <a:pt x="66" y="12"/>
                    <a:pt x="66" y="12"/>
                    <a:pt x="66" y="12"/>
                  </a:cubicBezTo>
                  <a:cubicBezTo>
                    <a:pt x="54" y="12"/>
                    <a:pt x="54" y="12"/>
                    <a:pt x="54" y="12"/>
                  </a:cubicBezTo>
                  <a:cubicBezTo>
                    <a:pt x="54" y="19"/>
                    <a:pt x="54" y="19"/>
                    <a:pt x="54" y="19"/>
                  </a:cubicBezTo>
                  <a:cubicBezTo>
                    <a:pt x="54" y="22"/>
                    <a:pt x="53" y="24"/>
                    <a:pt x="50" y="25"/>
                  </a:cubicBezTo>
                  <a:cubicBezTo>
                    <a:pt x="44" y="27"/>
                    <a:pt x="39" y="30"/>
                    <a:pt x="35" y="33"/>
                  </a:cubicBezTo>
                  <a:cubicBezTo>
                    <a:pt x="33" y="35"/>
                    <a:pt x="30" y="36"/>
                    <a:pt x="28" y="34"/>
                  </a:cubicBezTo>
                  <a:cubicBezTo>
                    <a:pt x="21" y="30"/>
                    <a:pt x="21" y="30"/>
                    <a:pt x="21" y="30"/>
                  </a:cubicBezTo>
                  <a:cubicBezTo>
                    <a:pt x="15" y="41"/>
                    <a:pt x="15" y="41"/>
                    <a:pt x="15" y="41"/>
                  </a:cubicBezTo>
                  <a:cubicBezTo>
                    <a:pt x="22" y="45"/>
                    <a:pt x="22" y="45"/>
                    <a:pt x="22" y="45"/>
                  </a:cubicBezTo>
                  <a:cubicBezTo>
                    <a:pt x="24" y="46"/>
                    <a:pt x="25" y="49"/>
                    <a:pt x="25" y="51"/>
                  </a:cubicBezTo>
                  <a:cubicBezTo>
                    <a:pt x="24" y="54"/>
                    <a:pt x="23" y="57"/>
                    <a:pt x="23" y="60"/>
                  </a:cubicBezTo>
                  <a:cubicBezTo>
                    <a:pt x="23" y="62"/>
                    <a:pt x="24" y="65"/>
                    <a:pt x="24" y="68"/>
                  </a:cubicBezTo>
                  <a:cubicBezTo>
                    <a:pt x="25" y="70"/>
                    <a:pt x="24" y="73"/>
                    <a:pt x="22" y="74"/>
                  </a:cubicBezTo>
                  <a:cubicBezTo>
                    <a:pt x="15" y="78"/>
                    <a:pt x="15" y="78"/>
                    <a:pt x="15" y="78"/>
                  </a:cubicBezTo>
                  <a:cubicBezTo>
                    <a:pt x="21" y="89"/>
                    <a:pt x="21" y="89"/>
                    <a:pt x="21" y="89"/>
                  </a:cubicBezTo>
                  <a:cubicBezTo>
                    <a:pt x="28" y="85"/>
                    <a:pt x="28" y="85"/>
                    <a:pt x="28" y="85"/>
                  </a:cubicBezTo>
                  <a:cubicBezTo>
                    <a:pt x="30" y="84"/>
                    <a:pt x="33" y="84"/>
                    <a:pt x="35" y="86"/>
                  </a:cubicBezTo>
                  <a:cubicBezTo>
                    <a:pt x="39" y="89"/>
                    <a:pt x="44" y="92"/>
                    <a:pt x="50" y="94"/>
                  </a:cubicBezTo>
                  <a:cubicBezTo>
                    <a:pt x="53" y="95"/>
                    <a:pt x="54" y="97"/>
                    <a:pt x="54" y="100"/>
                  </a:cubicBezTo>
                  <a:lnTo>
                    <a:pt x="54"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49" name="Freeform 74"/>
            <p:cNvSpPr>
              <a:spLocks noEditPoints="1"/>
            </p:cNvSpPr>
            <p:nvPr/>
          </p:nvSpPr>
          <p:spPr bwMode="auto">
            <a:xfrm>
              <a:off x="6776" y="2095"/>
              <a:ext cx="330" cy="198"/>
            </a:xfrm>
            <a:custGeom>
              <a:avLst/>
              <a:gdLst>
                <a:gd name="T0" fmla="*/ 210 w 216"/>
                <a:gd name="T1" fmla="*/ 132 h 132"/>
                <a:gd name="T2" fmla="*/ 6 w 216"/>
                <a:gd name="T3" fmla="*/ 132 h 132"/>
                <a:gd name="T4" fmla="*/ 0 w 216"/>
                <a:gd name="T5" fmla="*/ 126 h 132"/>
                <a:gd name="T6" fmla="*/ 0 w 216"/>
                <a:gd name="T7" fmla="*/ 6 h 132"/>
                <a:gd name="T8" fmla="*/ 6 w 216"/>
                <a:gd name="T9" fmla="*/ 0 h 132"/>
                <a:gd name="T10" fmla="*/ 210 w 216"/>
                <a:gd name="T11" fmla="*/ 0 h 132"/>
                <a:gd name="T12" fmla="*/ 216 w 216"/>
                <a:gd name="T13" fmla="*/ 6 h 132"/>
                <a:gd name="T14" fmla="*/ 216 w 216"/>
                <a:gd name="T15" fmla="*/ 126 h 132"/>
                <a:gd name="T16" fmla="*/ 210 w 216"/>
                <a:gd name="T17" fmla="*/ 132 h 132"/>
                <a:gd name="T18" fmla="*/ 12 w 216"/>
                <a:gd name="T19" fmla="*/ 120 h 132"/>
                <a:gd name="T20" fmla="*/ 204 w 216"/>
                <a:gd name="T21" fmla="*/ 120 h 132"/>
                <a:gd name="T22" fmla="*/ 204 w 216"/>
                <a:gd name="T23" fmla="*/ 12 h 132"/>
                <a:gd name="T24" fmla="*/ 12 w 216"/>
                <a:gd name="T25" fmla="*/ 12 h 132"/>
                <a:gd name="T26" fmla="*/ 12 w 216"/>
                <a:gd name="T27" fmla="*/ 12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6" h="132">
                  <a:moveTo>
                    <a:pt x="210" y="132"/>
                  </a:moveTo>
                  <a:cubicBezTo>
                    <a:pt x="6" y="132"/>
                    <a:pt x="6" y="132"/>
                    <a:pt x="6" y="132"/>
                  </a:cubicBezTo>
                  <a:cubicBezTo>
                    <a:pt x="3" y="132"/>
                    <a:pt x="0" y="129"/>
                    <a:pt x="0" y="126"/>
                  </a:cubicBezTo>
                  <a:cubicBezTo>
                    <a:pt x="0" y="6"/>
                    <a:pt x="0" y="6"/>
                    <a:pt x="0" y="6"/>
                  </a:cubicBezTo>
                  <a:cubicBezTo>
                    <a:pt x="0" y="2"/>
                    <a:pt x="3" y="0"/>
                    <a:pt x="6" y="0"/>
                  </a:cubicBezTo>
                  <a:cubicBezTo>
                    <a:pt x="210" y="0"/>
                    <a:pt x="210" y="0"/>
                    <a:pt x="210" y="0"/>
                  </a:cubicBezTo>
                  <a:cubicBezTo>
                    <a:pt x="214" y="0"/>
                    <a:pt x="216" y="2"/>
                    <a:pt x="216" y="6"/>
                  </a:cubicBezTo>
                  <a:cubicBezTo>
                    <a:pt x="216" y="126"/>
                    <a:pt x="216" y="126"/>
                    <a:pt x="216" y="126"/>
                  </a:cubicBezTo>
                  <a:cubicBezTo>
                    <a:pt x="216" y="129"/>
                    <a:pt x="214" y="132"/>
                    <a:pt x="210" y="132"/>
                  </a:cubicBezTo>
                  <a:close/>
                  <a:moveTo>
                    <a:pt x="12" y="120"/>
                  </a:moveTo>
                  <a:cubicBezTo>
                    <a:pt x="204" y="120"/>
                    <a:pt x="204" y="120"/>
                    <a:pt x="204" y="120"/>
                  </a:cubicBezTo>
                  <a:cubicBezTo>
                    <a:pt x="204" y="12"/>
                    <a:pt x="204" y="12"/>
                    <a:pt x="204" y="12"/>
                  </a:cubicBezTo>
                  <a:cubicBezTo>
                    <a:pt x="12" y="12"/>
                    <a:pt x="12" y="12"/>
                    <a:pt x="12" y="12"/>
                  </a:cubicBezTo>
                  <a:lnTo>
                    <a:pt x="12" y="12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0" name="Freeform 75"/>
            <p:cNvSpPr/>
            <p:nvPr/>
          </p:nvSpPr>
          <p:spPr bwMode="auto">
            <a:xfrm>
              <a:off x="6776" y="2049"/>
              <a:ext cx="330" cy="64"/>
            </a:xfrm>
            <a:custGeom>
              <a:avLst/>
              <a:gdLst>
                <a:gd name="T0" fmla="*/ 210 w 216"/>
                <a:gd name="T1" fmla="*/ 43 h 43"/>
                <a:gd name="T2" fmla="*/ 6 w 216"/>
                <a:gd name="T3" fmla="*/ 43 h 43"/>
                <a:gd name="T4" fmla="*/ 1 w 216"/>
                <a:gd name="T5" fmla="*/ 40 h 43"/>
                <a:gd name="T6" fmla="*/ 1 w 216"/>
                <a:gd name="T7" fmla="*/ 35 h 43"/>
                <a:gd name="T8" fmla="*/ 11 w 216"/>
                <a:gd name="T9" fmla="*/ 5 h 43"/>
                <a:gd name="T10" fmla="*/ 18 w 216"/>
                <a:gd name="T11" fmla="*/ 1 h 43"/>
                <a:gd name="T12" fmla="*/ 22 w 216"/>
                <a:gd name="T13" fmla="*/ 8 h 43"/>
                <a:gd name="T14" fmla="*/ 15 w 216"/>
                <a:gd name="T15" fmla="*/ 31 h 43"/>
                <a:gd name="T16" fmla="*/ 210 w 216"/>
                <a:gd name="T17" fmla="*/ 31 h 43"/>
                <a:gd name="T18" fmla="*/ 216 w 216"/>
                <a:gd name="T19" fmla="*/ 37 h 43"/>
                <a:gd name="T20" fmla="*/ 210 w 216"/>
                <a:gd name="T21"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43">
                  <a:moveTo>
                    <a:pt x="210" y="43"/>
                  </a:moveTo>
                  <a:cubicBezTo>
                    <a:pt x="6" y="43"/>
                    <a:pt x="6" y="43"/>
                    <a:pt x="6" y="43"/>
                  </a:cubicBezTo>
                  <a:cubicBezTo>
                    <a:pt x="4" y="43"/>
                    <a:pt x="3" y="42"/>
                    <a:pt x="1" y="40"/>
                  </a:cubicBezTo>
                  <a:cubicBezTo>
                    <a:pt x="0" y="38"/>
                    <a:pt x="0" y="36"/>
                    <a:pt x="1" y="35"/>
                  </a:cubicBezTo>
                  <a:cubicBezTo>
                    <a:pt x="11" y="5"/>
                    <a:pt x="11" y="5"/>
                    <a:pt x="11" y="5"/>
                  </a:cubicBezTo>
                  <a:cubicBezTo>
                    <a:pt x="12" y="2"/>
                    <a:pt x="15" y="0"/>
                    <a:pt x="18" y="1"/>
                  </a:cubicBezTo>
                  <a:cubicBezTo>
                    <a:pt x="21" y="2"/>
                    <a:pt x="23" y="5"/>
                    <a:pt x="22" y="8"/>
                  </a:cubicBezTo>
                  <a:cubicBezTo>
                    <a:pt x="15" y="31"/>
                    <a:pt x="15" y="31"/>
                    <a:pt x="15" y="31"/>
                  </a:cubicBezTo>
                  <a:cubicBezTo>
                    <a:pt x="210" y="31"/>
                    <a:pt x="210" y="31"/>
                    <a:pt x="210" y="31"/>
                  </a:cubicBezTo>
                  <a:cubicBezTo>
                    <a:pt x="214" y="31"/>
                    <a:pt x="216" y="33"/>
                    <a:pt x="216" y="37"/>
                  </a:cubicBezTo>
                  <a:cubicBezTo>
                    <a:pt x="216" y="40"/>
                    <a:pt x="214" y="43"/>
                    <a:pt x="210"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1" name="Freeform 76"/>
            <p:cNvSpPr/>
            <p:nvPr/>
          </p:nvSpPr>
          <p:spPr bwMode="auto">
            <a:xfrm>
              <a:off x="6897" y="1988"/>
              <a:ext cx="72" cy="18"/>
            </a:xfrm>
            <a:custGeom>
              <a:avLst/>
              <a:gdLst>
                <a:gd name="T0" fmla="*/ 41 w 47"/>
                <a:gd name="T1" fmla="*/ 12 h 12"/>
                <a:gd name="T2" fmla="*/ 6 w 47"/>
                <a:gd name="T3" fmla="*/ 12 h 12"/>
                <a:gd name="T4" fmla="*/ 0 w 47"/>
                <a:gd name="T5" fmla="*/ 6 h 12"/>
                <a:gd name="T6" fmla="*/ 6 w 47"/>
                <a:gd name="T7" fmla="*/ 0 h 12"/>
                <a:gd name="T8" fmla="*/ 41 w 47"/>
                <a:gd name="T9" fmla="*/ 0 h 12"/>
                <a:gd name="T10" fmla="*/ 47 w 47"/>
                <a:gd name="T11" fmla="*/ 6 h 12"/>
                <a:gd name="T12" fmla="*/ 41 w 47"/>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7" h="12">
                  <a:moveTo>
                    <a:pt x="41" y="12"/>
                  </a:moveTo>
                  <a:cubicBezTo>
                    <a:pt x="6" y="12"/>
                    <a:pt x="6" y="12"/>
                    <a:pt x="6" y="12"/>
                  </a:cubicBezTo>
                  <a:cubicBezTo>
                    <a:pt x="2" y="12"/>
                    <a:pt x="0" y="9"/>
                    <a:pt x="0" y="6"/>
                  </a:cubicBezTo>
                  <a:cubicBezTo>
                    <a:pt x="0" y="2"/>
                    <a:pt x="2" y="0"/>
                    <a:pt x="6" y="0"/>
                  </a:cubicBezTo>
                  <a:cubicBezTo>
                    <a:pt x="41" y="0"/>
                    <a:pt x="41" y="0"/>
                    <a:pt x="41" y="0"/>
                  </a:cubicBezTo>
                  <a:cubicBezTo>
                    <a:pt x="45" y="0"/>
                    <a:pt x="47" y="2"/>
                    <a:pt x="47" y="6"/>
                  </a:cubicBezTo>
                  <a:cubicBezTo>
                    <a:pt x="47" y="9"/>
                    <a:pt x="45" y="12"/>
                    <a:pt x="4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2" name="Freeform 77"/>
            <p:cNvSpPr/>
            <p:nvPr/>
          </p:nvSpPr>
          <p:spPr bwMode="auto">
            <a:xfrm>
              <a:off x="6846" y="1995"/>
              <a:ext cx="78" cy="77"/>
            </a:xfrm>
            <a:custGeom>
              <a:avLst/>
              <a:gdLst>
                <a:gd name="T0" fmla="*/ 44 w 51"/>
                <a:gd name="T1" fmla="*/ 51 h 51"/>
                <a:gd name="T2" fmla="*/ 40 w 51"/>
                <a:gd name="T3" fmla="*/ 49 h 51"/>
                <a:gd name="T4" fmla="*/ 2 w 51"/>
                <a:gd name="T5" fmla="*/ 11 h 51"/>
                <a:gd name="T6" fmla="*/ 2 w 51"/>
                <a:gd name="T7" fmla="*/ 2 h 51"/>
                <a:gd name="T8" fmla="*/ 11 w 51"/>
                <a:gd name="T9" fmla="*/ 2 h 51"/>
                <a:gd name="T10" fmla="*/ 48 w 51"/>
                <a:gd name="T11" fmla="*/ 40 h 51"/>
                <a:gd name="T12" fmla="*/ 48 w 51"/>
                <a:gd name="T13" fmla="*/ 49 h 51"/>
                <a:gd name="T14" fmla="*/ 44 w 51"/>
                <a:gd name="T15" fmla="*/ 51 h 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51">
                  <a:moveTo>
                    <a:pt x="44" y="51"/>
                  </a:moveTo>
                  <a:cubicBezTo>
                    <a:pt x="43" y="51"/>
                    <a:pt x="41" y="50"/>
                    <a:pt x="40" y="49"/>
                  </a:cubicBezTo>
                  <a:cubicBezTo>
                    <a:pt x="2" y="11"/>
                    <a:pt x="2" y="11"/>
                    <a:pt x="2" y="11"/>
                  </a:cubicBezTo>
                  <a:cubicBezTo>
                    <a:pt x="0" y="9"/>
                    <a:pt x="0" y="5"/>
                    <a:pt x="2" y="2"/>
                  </a:cubicBezTo>
                  <a:cubicBezTo>
                    <a:pt x="4" y="0"/>
                    <a:pt x="8" y="0"/>
                    <a:pt x="11" y="2"/>
                  </a:cubicBezTo>
                  <a:cubicBezTo>
                    <a:pt x="48" y="40"/>
                    <a:pt x="48" y="40"/>
                    <a:pt x="48" y="40"/>
                  </a:cubicBezTo>
                  <a:cubicBezTo>
                    <a:pt x="51" y="43"/>
                    <a:pt x="51" y="47"/>
                    <a:pt x="48" y="49"/>
                  </a:cubicBezTo>
                  <a:cubicBezTo>
                    <a:pt x="47" y="50"/>
                    <a:pt x="46" y="51"/>
                    <a:pt x="44"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3" name="Freeform 78"/>
            <p:cNvSpPr>
              <a:spLocks noEditPoints="1"/>
            </p:cNvSpPr>
            <p:nvPr/>
          </p:nvSpPr>
          <p:spPr bwMode="auto">
            <a:xfrm>
              <a:off x="6721" y="1874"/>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5" y="108"/>
                    <a:pt x="0" y="84"/>
                    <a:pt x="0" y="54"/>
                  </a:cubicBezTo>
                  <a:cubicBezTo>
                    <a:pt x="0" y="24"/>
                    <a:pt x="25"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8" y="96"/>
                    <a:pt x="96" y="77"/>
                    <a:pt x="96" y="54"/>
                  </a:cubicBezTo>
                  <a:cubicBezTo>
                    <a:pt x="96" y="31"/>
                    <a:pt x="78" y="12"/>
                    <a:pt x="5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4" name="Freeform 79"/>
            <p:cNvSpPr>
              <a:spLocks noEditPoints="1"/>
            </p:cNvSpPr>
            <p:nvPr/>
          </p:nvSpPr>
          <p:spPr bwMode="auto">
            <a:xfrm>
              <a:off x="6941" y="2203"/>
              <a:ext cx="128" cy="54"/>
            </a:xfrm>
            <a:custGeom>
              <a:avLst/>
              <a:gdLst>
                <a:gd name="T0" fmla="*/ 78 w 84"/>
                <a:gd name="T1" fmla="*/ 36 h 36"/>
                <a:gd name="T2" fmla="*/ 6 w 84"/>
                <a:gd name="T3" fmla="*/ 36 h 36"/>
                <a:gd name="T4" fmla="*/ 0 w 84"/>
                <a:gd name="T5" fmla="*/ 30 h 36"/>
                <a:gd name="T6" fmla="*/ 0 w 84"/>
                <a:gd name="T7" fmla="*/ 6 h 36"/>
                <a:gd name="T8" fmla="*/ 6 w 84"/>
                <a:gd name="T9" fmla="*/ 0 h 36"/>
                <a:gd name="T10" fmla="*/ 78 w 84"/>
                <a:gd name="T11" fmla="*/ 0 h 36"/>
                <a:gd name="T12" fmla="*/ 84 w 84"/>
                <a:gd name="T13" fmla="*/ 6 h 36"/>
                <a:gd name="T14" fmla="*/ 84 w 84"/>
                <a:gd name="T15" fmla="*/ 30 h 36"/>
                <a:gd name="T16" fmla="*/ 78 w 84"/>
                <a:gd name="T17" fmla="*/ 36 h 36"/>
                <a:gd name="T18" fmla="*/ 12 w 84"/>
                <a:gd name="T19" fmla="*/ 24 h 36"/>
                <a:gd name="T20" fmla="*/ 72 w 84"/>
                <a:gd name="T21" fmla="*/ 24 h 36"/>
                <a:gd name="T22" fmla="*/ 72 w 84"/>
                <a:gd name="T23" fmla="*/ 12 h 36"/>
                <a:gd name="T24" fmla="*/ 12 w 84"/>
                <a:gd name="T25" fmla="*/ 12 h 36"/>
                <a:gd name="T26" fmla="*/ 12 w 84"/>
                <a:gd name="T27" fmla="*/ 24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36">
                  <a:moveTo>
                    <a:pt x="78" y="36"/>
                  </a:moveTo>
                  <a:cubicBezTo>
                    <a:pt x="6" y="36"/>
                    <a:pt x="6" y="36"/>
                    <a:pt x="6" y="36"/>
                  </a:cubicBezTo>
                  <a:cubicBezTo>
                    <a:pt x="3" y="36"/>
                    <a:pt x="0" y="33"/>
                    <a:pt x="0" y="30"/>
                  </a:cubicBezTo>
                  <a:cubicBezTo>
                    <a:pt x="0" y="6"/>
                    <a:pt x="0" y="6"/>
                    <a:pt x="0" y="6"/>
                  </a:cubicBezTo>
                  <a:cubicBezTo>
                    <a:pt x="0" y="2"/>
                    <a:pt x="3" y="0"/>
                    <a:pt x="6" y="0"/>
                  </a:cubicBezTo>
                  <a:cubicBezTo>
                    <a:pt x="78" y="0"/>
                    <a:pt x="78" y="0"/>
                    <a:pt x="78" y="0"/>
                  </a:cubicBezTo>
                  <a:cubicBezTo>
                    <a:pt x="82" y="0"/>
                    <a:pt x="84" y="2"/>
                    <a:pt x="84" y="6"/>
                  </a:cubicBezTo>
                  <a:cubicBezTo>
                    <a:pt x="84" y="30"/>
                    <a:pt x="84" y="30"/>
                    <a:pt x="84" y="30"/>
                  </a:cubicBezTo>
                  <a:cubicBezTo>
                    <a:pt x="84" y="33"/>
                    <a:pt x="82" y="36"/>
                    <a:pt x="78" y="36"/>
                  </a:cubicBezTo>
                  <a:close/>
                  <a:moveTo>
                    <a:pt x="12" y="24"/>
                  </a:moveTo>
                  <a:cubicBezTo>
                    <a:pt x="72" y="24"/>
                    <a:pt x="72" y="24"/>
                    <a:pt x="72" y="24"/>
                  </a:cubicBezTo>
                  <a:cubicBezTo>
                    <a:pt x="72" y="12"/>
                    <a:pt x="72" y="12"/>
                    <a:pt x="72" y="12"/>
                  </a:cubicBezTo>
                  <a:cubicBezTo>
                    <a:pt x="12" y="12"/>
                    <a:pt x="12" y="12"/>
                    <a:pt x="12" y="12"/>
                  </a:cubicBezTo>
                  <a:lnTo>
                    <a:pt x="12"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grpSp>
      <p:grpSp>
        <p:nvGrpSpPr>
          <p:cNvPr id="255" name="Group 83"/>
          <p:cNvGrpSpPr>
            <a:grpSpLocks noChangeAspect="1"/>
          </p:cNvGrpSpPr>
          <p:nvPr/>
        </p:nvGrpSpPr>
        <p:grpSpPr bwMode="auto">
          <a:xfrm>
            <a:off x="5862737" y="4307059"/>
            <a:ext cx="513716" cy="502040"/>
            <a:chOff x="2584" y="1926"/>
            <a:chExt cx="440" cy="430"/>
          </a:xfrm>
          <a:solidFill>
            <a:schemeClr val="accent1"/>
          </a:solidFill>
        </p:grpSpPr>
        <p:sp>
          <p:nvSpPr>
            <p:cNvPr id="256" name="Freeform 84"/>
            <p:cNvSpPr>
              <a:spLocks noEditPoints="1"/>
            </p:cNvSpPr>
            <p:nvPr/>
          </p:nvSpPr>
          <p:spPr bwMode="auto">
            <a:xfrm>
              <a:off x="2749" y="2033"/>
              <a:ext cx="165" cy="162"/>
            </a:xfrm>
            <a:custGeom>
              <a:avLst/>
              <a:gdLst>
                <a:gd name="T0" fmla="*/ 54 w 108"/>
                <a:gd name="T1" fmla="*/ 108 h 108"/>
                <a:gd name="T2" fmla="*/ 0 w 108"/>
                <a:gd name="T3" fmla="*/ 54 h 108"/>
                <a:gd name="T4" fmla="*/ 54 w 108"/>
                <a:gd name="T5" fmla="*/ 0 h 108"/>
                <a:gd name="T6" fmla="*/ 108 w 108"/>
                <a:gd name="T7" fmla="*/ 54 h 108"/>
                <a:gd name="T8" fmla="*/ 54 w 108"/>
                <a:gd name="T9" fmla="*/ 108 h 108"/>
                <a:gd name="T10" fmla="*/ 54 w 108"/>
                <a:gd name="T11" fmla="*/ 12 h 108"/>
                <a:gd name="T12" fmla="*/ 12 w 108"/>
                <a:gd name="T13" fmla="*/ 54 h 108"/>
                <a:gd name="T14" fmla="*/ 54 w 108"/>
                <a:gd name="T15" fmla="*/ 96 h 108"/>
                <a:gd name="T16" fmla="*/ 96 w 108"/>
                <a:gd name="T17" fmla="*/ 54 h 108"/>
                <a:gd name="T18" fmla="*/ 54 w 108"/>
                <a:gd name="T19" fmla="*/ 12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108">
                  <a:moveTo>
                    <a:pt x="54" y="108"/>
                  </a:moveTo>
                  <a:cubicBezTo>
                    <a:pt x="24" y="108"/>
                    <a:pt x="0" y="84"/>
                    <a:pt x="0" y="54"/>
                  </a:cubicBezTo>
                  <a:cubicBezTo>
                    <a:pt x="0" y="24"/>
                    <a:pt x="24" y="0"/>
                    <a:pt x="54" y="0"/>
                  </a:cubicBezTo>
                  <a:cubicBezTo>
                    <a:pt x="84" y="0"/>
                    <a:pt x="108" y="24"/>
                    <a:pt x="108" y="54"/>
                  </a:cubicBezTo>
                  <a:cubicBezTo>
                    <a:pt x="108" y="84"/>
                    <a:pt x="84" y="108"/>
                    <a:pt x="54" y="108"/>
                  </a:cubicBezTo>
                  <a:close/>
                  <a:moveTo>
                    <a:pt x="54" y="12"/>
                  </a:moveTo>
                  <a:cubicBezTo>
                    <a:pt x="31" y="12"/>
                    <a:pt x="12" y="31"/>
                    <a:pt x="12" y="54"/>
                  </a:cubicBezTo>
                  <a:cubicBezTo>
                    <a:pt x="12" y="77"/>
                    <a:pt x="31" y="96"/>
                    <a:pt x="54" y="96"/>
                  </a:cubicBezTo>
                  <a:cubicBezTo>
                    <a:pt x="77" y="96"/>
                    <a:pt x="96" y="77"/>
                    <a:pt x="96" y="54"/>
                  </a:cubicBezTo>
                  <a:cubicBezTo>
                    <a:pt x="96" y="31"/>
                    <a:pt x="77" y="12"/>
                    <a:pt x="5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7" name="Freeform 85"/>
            <p:cNvSpPr>
              <a:spLocks noEditPoints="1"/>
            </p:cNvSpPr>
            <p:nvPr/>
          </p:nvSpPr>
          <p:spPr bwMode="auto">
            <a:xfrm>
              <a:off x="2584" y="1989"/>
              <a:ext cx="73"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8" name="Freeform 86"/>
            <p:cNvSpPr>
              <a:spLocks noEditPoints="1"/>
            </p:cNvSpPr>
            <p:nvPr/>
          </p:nvSpPr>
          <p:spPr bwMode="auto">
            <a:xfrm>
              <a:off x="2951" y="1926"/>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59" name="Freeform 87"/>
            <p:cNvSpPr>
              <a:spLocks noEditPoints="1"/>
            </p:cNvSpPr>
            <p:nvPr/>
          </p:nvSpPr>
          <p:spPr bwMode="auto">
            <a:xfrm>
              <a:off x="2584"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60" name="Freeform 88"/>
            <p:cNvSpPr>
              <a:spLocks noEditPoints="1"/>
            </p:cNvSpPr>
            <p:nvPr/>
          </p:nvSpPr>
          <p:spPr bwMode="auto">
            <a:xfrm>
              <a:off x="2795" y="2284"/>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61" name="Freeform 89"/>
            <p:cNvSpPr/>
            <p:nvPr/>
          </p:nvSpPr>
          <p:spPr bwMode="auto">
            <a:xfrm>
              <a:off x="2634" y="2159"/>
              <a:ext cx="152" cy="149"/>
            </a:xfrm>
            <a:custGeom>
              <a:avLst/>
              <a:gdLst>
                <a:gd name="T0" fmla="*/ 12 w 152"/>
                <a:gd name="T1" fmla="*/ 149 h 149"/>
                <a:gd name="T2" fmla="*/ 0 w 152"/>
                <a:gd name="T3" fmla="*/ 136 h 149"/>
                <a:gd name="T4" fmla="*/ 139 w 152"/>
                <a:gd name="T5" fmla="*/ 0 h 149"/>
                <a:gd name="T6" fmla="*/ 152 w 152"/>
                <a:gd name="T7" fmla="*/ 13 h 149"/>
                <a:gd name="T8" fmla="*/ 12 w 152"/>
                <a:gd name="T9" fmla="*/ 149 h 149"/>
              </a:gdLst>
              <a:ahLst/>
              <a:cxnLst>
                <a:cxn ang="0">
                  <a:pos x="T0" y="T1"/>
                </a:cxn>
                <a:cxn ang="0">
                  <a:pos x="T2" y="T3"/>
                </a:cxn>
                <a:cxn ang="0">
                  <a:pos x="T4" y="T5"/>
                </a:cxn>
                <a:cxn ang="0">
                  <a:pos x="T6" y="T7"/>
                </a:cxn>
                <a:cxn ang="0">
                  <a:pos x="T8" y="T9"/>
                </a:cxn>
              </a:cxnLst>
              <a:rect l="0" t="0" r="r" b="b"/>
              <a:pathLst>
                <a:path w="152" h="149">
                  <a:moveTo>
                    <a:pt x="12" y="149"/>
                  </a:moveTo>
                  <a:lnTo>
                    <a:pt x="0" y="136"/>
                  </a:lnTo>
                  <a:lnTo>
                    <a:pt x="139" y="0"/>
                  </a:lnTo>
                  <a:lnTo>
                    <a:pt x="152" y="13"/>
                  </a:lnTo>
                  <a:lnTo>
                    <a:pt x="12"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62" name="Freeform 90"/>
            <p:cNvSpPr/>
            <p:nvPr/>
          </p:nvSpPr>
          <p:spPr bwMode="auto">
            <a:xfrm>
              <a:off x="2877" y="1975"/>
              <a:ext cx="98" cy="96"/>
            </a:xfrm>
            <a:custGeom>
              <a:avLst/>
              <a:gdLst>
                <a:gd name="T0" fmla="*/ 13 w 98"/>
                <a:gd name="T1" fmla="*/ 96 h 96"/>
                <a:gd name="T2" fmla="*/ 0 w 98"/>
                <a:gd name="T3" fmla="*/ 82 h 96"/>
                <a:gd name="T4" fmla="*/ 84 w 98"/>
                <a:gd name="T5" fmla="*/ 0 h 96"/>
                <a:gd name="T6" fmla="*/ 98 w 98"/>
                <a:gd name="T7" fmla="*/ 12 h 96"/>
                <a:gd name="T8" fmla="*/ 13 w 98"/>
                <a:gd name="T9" fmla="*/ 96 h 96"/>
              </a:gdLst>
              <a:ahLst/>
              <a:cxnLst>
                <a:cxn ang="0">
                  <a:pos x="T0" y="T1"/>
                </a:cxn>
                <a:cxn ang="0">
                  <a:pos x="T2" y="T3"/>
                </a:cxn>
                <a:cxn ang="0">
                  <a:pos x="T4" y="T5"/>
                </a:cxn>
                <a:cxn ang="0">
                  <a:pos x="T6" y="T7"/>
                </a:cxn>
                <a:cxn ang="0">
                  <a:pos x="T8" y="T9"/>
                </a:cxn>
              </a:cxnLst>
              <a:rect l="0" t="0" r="r" b="b"/>
              <a:pathLst>
                <a:path w="98" h="96">
                  <a:moveTo>
                    <a:pt x="13" y="96"/>
                  </a:moveTo>
                  <a:lnTo>
                    <a:pt x="0" y="82"/>
                  </a:lnTo>
                  <a:lnTo>
                    <a:pt x="84" y="0"/>
                  </a:lnTo>
                  <a:lnTo>
                    <a:pt x="98" y="12"/>
                  </a:lnTo>
                  <a:lnTo>
                    <a:pt x="13" y="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63" name="Freeform 91"/>
            <p:cNvSpPr/>
            <p:nvPr/>
          </p:nvSpPr>
          <p:spPr bwMode="auto">
            <a:xfrm>
              <a:off x="2642" y="2029"/>
              <a:ext cx="125" cy="66"/>
            </a:xfrm>
            <a:custGeom>
              <a:avLst/>
              <a:gdLst>
                <a:gd name="T0" fmla="*/ 119 w 125"/>
                <a:gd name="T1" fmla="*/ 66 h 66"/>
                <a:gd name="T2" fmla="*/ 0 w 125"/>
                <a:gd name="T3" fmla="*/ 16 h 66"/>
                <a:gd name="T4" fmla="*/ 7 w 125"/>
                <a:gd name="T5" fmla="*/ 0 h 66"/>
                <a:gd name="T6" fmla="*/ 125 w 125"/>
                <a:gd name="T7" fmla="*/ 49 h 66"/>
                <a:gd name="T8" fmla="*/ 119 w 125"/>
                <a:gd name="T9" fmla="*/ 66 h 66"/>
              </a:gdLst>
              <a:ahLst/>
              <a:cxnLst>
                <a:cxn ang="0">
                  <a:pos x="T0" y="T1"/>
                </a:cxn>
                <a:cxn ang="0">
                  <a:pos x="T2" y="T3"/>
                </a:cxn>
                <a:cxn ang="0">
                  <a:pos x="T4" y="T5"/>
                </a:cxn>
                <a:cxn ang="0">
                  <a:pos x="T6" y="T7"/>
                </a:cxn>
                <a:cxn ang="0">
                  <a:pos x="T8" y="T9"/>
                </a:cxn>
              </a:cxnLst>
              <a:rect l="0" t="0" r="r" b="b"/>
              <a:pathLst>
                <a:path w="125" h="66">
                  <a:moveTo>
                    <a:pt x="119" y="66"/>
                  </a:moveTo>
                  <a:lnTo>
                    <a:pt x="0" y="16"/>
                  </a:lnTo>
                  <a:lnTo>
                    <a:pt x="7" y="0"/>
                  </a:lnTo>
                  <a:lnTo>
                    <a:pt x="125" y="49"/>
                  </a:lnTo>
                  <a:lnTo>
                    <a:pt x="119"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64" name="Freeform 92"/>
            <p:cNvSpPr/>
            <p:nvPr/>
          </p:nvSpPr>
          <p:spPr bwMode="auto">
            <a:xfrm>
              <a:off x="2891" y="2142"/>
              <a:ext cx="74" cy="44"/>
            </a:xfrm>
            <a:custGeom>
              <a:avLst/>
              <a:gdLst>
                <a:gd name="T0" fmla="*/ 66 w 74"/>
                <a:gd name="T1" fmla="*/ 44 h 44"/>
                <a:gd name="T2" fmla="*/ 0 w 74"/>
                <a:gd name="T3" fmla="*/ 17 h 44"/>
                <a:gd name="T4" fmla="*/ 8 w 74"/>
                <a:gd name="T5" fmla="*/ 0 h 44"/>
                <a:gd name="T6" fmla="*/ 74 w 74"/>
                <a:gd name="T7" fmla="*/ 27 h 44"/>
                <a:gd name="T8" fmla="*/ 66 w 74"/>
                <a:gd name="T9" fmla="*/ 44 h 44"/>
              </a:gdLst>
              <a:ahLst/>
              <a:cxnLst>
                <a:cxn ang="0">
                  <a:pos x="T0" y="T1"/>
                </a:cxn>
                <a:cxn ang="0">
                  <a:pos x="T2" y="T3"/>
                </a:cxn>
                <a:cxn ang="0">
                  <a:pos x="T4" y="T5"/>
                </a:cxn>
                <a:cxn ang="0">
                  <a:pos x="T6" y="T7"/>
                </a:cxn>
                <a:cxn ang="0">
                  <a:pos x="T8" y="T9"/>
                </a:cxn>
              </a:cxnLst>
              <a:rect l="0" t="0" r="r" b="b"/>
              <a:pathLst>
                <a:path w="74" h="44">
                  <a:moveTo>
                    <a:pt x="66" y="44"/>
                  </a:moveTo>
                  <a:lnTo>
                    <a:pt x="0" y="17"/>
                  </a:lnTo>
                  <a:lnTo>
                    <a:pt x="8" y="0"/>
                  </a:lnTo>
                  <a:lnTo>
                    <a:pt x="74" y="27"/>
                  </a:lnTo>
                  <a:lnTo>
                    <a:pt x="66" y="4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65" name="Rectangle 93"/>
            <p:cNvSpPr>
              <a:spLocks noChangeArrowheads="1"/>
            </p:cNvSpPr>
            <p:nvPr/>
          </p:nvSpPr>
          <p:spPr bwMode="auto">
            <a:xfrm>
              <a:off x="2822" y="2186"/>
              <a:ext cx="19" cy="10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mn-lt"/>
              </a:endParaRPr>
            </a:p>
          </p:txBody>
        </p:sp>
        <p:sp>
          <p:nvSpPr>
            <p:cNvPr id="266" name="Freeform 94"/>
            <p:cNvSpPr>
              <a:spLocks noEditPoints="1"/>
            </p:cNvSpPr>
            <p:nvPr/>
          </p:nvSpPr>
          <p:spPr bwMode="auto">
            <a:xfrm>
              <a:off x="2951" y="2150"/>
              <a:ext cx="73" cy="72"/>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7" y="0"/>
                    <a:pt x="48" y="11"/>
                    <a:pt x="48" y="24"/>
                  </a:cubicBezTo>
                  <a:cubicBezTo>
                    <a:pt x="48" y="37"/>
                    <a:pt x="37" y="48"/>
                    <a:pt x="24" y="48"/>
                  </a:cubicBezTo>
                  <a:close/>
                  <a:moveTo>
                    <a:pt x="24" y="12"/>
                  </a:moveTo>
                  <a:cubicBezTo>
                    <a:pt x="17" y="12"/>
                    <a:pt x="12" y="18"/>
                    <a:pt x="12" y="24"/>
                  </a:cubicBezTo>
                  <a:cubicBezTo>
                    <a:pt x="12" y="31"/>
                    <a:pt x="17" y="36"/>
                    <a:pt x="24" y="36"/>
                  </a:cubicBezTo>
                  <a:cubicBezTo>
                    <a:pt x="31" y="36"/>
                    <a:pt x="36" y="31"/>
                    <a:pt x="36" y="24"/>
                  </a:cubicBezTo>
                  <a:cubicBezTo>
                    <a:pt x="36" y="18"/>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grpSp>
      <p:grpSp>
        <p:nvGrpSpPr>
          <p:cNvPr id="267" name="Group 59"/>
          <p:cNvGrpSpPr>
            <a:grpSpLocks noChangeAspect="1"/>
          </p:cNvGrpSpPr>
          <p:nvPr/>
        </p:nvGrpSpPr>
        <p:grpSpPr bwMode="auto">
          <a:xfrm>
            <a:off x="7131257" y="4307059"/>
            <a:ext cx="493868" cy="502040"/>
            <a:chOff x="5696" y="644"/>
            <a:chExt cx="423" cy="430"/>
          </a:xfrm>
          <a:solidFill>
            <a:schemeClr val="accent1"/>
          </a:solidFill>
        </p:grpSpPr>
        <p:sp>
          <p:nvSpPr>
            <p:cNvPr id="268" name="Freeform 60"/>
            <p:cNvSpPr>
              <a:spLocks noEditPoints="1"/>
            </p:cNvSpPr>
            <p:nvPr/>
          </p:nvSpPr>
          <p:spPr bwMode="auto">
            <a:xfrm>
              <a:off x="5852" y="644"/>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9" name="Freeform 61"/>
            <p:cNvSpPr>
              <a:spLocks noEditPoints="1"/>
            </p:cNvSpPr>
            <p:nvPr/>
          </p:nvSpPr>
          <p:spPr bwMode="auto">
            <a:xfrm>
              <a:off x="5852"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0" name="Freeform 62"/>
            <p:cNvSpPr>
              <a:spLocks noEditPoints="1"/>
            </p:cNvSpPr>
            <p:nvPr/>
          </p:nvSpPr>
          <p:spPr bwMode="auto">
            <a:xfrm>
              <a:off x="6008"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1" name="Freeform 63"/>
            <p:cNvSpPr>
              <a:spLocks noEditPoints="1"/>
            </p:cNvSpPr>
            <p:nvPr/>
          </p:nvSpPr>
          <p:spPr bwMode="auto">
            <a:xfrm>
              <a:off x="5696" y="967"/>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49"/>
                    <a:pt x="23" y="60"/>
                    <a:pt x="36" y="60"/>
                  </a:cubicBezTo>
                  <a:cubicBezTo>
                    <a:pt x="49" y="60"/>
                    <a:pt x="60" y="49"/>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2" name="Rectangle 64"/>
            <p:cNvSpPr>
              <a:spLocks noChangeArrowheads="1"/>
            </p:cNvSpPr>
            <p:nvPr/>
          </p:nvSpPr>
          <p:spPr bwMode="auto">
            <a:xfrm>
              <a:off x="5898" y="743"/>
              <a:ext cx="19" cy="23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273" name="Freeform 65"/>
            <p:cNvSpPr/>
            <p:nvPr/>
          </p:nvSpPr>
          <p:spPr bwMode="auto">
            <a:xfrm>
              <a:off x="5742" y="859"/>
              <a:ext cx="331" cy="116"/>
            </a:xfrm>
            <a:custGeom>
              <a:avLst/>
              <a:gdLst>
                <a:gd name="T0" fmla="*/ 216 w 216"/>
                <a:gd name="T1" fmla="*/ 78 h 78"/>
                <a:gd name="T2" fmla="*/ 204 w 216"/>
                <a:gd name="T3" fmla="*/ 78 h 78"/>
                <a:gd name="T4" fmla="*/ 138 w 216"/>
                <a:gd name="T5" fmla="*/ 12 h 78"/>
                <a:gd name="T6" fmla="*/ 72 w 216"/>
                <a:gd name="T7" fmla="*/ 12 h 78"/>
                <a:gd name="T8" fmla="*/ 12 w 216"/>
                <a:gd name="T9" fmla="*/ 78 h 78"/>
                <a:gd name="T10" fmla="*/ 0 w 216"/>
                <a:gd name="T11" fmla="*/ 78 h 78"/>
                <a:gd name="T12" fmla="*/ 72 w 216"/>
                <a:gd name="T13" fmla="*/ 0 h 78"/>
                <a:gd name="T14" fmla="*/ 138 w 216"/>
                <a:gd name="T15" fmla="*/ 0 h 78"/>
                <a:gd name="T16" fmla="*/ 216 w 216"/>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6" h="78">
                  <a:moveTo>
                    <a:pt x="216" y="78"/>
                  </a:moveTo>
                  <a:cubicBezTo>
                    <a:pt x="204" y="78"/>
                    <a:pt x="204" y="78"/>
                    <a:pt x="204" y="78"/>
                  </a:cubicBezTo>
                  <a:cubicBezTo>
                    <a:pt x="204" y="42"/>
                    <a:pt x="175" y="12"/>
                    <a:pt x="138" y="12"/>
                  </a:cubicBezTo>
                  <a:cubicBezTo>
                    <a:pt x="72" y="12"/>
                    <a:pt x="72" y="12"/>
                    <a:pt x="72" y="12"/>
                  </a:cubicBezTo>
                  <a:cubicBezTo>
                    <a:pt x="37" y="12"/>
                    <a:pt x="12" y="40"/>
                    <a:pt x="12" y="78"/>
                  </a:cubicBezTo>
                  <a:cubicBezTo>
                    <a:pt x="0" y="78"/>
                    <a:pt x="0" y="78"/>
                    <a:pt x="0" y="78"/>
                  </a:cubicBezTo>
                  <a:cubicBezTo>
                    <a:pt x="0" y="33"/>
                    <a:pt x="31" y="0"/>
                    <a:pt x="72" y="0"/>
                  </a:cubicBezTo>
                  <a:cubicBezTo>
                    <a:pt x="138" y="0"/>
                    <a:pt x="138" y="0"/>
                    <a:pt x="138" y="0"/>
                  </a:cubicBezTo>
                  <a:cubicBezTo>
                    <a:pt x="181" y="0"/>
                    <a:pt x="216" y="35"/>
                    <a:pt x="216" y="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nvGrpSpPr>
          <p:cNvPr id="274" name="Group 40"/>
          <p:cNvGrpSpPr>
            <a:grpSpLocks noChangeAspect="1"/>
          </p:cNvGrpSpPr>
          <p:nvPr/>
        </p:nvGrpSpPr>
        <p:grpSpPr bwMode="auto">
          <a:xfrm>
            <a:off x="8413589" y="4350552"/>
            <a:ext cx="486806" cy="415054"/>
            <a:chOff x="4653" y="690"/>
            <a:chExt cx="441" cy="376"/>
          </a:xfrm>
          <a:solidFill>
            <a:schemeClr val="accent1"/>
          </a:solidFill>
        </p:grpSpPr>
        <p:sp>
          <p:nvSpPr>
            <p:cNvPr id="275" name="Freeform 41"/>
            <p:cNvSpPr>
              <a:spLocks noEditPoints="1"/>
            </p:cNvSpPr>
            <p:nvPr/>
          </p:nvSpPr>
          <p:spPr bwMode="auto">
            <a:xfrm>
              <a:off x="4653"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76" name="Freeform 42"/>
            <p:cNvSpPr>
              <a:spLocks noEditPoints="1"/>
            </p:cNvSpPr>
            <p:nvPr/>
          </p:nvSpPr>
          <p:spPr bwMode="auto">
            <a:xfrm>
              <a:off x="4984" y="815"/>
              <a:ext cx="110" cy="180"/>
            </a:xfrm>
            <a:custGeom>
              <a:avLst/>
              <a:gdLst>
                <a:gd name="T0" fmla="*/ 54 w 72"/>
                <a:gd name="T1" fmla="*/ 120 h 120"/>
                <a:gd name="T2" fmla="*/ 18 w 72"/>
                <a:gd name="T3" fmla="*/ 120 h 120"/>
                <a:gd name="T4" fmla="*/ 12 w 72"/>
                <a:gd name="T5" fmla="*/ 114 h 120"/>
                <a:gd name="T6" fmla="*/ 12 w 72"/>
                <a:gd name="T7" fmla="*/ 65 h 120"/>
                <a:gd name="T8" fmla="*/ 0 w 72"/>
                <a:gd name="T9" fmla="*/ 42 h 120"/>
                <a:gd name="T10" fmla="*/ 0 w 72"/>
                <a:gd name="T11" fmla="*/ 6 h 120"/>
                <a:gd name="T12" fmla="*/ 6 w 72"/>
                <a:gd name="T13" fmla="*/ 0 h 120"/>
                <a:gd name="T14" fmla="*/ 66 w 72"/>
                <a:gd name="T15" fmla="*/ 0 h 120"/>
                <a:gd name="T16" fmla="*/ 72 w 72"/>
                <a:gd name="T17" fmla="*/ 6 h 120"/>
                <a:gd name="T18" fmla="*/ 72 w 72"/>
                <a:gd name="T19" fmla="*/ 42 h 120"/>
                <a:gd name="T20" fmla="*/ 60 w 72"/>
                <a:gd name="T21" fmla="*/ 65 h 120"/>
                <a:gd name="T22" fmla="*/ 60 w 72"/>
                <a:gd name="T23" fmla="*/ 114 h 120"/>
                <a:gd name="T24" fmla="*/ 54 w 72"/>
                <a:gd name="T25" fmla="*/ 120 h 120"/>
                <a:gd name="T26" fmla="*/ 24 w 72"/>
                <a:gd name="T27" fmla="*/ 108 h 120"/>
                <a:gd name="T28" fmla="*/ 48 w 72"/>
                <a:gd name="T29" fmla="*/ 108 h 120"/>
                <a:gd name="T30" fmla="*/ 48 w 72"/>
                <a:gd name="T31" fmla="*/ 60 h 120"/>
                <a:gd name="T32" fmla="*/ 54 w 72"/>
                <a:gd name="T33" fmla="*/ 54 h 120"/>
                <a:gd name="T34" fmla="*/ 60 w 72"/>
                <a:gd name="T35" fmla="*/ 42 h 120"/>
                <a:gd name="T36" fmla="*/ 60 w 72"/>
                <a:gd name="T37" fmla="*/ 12 h 120"/>
                <a:gd name="T38" fmla="*/ 12 w 72"/>
                <a:gd name="T39" fmla="*/ 12 h 120"/>
                <a:gd name="T40" fmla="*/ 12 w 72"/>
                <a:gd name="T41" fmla="*/ 42 h 120"/>
                <a:gd name="T42" fmla="*/ 18 w 72"/>
                <a:gd name="T43" fmla="*/ 54 h 120"/>
                <a:gd name="T44" fmla="*/ 24 w 72"/>
                <a:gd name="T45" fmla="*/ 60 h 120"/>
                <a:gd name="T46" fmla="*/ 24 w 72"/>
                <a:gd name="T47" fmla="*/ 10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54" y="120"/>
                  </a:moveTo>
                  <a:cubicBezTo>
                    <a:pt x="18" y="120"/>
                    <a:pt x="18" y="120"/>
                    <a:pt x="18" y="120"/>
                  </a:cubicBezTo>
                  <a:cubicBezTo>
                    <a:pt x="15" y="120"/>
                    <a:pt x="12" y="117"/>
                    <a:pt x="12" y="114"/>
                  </a:cubicBezTo>
                  <a:cubicBezTo>
                    <a:pt x="12" y="65"/>
                    <a:pt x="12" y="65"/>
                    <a:pt x="12" y="65"/>
                  </a:cubicBezTo>
                  <a:cubicBezTo>
                    <a:pt x="4" y="62"/>
                    <a:pt x="0" y="55"/>
                    <a:pt x="0" y="42"/>
                  </a:cubicBezTo>
                  <a:cubicBezTo>
                    <a:pt x="0" y="6"/>
                    <a:pt x="0" y="6"/>
                    <a:pt x="0" y="6"/>
                  </a:cubicBezTo>
                  <a:cubicBezTo>
                    <a:pt x="0" y="2"/>
                    <a:pt x="3" y="0"/>
                    <a:pt x="6" y="0"/>
                  </a:cubicBezTo>
                  <a:cubicBezTo>
                    <a:pt x="66" y="0"/>
                    <a:pt x="66" y="0"/>
                    <a:pt x="66" y="0"/>
                  </a:cubicBezTo>
                  <a:cubicBezTo>
                    <a:pt x="69" y="0"/>
                    <a:pt x="72" y="2"/>
                    <a:pt x="72" y="6"/>
                  </a:cubicBezTo>
                  <a:cubicBezTo>
                    <a:pt x="72" y="42"/>
                    <a:pt x="72" y="42"/>
                    <a:pt x="72" y="42"/>
                  </a:cubicBezTo>
                  <a:cubicBezTo>
                    <a:pt x="72" y="55"/>
                    <a:pt x="68" y="62"/>
                    <a:pt x="60" y="65"/>
                  </a:cubicBezTo>
                  <a:cubicBezTo>
                    <a:pt x="60" y="114"/>
                    <a:pt x="60" y="114"/>
                    <a:pt x="60" y="114"/>
                  </a:cubicBezTo>
                  <a:cubicBezTo>
                    <a:pt x="60" y="117"/>
                    <a:pt x="57" y="120"/>
                    <a:pt x="54" y="120"/>
                  </a:cubicBezTo>
                  <a:close/>
                  <a:moveTo>
                    <a:pt x="24" y="108"/>
                  </a:moveTo>
                  <a:cubicBezTo>
                    <a:pt x="48" y="108"/>
                    <a:pt x="48" y="108"/>
                    <a:pt x="48" y="108"/>
                  </a:cubicBezTo>
                  <a:cubicBezTo>
                    <a:pt x="48" y="60"/>
                    <a:pt x="48" y="60"/>
                    <a:pt x="48" y="60"/>
                  </a:cubicBezTo>
                  <a:cubicBezTo>
                    <a:pt x="48" y="56"/>
                    <a:pt x="51" y="54"/>
                    <a:pt x="54" y="54"/>
                  </a:cubicBezTo>
                  <a:cubicBezTo>
                    <a:pt x="57" y="54"/>
                    <a:pt x="60" y="54"/>
                    <a:pt x="60" y="42"/>
                  </a:cubicBezTo>
                  <a:cubicBezTo>
                    <a:pt x="60" y="12"/>
                    <a:pt x="60" y="12"/>
                    <a:pt x="60" y="12"/>
                  </a:cubicBezTo>
                  <a:cubicBezTo>
                    <a:pt x="12" y="12"/>
                    <a:pt x="12" y="12"/>
                    <a:pt x="12" y="12"/>
                  </a:cubicBezTo>
                  <a:cubicBezTo>
                    <a:pt x="12" y="42"/>
                    <a:pt x="12" y="42"/>
                    <a:pt x="12" y="42"/>
                  </a:cubicBezTo>
                  <a:cubicBezTo>
                    <a:pt x="12" y="54"/>
                    <a:pt x="15" y="54"/>
                    <a:pt x="18" y="54"/>
                  </a:cubicBezTo>
                  <a:cubicBezTo>
                    <a:pt x="21" y="54"/>
                    <a:pt x="24" y="56"/>
                    <a:pt x="24" y="60"/>
                  </a:cubicBezTo>
                  <a:lnTo>
                    <a:pt x="24" y="1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77" name="Freeform 43"/>
            <p:cNvSpPr>
              <a:spLocks noEditPoints="1"/>
            </p:cNvSpPr>
            <p:nvPr/>
          </p:nvSpPr>
          <p:spPr bwMode="auto">
            <a:xfrm>
              <a:off x="4800" y="815"/>
              <a:ext cx="147" cy="251"/>
            </a:xfrm>
            <a:custGeom>
              <a:avLst/>
              <a:gdLst>
                <a:gd name="T0" fmla="*/ 66 w 96"/>
                <a:gd name="T1" fmla="*/ 168 h 168"/>
                <a:gd name="T2" fmla="*/ 30 w 96"/>
                <a:gd name="T3" fmla="*/ 168 h 168"/>
                <a:gd name="T4" fmla="*/ 24 w 96"/>
                <a:gd name="T5" fmla="*/ 162 h 168"/>
                <a:gd name="T6" fmla="*/ 24 w 96"/>
                <a:gd name="T7" fmla="*/ 95 h 168"/>
                <a:gd name="T8" fmla="*/ 0 w 96"/>
                <a:gd name="T9" fmla="*/ 66 h 168"/>
                <a:gd name="T10" fmla="*/ 0 w 96"/>
                <a:gd name="T11" fmla="*/ 6 h 168"/>
                <a:gd name="T12" fmla="*/ 6 w 96"/>
                <a:gd name="T13" fmla="*/ 0 h 168"/>
                <a:gd name="T14" fmla="*/ 90 w 96"/>
                <a:gd name="T15" fmla="*/ 0 h 168"/>
                <a:gd name="T16" fmla="*/ 96 w 96"/>
                <a:gd name="T17" fmla="*/ 6 h 168"/>
                <a:gd name="T18" fmla="*/ 96 w 96"/>
                <a:gd name="T19" fmla="*/ 66 h 168"/>
                <a:gd name="T20" fmla="*/ 72 w 96"/>
                <a:gd name="T21" fmla="*/ 95 h 168"/>
                <a:gd name="T22" fmla="*/ 72 w 96"/>
                <a:gd name="T23" fmla="*/ 162 h 168"/>
                <a:gd name="T24" fmla="*/ 66 w 96"/>
                <a:gd name="T25" fmla="*/ 168 h 168"/>
                <a:gd name="T26" fmla="*/ 36 w 96"/>
                <a:gd name="T27" fmla="*/ 156 h 168"/>
                <a:gd name="T28" fmla="*/ 60 w 96"/>
                <a:gd name="T29" fmla="*/ 156 h 168"/>
                <a:gd name="T30" fmla="*/ 60 w 96"/>
                <a:gd name="T31" fmla="*/ 90 h 168"/>
                <a:gd name="T32" fmla="*/ 66 w 96"/>
                <a:gd name="T33" fmla="*/ 84 h 168"/>
                <a:gd name="T34" fmla="*/ 84 w 96"/>
                <a:gd name="T35" fmla="*/ 66 h 168"/>
                <a:gd name="T36" fmla="*/ 84 w 96"/>
                <a:gd name="T37" fmla="*/ 12 h 168"/>
                <a:gd name="T38" fmla="*/ 12 w 96"/>
                <a:gd name="T39" fmla="*/ 12 h 168"/>
                <a:gd name="T40" fmla="*/ 12 w 96"/>
                <a:gd name="T41" fmla="*/ 66 h 168"/>
                <a:gd name="T42" fmla="*/ 30 w 96"/>
                <a:gd name="T43" fmla="*/ 84 h 168"/>
                <a:gd name="T44" fmla="*/ 36 w 96"/>
                <a:gd name="T45" fmla="*/ 90 h 168"/>
                <a:gd name="T46" fmla="*/ 36 w 96"/>
                <a:gd name="T47"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6" h="168">
                  <a:moveTo>
                    <a:pt x="66" y="168"/>
                  </a:moveTo>
                  <a:cubicBezTo>
                    <a:pt x="30" y="168"/>
                    <a:pt x="30" y="168"/>
                    <a:pt x="30" y="168"/>
                  </a:cubicBezTo>
                  <a:cubicBezTo>
                    <a:pt x="27" y="168"/>
                    <a:pt x="24" y="165"/>
                    <a:pt x="24" y="162"/>
                  </a:cubicBezTo>
                  <a:cubicBezTo>
                    <a:pt x="24" y="95"/>
                    <a:pt x="24" y="95"/>
                    <a:pt x="24" y="95"/>
                  </a:cubicBezTo>
                  <a:cubicBezTo>
                    <a:pt x="10" y="92"/>
                    <a:pt x="0" y="80"/>
                    <a:pt x="0" y="66"/>
                  </a:cubicBezTo>
                  <a:cubicBezTo>
                    <a:pt x="0" y="6"/>
                    <a:pt x="0" y="6"/>
                    <a:pt x="0" y="6"/>
                  </a:cubicBezTo>
                  <a:cubicBezTo>
                    <a:pt x="0" y="2"/>
                    <a:pt x="3" y="0"/>
                    <a:pt x="6" y="0"/>
                  </a:cubicBezTo>
                  <a:cubicBezTo>
                    <a:pt x="90" y="0"/>
                    <a:pt x="90" y="0"/>
                    <a:pt x="90" y="0"/>
                  </a:cubicBezTo>
                  <a:cubicBezTo>
                    <a:pt x="93" y="0"/>
                    <a:pt x="96" y="2"/>
                    <a:pt x="96" y="6"/>
                  </a:cubicBezTo>
                  <a:cubicBezTo>
                    <a:pt x="96" y="66"/>
                    <a:pt x="96" y="66"/>
                    <a:pt x="96" y="66"/>
                  </a:cubicBezTo>
                  <a:cubicBezTo>
                    <a:pt x="96" y="80"/>
                    <a:pt x="86" y="92"/>
                    <a:pt x="72" y="95"/>
                  </a:cubicBezTo>
                  <a:cubicBezTo>
                    <a:pt x="72" y="162"/>
                    <a:pt x="72" y="162"/>
                    <a:pt x="72" y="162"/>
                  </a:cubicBezTo>
                  <a:cubicBezTo>
                    <a:pt x="72" y="165"/>
                    <a:pt x="69" y="168"/>
                    <a:pt x="66" y="168"/>
                  </a:cubicBezTo>
                  <a:close/>
                  <a:moveTo>
                    <a:pt x="36" y="156"/>
                  </a:moveTo>
                  <a:cubicBezTo>
                    <a:pt x="60" y="156"/>
                    <a:pt x="60" y="156"/>
                    <a:pt x="60" y="156"/>
                  </a:cubicBezTo>
                  <a:cubicBezTo>
                    <a:pt x="60" y="90"/>
                    <a:pt x="60" y="90"/>
                    <a:pt x="60" y="90"/>
                  </a:cubicBezTo>
                  <a:cubicBezTo>
                    <a:pt x="60" y="86"/>
                    <a:pt x="63" y="84"/>
                    <a:pt x="66" y="84"/>
                  </a:cubicBezTo>
                  <a:cubicBezTo>
                    <a:pt x="76" y="84"/>
                    <a:pt x="84" y="76"/>
                    <a:pt x="84" y="66"/>
                  </a:cubicBezTo>
                  <a:cubicBezTo>
                    <a:pt x="84" y="12"/>
                    <a:pt x="84" y="12"/>
                    <a:pt x="84" y="12"/>
                  </a:cubicBezTo>
                  <a:cubicBezTo>
                    <a:pt x="12" y="12"/>
                    <a:pt x="12" y="12"/>
                    <a:pt x="12" y="12"/>
                  </a:cubicBezTo>
                  <a:cubicBezTo>
                    <a:pt x="12" y="66"/>
                    <a:pt x="12" y="66"/>
                    <a:pt x="12" y="66"/>
                  </a:cubicBezTo>
                  <a:cubicBezTo>
                    <a:pt x="12" y="76"/>
                    <a:pt x="20" y="84"/>
                    <a:pt x="30" y="84"/>
                  </a:cubicBezTo>
                  <a:cubicBezTo>
                    <a:pt x="33" y="84"/>
                    <a:pt x="36" y="86"/>
                    <a:pt x="36" y="90"/>
                  </a:cubicBezTo>
                  <a:lnTo>
                    <a:pt x="36" y="1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78" name="Freeform 44"/>
            <p:cNvSpPr>
              <a:spLocks noEditPoints="1"/>
            </p:cNvSpPr>
            <p:nvPr/>
          </p:nvSpPr>
          <p:spPr bwMode="auto">
            <a:xfrm>
              <a:off x="4671"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79" name="Freeform 45"/>
            <p:cNvSpPr>
              <a:spLocks noEditPoints="1"/>
            </p:cNvSpPr>
            <p:nvPr/>
          </p:nvSpPr>
          <p:spPr bwMode="auto">
            <a:xfrm>
              <a:off x="5002" y="726"/>
              <a:ext cx="74"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0"/>
                    <a:pt x="11" y="0"/>
                    <a:pt x="24" y="0"/>
                  </a:cubicBezTo>
                  <a:cubicBezTo>
                    <a:pt x="37" y="0"/>
                    <a:pt x="48" y="10"/>
                    <a:pt x="48" y="24"/>
                  </a:cubicBezTo>
                  <a:cubicBezTo>
                    <a:pt x="48" y="37"/>
                    <a:pt x="37" y="48"/>
                    <a:pt x="24" y="48"/>
                  </a:cubicBezTo>
                  <a:close/>
                  <a:moveTo>
                    <a:pt x="24" y="12"/>
                  </a:moveTo>
                  <a:cubicBezTo>
                    <a:pt x="17" y="12"/>
                    <a:pt x="12" y="17"/>
                    <a:pt x="12" y="24"/>
                  </a:cubicBezTo>
                  <a:cubicBezTo>
                    <a:pt x="12" y="30"/>
                    <a:pt x="17" y="36"/>
                    <a:pt x="24" y="36"/>
                  </a:cubicBezTo>
                  <a:cubicBezTo>
                    <a:pt x="31" y="36"/>
                    <a:pt x="36" y="30"/>
                    <a:pt x="36" y="24"/>
                  </a:cubicBezTo>
                  <a:cubicBezTo>
                    <a:pt x="36" y="17"/>
                    <a:pt x="31" y="12"/>
                    <a:pt x="2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0" name="Freeform 46"/>
            <p:cNvSpPr>
              <a:spLocks noEditPoints="1"/>
            </p:cNvSpPr>
            <p:nvPr/>
          </p:nvSpPr>
          <p:spPr bwMode="auto">
            <a:xfrm>
              <a:off x="4818" y="690"/>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5"/>
                    <a:pt x="0" y="36"/>
                  </a:cubicBezTo>
                  <a:cubicBezTo>
                    <a:pt x="0" y="16"/>
                    <a:pt x="16" y="0"/>
                    <a:pt x="36" y="0"/>
                  </a:cubicBezTo>
                  <a:cubicBezTo>
                    <a:pt x="56" y="0"/>
                    <a:pt x="72" y="16"/>
                    <a:pt x="72" y="36"/>
                  </a:cubicBezTo>
                  <a:cubicBezTo>
                    <a:pt x="72" y="55"/>
                    <a:pt x="56" y="72"/>
                    <a:pt x="36" y="72"/>
                  </a:cubicBezTo>
                  <a:close/>
                  <a:moveTo>
                    <a:pt x="36" y="12"/>
                  </a:moveTo>
                  <a:cubicBezTo>
                    <a:pt x="23" y="12"/>
                    <a:pt x="12" y="22"/>
                    <a:pt x="12" y="36"/>
                  </a:cubicBezTo>
                  <a:cubicBezTo>
                    <a:pt x="12" y="49"/>
                    <a:pt x="23" y="60"/>
                    <a:pt x="36" y="60"/>
                  </a:cubicBezTo>
                  <a:cubicBezTo>
                    <a:pt x="49" y="60"/>
                    <a:pt x="60" y="49"/>
                    <a:pt x="60" y="36"/>
                  </a:cubicBezTo>
                  <a:cubicBezTo>
                    <a:pt x="60" y="22"/>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grpSp>
      <p:grpSp>
        <p:nvGrpSpPr>
          <p:cNvPr id="281" name="Group 122"/>
          <p:cNvGrpSpPr>
            <a:grpSpLocks noChangeAspect="1"/>
          </p:cNvGrpSpPr>
          <p:nvPr/>
        </p:nvGrpSpPr>
        <p:grpSpPr bwMode="auto">
          <a:xfrm>
            <a:off x="9677138" y="4315989"/>
            <a:ext cx="496566" cy="484180"/>
            <a:chOff x="487" y="3214"/>
            <a:chExt cx="441" cy="430"/>
          </a:xfrm>
          <a:solidFill>
            <a:schemeClr val="accent1"/>
          </a:solidFill>
        </p:grpSpPr>
        <p:sp>
          <p:nvSpPr>
            <p:cNvPr id="282" name="Freeform 123"/>
            <p:cNvSpPr>
              <a:spLocks noEditPoints="1"/>
            </p:cNvSpPr>
            <p:nvPr/>
          </p:nvSpPr>
          <p:spPr bwMode="auto">
            <a:xfrm>
              <a:off x="579" y="3214"/>
              <a:ext cx="257" cy="233"/>
            </a:xfrm>
            <a:custGeom>
              <a:avLst/>
              <a:gdLst>
                <a:gd name="T0" fmla="*/ 66 w 168"/>
                <a:gd name="T1" fmla="*/ 156 h 156"/>
                <a:gd name="T2" fmla="*/ 62 w 168"/>
                <a:gd name="T3" fmla="*/ 154 h 156"/>
                <a:gd name="T4" fmla="*/ 28 w 168"/>
                <a:gd name="T5" fmla="*/ 120 h 156"/>
                <a:gd name="T6" fmla="*/ 18 w 168"/>
                <a:gd name="T7" fmla="*/ 120 h 156"/>
                <a:gd name="T8" fmla="*/ 0 w 168"/>
                <a:gd name="T9" fmla="*/ 102 h 156"/>
                <a:gd name="T10" fmla="*/ 0 w 168"/>
                <a:gd name="T11" fmla="*/ 18 h 156"/>
                <a:gd name="T12" fmla="*/ 18 w 168"/>
                <a:gd name="T13" fmla="*/ 0 h 156"/>
                <a:gd name="T14" fmla="*/ 150 w 168"/>
                <a:gd name="T15" fmla="*/ 0 h 156"/>
                <a:gd name="T16" fmla="*/ 168 w 168"/>
                <a:gd name="T17" fmla="*/ 18 h 156"/>
                <a:gd name="T18" fmla="*/ 168 w 168"/>
                <a:gd name="T19" fmla="*/ 102 h 156"/>
                <a:gd name="T20" fmla="*/ 150 w 168"/>
                <a:gd name="T21" fmla="*/ 120 h 156"/>
                <a:gd name="T22" fmla="*/ 72 w 168"/>
                <a:gd name="T23" fmla="*/ 120 h 156"/>
                <a:gd name="T24" fmla="*/ 72 w 168"/>
                <a:gd name="T25" fmla="*/ 150 h 156"/>
                <a:gd name="T26" fmla="*/ 69 w 168"/>
                <a:gd name="T27" fmla="*/ 156 h 156"/>
                <a:gd name="T28" fmla="*/ 66 w 168"/>
                <a:gd name="T29" fmla="*/ 156 h 156"/>
                <a:gd name="T30" fmla="*/ 18 w 168"/>
                <a:gd name="T31" fmla="*/ 12 h 156"/>
                <a:gd name="T32" fmla="*/ 12 w 168"/>
                <a:gd name="T33" fmla="*/ 18 h 156"/>
                <a:gd name="T34" fmla="*/ 12 w 168"/>
                <a:gd name="T35" fmla="*/ 102 h 156"/>
                <a:gd name="T36" fmla="*/ 18 w 168"/>
                <a:gd name="T37" fmla="*/ 108 h 156"/>
                <a:gd name="T38" fmla="*/ 30 w 168"/>
                <a:gd name="T39" fmla="*/ 108 h 156"/>
                <a:gd name="T40" fmla="*/ 34 w 168"/>
                <a:gd name="T41" fmla="*/ 110 h 156"/>
                <a:gd name="T42" fmla="*/ 60 w 168"/>
                <a:gd name="T43" fmla="*/ 136 h 156"/>
                <a:gd name="T44" fmla="*/ 60 w 168"/>
                <a:gd name="T45" fmla="*/ 114 h 156"/>
                <a:gd name="T46" fmla="*/ 66 w 168"/>
                <a:gd name="T47" fmla="*/ 108 h 156"/>
                <a:gd name="T48" fmla="*/ 150 w 168"/>
                <a:gd name="T49" fmla="*/ 108 h 156"/>
                <a:gd name="T50" fmla="*/ 156 w 168"/>
                <a:gd name="T51" fmla="*/ 102 h 156"/>
                <a:gd name="T52" fmla="*/ 156 w 168"/>
                <a:gd name="T53" fmla="*/ 18 h 156"/>
                <a:gd name="T54" fmla="*/ 150 w 168"/>
                <a:gd name="T55" fmla="*/ 12 h 156"/>
                <a:gd name="T56" fmla="*/ 18 w 168"/>
                <a:gd name="T57" fmla="*/ 1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8" h="156">
                  <a:moveTo>
                    <a:pt x="66" y="156"/>
                  </a:moveTo>
                  <a:cubicBezTo>
                    <a:pt x="65" y="156"/>
                    <a:pt x="63" y="156"/>
                    <a:pt x="62" y="154"/>
                  </a:cubicBezTo>
                  <a:cubicBezTo>
                    <a:pt x="28" y="120"/>
                    <a:pt x="28" y="120"/>
                    <a:pt x="28" y="120"/>
                  </a:cubicBezTo>
                  <a:cubicBezTo>
                    <a:pt x="18" y="120"/>
                    <a:pt x="18" y="120"/>
                    <a:pt x="18" y="120"/>
                  </a:cubicBezTo>
                  <a:cubicBezTo>
                    <a:pt x="8" y="120"/>
                    <a:pt x="0" y="112"/>
                    <a:pt x="0" y="102"/>
                  </a:cubicBezTo>
                  <a:cubicBezTo>
                    <a:pt x="0" y="18"/>
                    <a:pt x="0" y="18"/>
                    <a:pt x="0" y="18"/>
                  </a:cubicBezTo>
                  <a:cubicBezTo>
                    <a:pt x="0" y="8"/>
                    <a:pt x="8" y="0"/>
                    <a:pt x="18" y="0"/>
                  </a:cubicBezTo>
                  <a:cubicBezTo>
                    <a:pt x="150" y="0"/>
                    <a:pt x="150" y="0"/>
                    <a:pt x="150" y="0"/>
                  </a:cubicBezTo>
                  <a:cubicBezTo>
                    <a:pt x="160" y="0"/>
                    <a:pt x="168" y="8"/>
                    <a:pt x="168" y="18"/>
                  </a:cubicBezTo>
                  <a:cubicBezTo>
                    <a:pt x="168" y="102"/>
                    <a:pt x="168" y="102"/>
                    <a:pt x="168" y="102"/>
                  </a:cubicBezTo>
                  <a:cubicBezTo>
                    <a:pt x="168" y="112"/>
                    <a:pt x="160" y="120"/>
                    <a:pt x="150" y="120"/>
                  </a:cubicBezTo>
                  <a:cubicBezTo>
                    <a:pt x="72" y="120"/>
                    <a:pt x="72" y="120"/>
                    <a:pt x="72" y="120"/>
                  </a:cubicBezTo>
                  <a:cubicBezTo>
                    <a:pt x="72" y="150"/>
                    <a:pt x="72" y="150"/>
                    <a:pt x="72" y="150"/>
                  </a:cubicBezTo>
                  <a:cubicBezTo>
                    <a:pt x="72" y="153"/>
                    <a:pt x="71" y="155"/>
                    <a:pt x="69" y="156"/>
                  </a:cubicBezTo>
                  <a:cubicBezTo>
                    <a:pt x="68" y="156"/>
                    <a:pt x="67" y="156"/>
                    <a:pt x="66" y="156"/>
                  </a:cubicBezTo>
                  <a:close/>
                  <a:moveTo>
                    <a:pt x="18" y="12"/>
                  </a:moveTo>
                  <a:cubicBezTo>
                    <a:pt x="15" y="12"/>
                    <a:pt x="12" y="15"/>
                    <a:pt x="12" y="18"/>
                  </a:cubicBezTo>
                  <a:cubicBezTo>
                    <a:pt x="12" y="102"/>
                    <a:pt x="12" y="102"/>
                    <a:pt x="12" y="102"/>
                  </a:cubicBezTo>
                  <a:cubicBezTo>
                    <a:pt x="12" y="105"/>
                    <a:pt x="15" y="108"/>
                    <a:pt x="18" y="108"/>
                  </a:cubicBezTo>
                  <a:cubicBezTo>
                    <a:pt x="30" y="108"/>
                    <a:pt x="30" y="108"/>
                    <a:pt x="30" y="108"/>
                  </a:cubicBezTo>
                  <a:cubicBezTo>
                    <a:pt x="32" y="108"/>
                    <a:pt x="33" y="109"/>
                    <a:pt x="34" y="110"/>
                  </a:cubicBezTo>
                  <a:cubicBezTo>
                    <a:pt x="60" y="136"/>
                    <a:pt x="60" y="136"/>
                    <a:pt x="60" y="136"/>
                  </a:cubicBezTo>
                  <a:cubicBezTo>
                    <a:pt x="60" y="114"/>
                    <a:pt x="60" y="114"/>
                    <a:pt x="60" y="114"/>
                  </a:cubicBezTo>
                  <a:cubicBezTo>
                    <a:pt x="60" y="111"/>
                    <a:pt x="63" y="108"/>
                    <a:pt x="66" y="108"/>
                  </a:cubicBezTo>
                  <a:cubicBezTo>
                    <a:pt x="150" y="108"/>
                    <a:pt x="150" y="108"/>
                    <a:pt x="150" y="108"/>
                  </a:cubicBezTo>
                  <a:cubicBezTo>
                    <a:pt x="154" y="108"/>
                    <a:pt x="156" y="105"/>
                    <a:pt x="156" y="102"/>
                  </a:cubicBezTo>
                  <a:cubicBezTo>
                    <a:pt x="156" y="18"/>
                    <a:pt x="156" y="18"/>
                    <a:pt x="156" y="18"/>
                  </a:cubicBezTo>
                  <a:cubicBezTo>
                    <a:pt x="156" y="15"/>
                    <a:pt x="154" y="12"/>
                    <a:pt x="150" y="12"/>
                  </a:cubicBezTo>
                  <a:lnTo>
                    <a:pt x="18"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3" name="Freeform 124"/>
            <p:cNvSpPr>
              <a:spLocks noEditPoints="1"/>
            </p:cNvSpPr>
            <p:nvPr/>
          </p:nvSpPr>
          <p:spPr bwMode="auto">
            <a:xfrm>
              <a:off x="790"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4" name="Freeform 125"/>
            <p:cNvSpPr>
              <a:spLocks noEditPoints="1"/>
            </p:cNvSpPr>
            <p:nvPr/>
          </p:nvSpPr>
          <p:spPr bwMode="auto">
            <a:xfrm>
              <a:off x="763"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5" name="Freeform 126"/>
            <p:cNvSpPr>
              <a:spLocks noEditPoints="1"/>
            </p:cNvSpPr>
            <p:nvPr/>
          </p:nvSpPr>
          <p:spPr bwMode="auto">
            <a:xfrm>
              <a:off x="515" y="3411"/>
              <a:ext cx="110" cy="108"/>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6" name="Freeform 127"/>
            <p:cNvSpPr>
              <a:spLocks noEditPoints="1"/>
            </p:cNvSpPr>
            <p:nvPr/>
          </p:nvSpPr>
          <p:spPr bwMode="auto">
            <a:xfrm>
              <a:off x="487" y="3501"/>
              <a:ext cx="165" cy="89"/>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7" name="Freeform 128"/>
            <p:cNvSpPr>
              <a:spLocks noEditPoints="1"/>
            </p:cNvSpPr>
            <p:nvPr/>
          </p:nvSpPr>
          <p:spPr bwMode="auto">
            <a:xfrm>
              <a:off x="652" y="3465"/>
              <a:ext cx="111" cy="107"/>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12 h 72"/>
                <a:gd name="T12" fmla="*/ 12 w 72"/>
                <a:gd name="T13" fmla="*/ 36 h 72"/>
                <a:gd name="T14" fmla="*/ 36 w 72"/>
                <a:gd name="T15" fmla="*/ 60 h 72"/>
                <a:gd name="T16" fmla="*/ 60 w 72"/>
                <a:gd name="T17" fmla="*/ 36 h 72"/>
                <a:gd name="T18" fmla="*/ 36 w 72"/>
                <a:gd name="T19" fmla="*/ 1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12"/>
                  </a:moveTo>
                  <a:cubicBezTo>
                    <a:pt x="23" y="12"/>
                    <a:pt x="12" y="23"/>
                    <a:pt x="12" y="36"/>
                  </a:cubicBezTo>
                  <a:cubicBezTo>
                    <a:pt x="12" y="50"/>
                    <a:pt x="23" y="60"/>
                    <a:pt x="36" y="60"/>
                  </a:cubicBezTo>
                  <a:cubicBezTo>
                    <a:pt x="49" y="60"/>
                    <a:pt x="60" y="50"/>
                    <a:pt x="60" y="36"/>
                  </a:cubicBezTo>
                  <a:cubicBezTo>
                    <a:pt x="60" y="23"/>
                    <a:pt x="49" y="12"/>
                    <a:pt x="3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8" name="Freeform 129"/>
            <p:cNvSpPr>
              <a:spLocks noEditPoints="1"/>
            </p:cNvSpPr>
            <p:nvPr/>
          </p:nvSpPr>
          <p:spPr bwMode="auto">
            <a:xfrm>
              <a:off x="625" y="3554"/>
              <a:ext cx="165" cy="90"/>
            </a:xfrm>
            <a:custGeom>
              <a:avLst/>
              <a:gdLst>
                <a:gd name="T0" fmla="*/ 102 w 108"/>
                <a:gd name="T1" fmla="*/ 60 h 60"/>
                <a:gd name="T2" fmla="*/ 6 w 108"/>
                <a:gd name="T3" fmla="*/ 60 h 60"/>
                <a:gd name="T4" fmla="*/ 0 w 108"/>
                <a:gd name="T5" fmla="*/ 54 h 60"/>
                <a:gd name="T6" fmla="*/ 54 w 108"/>
                <a:gd name="T7" fmla="*/ 0 h 60"/>
                <a:gd name="T8" fmla="*/ 108 w 108"/>
                <a:gd name="T9" fmla="*/ 54 h 60"/>
                <a:gd name="T10" fmla="*/ 102 w 108"/>
                <a:gd name="T11" fmla="*/ 60 h 60"/>
                <a:gd name="T12" fmla="*/ 13 w 108"/>
                <a:gd name="T13" fmla="*/ 48 h 60"/>
                <a:gd name="T14" fmla="*/ 96 w 108"/>
                <a:gd name="T15" fmla="*/ 48 h 60"/>
                <a:gd name="T16" fmla="*/ 54 w 108"/>
                <a:gd name="T17" fmla="*/ 12 h 60"/>
                <a:gd name="T18" fmla="*/ 13 w 108"/>
                <a:gd name="T19"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 h="60">
                  <a:moveTo>
                    <a:pt x="102" y="60"/>
                  </a:moveTo>
                  <a:cubicBezTo>
                    <a:pt x="6" y="60"/>
                    <a:pt x="6" y="60"/>
                    <a:pt x="6" y="60"/>
                  </a:cubicBezTo>
                  <a:cubicBezTo>
                    <a:pt x="3" y="60"/>
                    <a:pt x="0" y="58"/>
                    <a:pt x="0" y="54"/>
                  </a:cubicBezTo>
                  <a:cubicBezTo>
                    <a:pt x="0" y="25"/>
                    <a:pt x="24" y="0"/>
                    <a:pt x="54" y="0"/>
                  </a:cubicBezTo>
                  <a:cubicBezTo>
                    <a:pt x="84" y="0"/>
                    <a:pt x="108" y="25"/>
                    <a:pt x="108" y="54"/>
                  </a:cubicBezTo>
                  <a:cubicBezTo>
                    <a:pt x="108" y="58"/>
                    <a:pt x="106" y="60"/>
                    <a:pt x="102" y="60"/>
                  </a:cubicBezTo>
                  <a:close/>
                  <a:moveTo>
                    <a:pt x="13" y="48"/>
                  </a:moveTo>
                  <a:cubicBezTo>
                    <a:pt x="96" y="48"/>
                    <a:pt x="96" y="48"/>
                    <a:pt x="96" y="48"/>
                  </a:cubicBezTo>
                  <a:cubicBezTo>
                    <a:pt x="93" y="28"/>
                    <a:pt x="75" y="12"/>
                    <a:pt x="54" y="12"/>
                  </a:cubicBezTo>
                  <a:cubicBezTo>
                    <a:pt x="33" y="12"/>
                    <a:pt x="16" y="28"/>
                    <a:pt x="13"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89" name="Freeform 130"/>
            <p:cNvSpPr/>
            <p:nvPr/>
          </p:nvSpPr>
          <p:spPr bwMode="auto">
            <a:xfrm>
              <a:off x="634" y="3250"/>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90" name="Freeform 131"/>
            <p:cNvSpPr/>
            <p:nvPr/>
          </p:nvSpPr>
          <p:spPr bwMode="auto">
            <a:xfrm>
              <a:off x="634" y="3286"/>
              <a:ext cx="147" cy="18"/>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sp>
          <p:nvSpPr>
            <p:cNvPr id="291" name="Freeform 132"/>
            <p:cNvSpPr/>
            <p:nvPr/>
          </p:nvSpPr>
          <p:spPr bwMode="auto">
            <a:xfrm>
              <a:off x="634" y="3322"/>
              <a:ext cx="147" cy="17"/>
            </a:xfrm>
            <a:custGeom>
              <a:avLst/>
              <a:gdLst>
                <a:gd name="T0" fmla="*/ 90 w 96"/>
                <a:gd name="T1" fmla="*/ 12 h 12"/>
                <a:gd name="T2" fmla="*/ 6 w 96"/>
                <a:gd name="T3" fmla="*/ 12 h 12"/>
                <a:gd name="T4" fmla="*/ 0 w 96"/>
                <a:gd name="T5" fmla="*/ 6 h 12"/>
                <a:gd name="T6" fmla="*/ 6 w 96"/>
                <a:gd name="T7" fmla="*/ 0 h 12"/>
                <a:gd name="T8" fmla="*/ 90 w 96"/>
                <a:gd name="T9" fmla="*/ 0 h 12"/>
                <a:gd name="T10" fmla="*/ 96 w 96"/>
                <a:gd name="T11" fmla="*/ 6 h 12"/>
                <a:gd name="T12" fmla="*/ 90 w 9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6" h="12">
                  <a:moveTo>
                    <a:pt x="90" y="12"/>
                  </a:moveTo>
                  <a:cubicBezTo>
                    <a:pt x="6" y="12"/>
                    <a:pt x="6" y="12"/>
                    <a:pt x="6" y="12"/>
                  </a:cubicBezTo>
                  <a:cubicBezTo>
                    <a:pt x="3" y="12"/>
                    <a:pt x="0" y="9"/>
                    <a:pt x="0" y="6"/>
                  </a:cubicBezTo>
                  <a:cubicBezTo>
                    <a:pt x="0" y="3"/>
                    <a:pt x="3" y="0"/>
                    <a:pt x="6" y="0"/>
                  </a:cubicBezTo>
                  <a:cubicBezTo>
                    <a:pt x="90" y="0"/>
                    <a:pt x="90" y="0"/>
                    <a:pt x="90" y="0"/>
                  </a:cubicBezTo>
                  <a:cubicBezTo>
                    <a:pt x="93" y="0"/>
                    <a:pt x="96" y="3"/>
                    <a:pt x="96" y="6"/>
                  </a:cubicBezTo>
                  <a:cubicBezTo>
                    <a:pt x="96" y="9"/>
                    <a:pt x="93" y="12"/>
                    <a:pt x="9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n-lt"/>
              </a:endParaRPr>
            </a:p>
          </p:txBody>
        </p:sp>
      </p:grpSp>
      <p:grpSp>
        <p:nvGrpSpPr>
          <p:cNvPr id="292" name="Group 140"/>
          <p:cNvGrpSpPr>
            <a:grpSpLocks noChangeAspect="1"/>
          </p:cNvGrpSpPr>
          <p:nvPr/>
        </p:nvGrpSpPr>
        <p:grpSpPr bwMode="auto">
          <a:xfrm>
            <a:off x="10942164" y="1923077"/>
            <a:ext cx="513762" cy="513760"/>
            <a:chOff x="1560" y="3157"/>
            <a:chExt cx="426" cy="426"/>
          </a:xfrm>
          <a:solidFill>
            <a:schemeClr val="accent1"/>
          </a:solidFill>
        </p:grpSpPr>
        <p:sp>
          <p:nvSpPr>
            <p:cNvPr id="293" name="Freeform 141"/>
            <p:cNvSpPr>
              <a:spLocks noEditPoints="1"/>
            </p:cNvSpPr>
            <p:nvPr/>
          </p:nvSpPr>
          <p:spPr bwMode="auto">
            <a:xfrm>
              <a:off x="1702" y="3211"/>
              <a:ext cx="142" cy="141"/>
            </a:xfrm>
            <a:custGeom>
              <a:avLst/>
              <a:gdLst>
                <a:gd name="T0" fmla="*/ 48 w 96"/>
                <a:gd name="T1" fmla="*/ 96 h 96"/>
                <a:gd name="T2" fmla="*/ 0 w 96"/>
                <a:gd name="T3" fmla="*/ 48 h 96"/>
                <a:gd name="T4" fmla="*/ 48 w 96"/>
                <a:gd name="T5" fmla="*/ 0 h 96"/>
                <a:gd name="T6" fmla="*/ 96 w 96"/>
                <a:gd name="T7" fmla="*/ 48 h 96"/>
                <a:gd name="T8" fmla="*/ 48 w 96"/>
                <a:gd name="T9" fmla="*/ 96 h 96"/>
                <a:gd name="T10" fmla="*/ 48 w 96"/>
                <a:gd name="T11" fmla="*/ 12 h 96"/>
                <a:gd name="T12" fmla="*/ 12 w 96"/>
                <a:gd name="T13" fmla="*/ 48 h 96"/>
                <a:gd name="T14" fmla="*/ 48 w 96"/>
                <a:gd name="T15" fmla="*/ 84 h 96"/>
                <a:gd name="T16" fmla="*/ 84 w 96"/>
                <a:gd name="T17" fmla="*/ 48 h 96"/>
                <a:gd name="T18" fmla="*/ 48 w 96"/>
                <a:gd name="T19"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6">
                  <a:moveTo>
                    <a:pt x="48" y="96"/>
                  </a:moveTo>
                  <a:cubicBezTo>
                    <a:pt x="22" y="96"/>
                    <a:pt x="0" y="75"/>
                    <a:pt x="0" y="48"/>
                  </a:cubicBezTo>
                  <a:cubicBezTo>
                    <a:pt x="0" y="22"/>
                    <a:pt x="22" y="0"/>
                    <a:pt x="48" y="0"/>
                  </a:cubicBezTo>
                  <a:cubicBezTo>
                    <a:pt x="75" y="0"/>
                    <a:pt x="96" y="22"/>
                    <a:pt x="96" y="48"/>
                  </a:cubicBezTo>
                  <a:cubicBezTo>
                    <a:pt x="96" y="75"/>
                    <a:pt x="75" y="96"/>
                    <a:pt x="48" y="96"/>
                  </a:cubicBezTo>
                  <a:close/>
                  <a:moveTo>
                    <a:pt x="48" y="12"/>
                  </a:moveTo>
                  <a:cubicBezTo>
                    <a:pt x="28" y="12"/>
                    <a:pt x="12" y="29"/>
                    <a:pt x="12" y="48"/>
                  </a:cubicBezTo>
                  <a:cubicBezTo>
                    <a:pt x="12" y="68"/>
                    <a:pt x="28" y="84"/>
                    <a:pt x="48" y="84"/>
                  </a:cubicBezTo>
                  <a:cubicBezTo>
                    <a:pt x="68" y="84"/>
                    <a:pt x="84" y="68"/>
                    <a:pt x="84" y="48"/>
                  </a:cubicBezTo>
                  <a:cubicBezTo>
                    <a:pt x="84" y="29"/>
                    <a:pt x="68" y="12"/>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294" name="Freeform 142"/>
            <p:cNvSpPr>
              <a:spLocks noEditPoints="1"/>
            </p:cNvSpPr>
            <p:nvPr/>
          </p:nvSpPr>
          <p:spPr bwMode="auto">
            <a:xfrm>
              <a:off x="1643" y="3157"/>
              <a:ext cx="262" cy="392"/>
            </a:xfrm>
            <a:custGeom>
              <a:avLst/>
              <a:gdLst>
                <a:gd name="T0" fmla="*/ 88 w 177"/>
                <a:gd name="T1" fmla="*/ 265 h 265"/>
                <a:gd name="T2" fmla="*/ 88 w 177"/>
                <a:gd name="T3" fmla="*/ 265 h 265"/>
                <a:gd name="T4" fmla="*/ 83 w 177"/>
                <a:gd name="T5" fmla="*/ 262 h 265"/>
                <a:gd name="T6" fmla="*/ 0 w 177"/>
                <a:gd name="T7" fmla="*/ 89 h 265"/>
                <a:gd name="T8" fmla="*/ 88 w 177"/>
                <a:gd name="T9" fmla="*/ 0 h 265"/>
                <a:gd name="T10" fmla="*/ 177 w 177"/>
                <a:gd name="T11" fmla="*/ 89 h 265"/>
                <a:gd name="T12" fmla="*/ 93 w 177"/>
                <a:gd name="T13" fmla="*/ 262 h 265"/>
                <a:gd name="T14" fmla="*/ 88 w 177"/>
                <a:gd name="T15" fmla="*/ 265 h 265"/>
                <a:gd name="T16" fmla="*/ 88 w 177"/>
                <a:gd name="T17" fmla="*/ 12 h 265"/>
                <a:gd name="T18" fmla="*/ 12 w 177"/>
                <a:gd name="T19" fmla="*/ 89 h 265"/>
                <a:gd name="T20" fmla="*/ 88 w 177"/>
                <a:gd name="T21" fmla="*/ 248 h 265"/>
                <a:gd name="T22" fmla="*/ 165 w 177"/>
                <a:gd name="T23" fmla="*/ 89 h 265"/>
                <a:gd name="T24" fmla="*/ 88 w 177"/>
                <a:gd name="T25" fmla="*/ 1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65">
                  <a:moveTo>
                    <a:pt x="88" y="265"/>
                  </a:moveTo>
                  <a:cubicBezTo>
                    <a:pt x="88" y="265"/>
                    <a:pt x="88" y="265"/>
                    <a:pt x="88" y="265"/>
                  </a:cubicBezTo>
                  <a:cubicBezTo>
                    <a:pt x="86" y="265"/>
                    <a:pt x="84" y="264"/>
                    <a:pt x="83" y="262"/>
                  </a:cubicBezTo>
                  <a:cubicBezTo>
                    <a:pt x="80" y="257"/>
                    <a:pt x="0" y="135"/>
                    <a:pt x="0" y="89"/>
                  </a:cubicBezTo>
                  <a:cubicBezTo>
                    <a:pt x="0" y="40"/>
                    <a:pt x="40" y="0"/>
                    <a:pt x="88" y="0"/>
                  </a:cubicBezTo>
                  <a:cubicBezTo>
                    <a:pt x="137" y="0"/>
                    <a:pt x="177" y="40"/>
                    <a:pt x="177" y="89"/>
                  </a:cubicBezTo>
                  <a:cubicBezTo>
                    <a:pt x="177" y="135"/>
                    <a:pt x="97" y="257"/>
                    <a:pt x="93" y="262"/>
                  </a:cubicBezTo>
                  <a:cubicBezTo>
                    <a:pt x="92" y="264"/>
                    <a:pt x="90" y="265"/>
                    <a:pt x="88" y="265"/>
                  </a:cubicBezTo>
                  <a:close/>
                  <a:moveTo>
                    <a:pt x="88" y="12"/>
                  </a:moveTo>
                  <a:cubicBezTo>
                    <a:pt x="46" y="12"/>
                    <a:pt x="12" y="47"/>
                    <a:pt x="12" y="89"/>
                  </a:cubicBezTo>
                  <a:cubicBezTo>
                    <a:pt x="12" y="126"/>
                    <a:pt x="71" y="220"/>
                    <a:pt x="88" y="248"/>
                  </a:cubicBezTo>
                  <a:cubicBezTo>
                    <a:pt x="106" y="220"/>
                    <a:pt x="165" y="126"/>
                    <a:pt x="165" y="89"/>
                  </a:cubicBezTo>
                  <a:cubicBezTo>
                    <a:pt x="165" y="47"/>
                    <a:pt x="130" y="12"/>
                    <a:pt x="8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295" name="Freeform 143"/>
            <p:cNvSpPr>
              <a:spLocks noEditPoints="1"/>
            </p:cNvSpPr>
            <p:nvPr/>
          </p:nvSpPr>
          <p:spPr bwMode="auto">
            <a:xfrm>
              <a:off x="1560" y="3499"/>
              <a:ext cx="426" cy="84"/>
            </a:xfrm>
            <a:custGeom>
              <a:avLst/>
              <a:gdLst>
                <a:gd name="T0" fmla="*/ 144 w 288"/>
                <a:gd name="T1" fmla="*/ 57 h 57"/>
                <a:gd name="T2" fmla="*/ 0 w 288"/>
                <a:gd name="T3" fmla="*/ 27 h 57"/>
                <a:gd name="T4" fmla="*/ 83 w 288"/>
                <a:gd name="T5" fmla="*/ 0 h 57"/>
                <a:gd name="T6" fmla="*/ 90 w 288"/>
                <a:gd name="T7" fmla="*/ 5 h 57"/>
                <a:gd name="T8" fmla="*/ 84 w 288"/>
                <a:gd name="T9" fmla="*/ 12 h 57"/>
                <a:gd name="T10" fmla="*/ 13 w 288"/>
                <a:gd name="T11" fmla="*/ 27 h 57"/>
                <a:gd name="T12" fmla="*/ 144 w 288"/>
                <a:gd name="T13" fmla="*/ 45 h 57"/>
                <a:gd name="T14" fmla="*/ 276 w 288"/>
                <a:gd name="T15" fmla="*/ 27 h 57"/>
                <a:gd name="T16" fmla="*/ 204 w 288"/>
                <a:gd name="T17" fmla="*/ 12 h 57"/>
                <a:gd name="T18" fmla="*/ 198 w 288"/>
                <a:gd name="T19" fmla="*/ 5 h 57"/>
                <a:gd name="T20" fmla="*/ 205 w 288"/>
                <a:gd name="T21" fmla="*/ 0 h 57"/>
                <a:gd name="T22" fmla="*/ 288 w 288"/>
                <a:gd name="T23" fmla="*/ 27 h 57"/>
                <a:gd name="T24" fmla="*/ 144 w 288"/>
                <a:gd name="T25" fmla="*/ 57 h 57"/>
                <a:gd name="T26" fmla="*/ 276 w 288"/>
                <a:gd name="T27" fmla="*/ 28 h 57"/>
                <a:gd name="T28" fmla="*/ 276 w 288"/>
                <a:gd name="T29" fmla="*/ 2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8" h="57">
                  <a:moveTo>
                    <a:pt x="144" y="57"/>
                  </a:moveTo>
                  <a:cubicBezTo>
                    <a:pt x="130" y="57"/>
                    <a:pt x="0" y="57"/>
                    <a:pt x="0" y="27"/>
                  </a:cubicBezTo>
                  <a:cubicBezTo>
                    <a:pt x="0" y="14"/>
                    <a:pt x="28" y="5"/>
                    <a:pt x="83" y="0"/>
                  </a:cubicBezTo>
                  <a:cubicBezTo>
                    <a:pt x="87" y="0"/>
                    <a:pt x="89" y="2"/>
                    <a:pt x="90" y="5"/>
                  </a:cubicBezTo>
                  <a:cubicBezTo>
                    <a:pt x="90" y="9"/>
                    <a:pt x="88" y="12"/>
                    <a:pt x="84" y="12"/>
                  </a:cubicBezTo>
                  <a:cubicBezTo>
                    <a:pt x="33" y="16"/>
                    <a:pt x="16" y="24"/>
                    <a:pt x="13" y="27"/>
                  </a:cubicBezTo>
                  <a:cubicBezTo>
                    <a:pt x="18" y="34"/>
                    <a:pt x="65" y="45"/>
                    <a:pt x="144" y="45"/>
                  </a:cubicBezTo>
                  <a:cubicBezTo>
                    <a:pt x="223" y="45"/>
                    <a:pt x="270" y="34"/>
                    <a:pt x="276" y="27"/>
                  </a:cubicBezTo>
                  <a:cubicBezTo>
                    <a:pt x="273" y="24"/>
                    <a:pt x="255" y="16"/>
                    <a:pt x="204" y="12"/>
                  </a:cubicBezTo>
                  <a:cubicBezTo>
                    <a:pt x="200" y="12"/>
                    <a:pt x="198" y="9"/>
                    <a:pt x="198" y="5"/>
                  </a:cubicBezTo>
                  <a:cubicBezTo>
                    <a:pt x="199" y="2"/>
                    <a:pt x="201" y="0"/>
                    <a:pt x="205" y="0"/>
                  </a:cubicBezTo>
                  <a:cubicBezTo>
                    <a:pt x="260" y="5"/>
                    <a:pt x="288" y="14"/>
                    <a:pt x="288" y="27"/>
                  </a:cubicBezTo>
                  <a:cubicBezTo>
                    <a:pt x="288" y="57"/>
                    <a:pt x="159" y="57"/>
                    <a:pt x="144" y="57"/>
                  </a:cubicBezTo>
                  <a:close/>
                  <a:moveTo>
                    <a:pt x="276" y="28"/>
                  </a:moveTo>
                  <a:cubicBezTo>
                    <a:pt x="276" y="28"/>
                    <a:pt x="276" y="28"/>
                    <a:pt x="276"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grpSp>
      <p:grpSp>
        <p:nvGrpSpPr>
          <p:cNvPr id="296" name="Group 265"/>
          <p:cNvGrpSpPr>
            <a:grpSpLocks noChangeAspect="1"/>
          </p:cNvGrpSpPr>
          <p:nvPr/>
        </p:nvGrpSpPr>
        <p:grpSpPr bwMode="auto">
          <a:xfrm>
            <a:off x="9686502" y="1940477"/>
            <a:ext cx="477838" cy="478960"/>
            <a:chOff x="4480" y="2998"/>
            <a:chExt cx="426" cy="427"/>
          </a:xfrm>
          <a:solidFill>
            <a:schemeClr val="accent1"/>
          </a:solidFill>
        </p:grpSpPr>
        <p:sp>
          <p:nvSpPr>
            <p:cNvPr id="297" name="Freeform 266"/>
            <p:cNvSpPr>
              <a:spLocks noEditPoints="1"/>
            </p:cNvSpPr>
            <p:nvPr/>
          </p:nvSpPr>
          <p:spPr bwMode="auto">
            <a:xfrm>
              <a:off x="4480" y="2998"/>
              <a:ext cx="426" cy="427"/>
            </a:xfrm>
            <a:custGeom>
              <a:avLst/>
              <a:gdLst>
                <a:gd name="T0" fmla="*/ 144 w 288"/>
                <a:gd name="T1" fmla="*/ 288 h 288"/>
                <a:gd name="T2" fmla="*/ 0 w 288"/>
                <a:gd name="T3" fmla="*/ 141 h 288"/>
                <a:gd name="T4" fmla="*/ 138 w 288"/>
                <a:gd name="T5" fmla="*/ 0 h 288"/>
                <a:gd name="T6" fmla="*/ 144 w 288"/>
                <a:gd name="T7" fmla="*/ 0 h 288"/>
                <a:gd name="T8" fmla="*/ 288 w 288"/>
                <a:gd name="T9" fmla="*/ 143 h 288"/>
                <a:gd name="T10" fmla="*/ 144 w 288"/>
                <a:gd name="T11" fmla="*/ 288 h 288"/>
                <a:gd name="T12" fmla="*/ 144 w 288"/>
                <a:gd name="T13" fmla="*/ 12 h 288"/>
                <a:gd name="T14" fmla="*/ 139 w 288"/>
                <a:gd name="T15" fmla="*/ 12 h 288"/>
                <a:gd name="T16" fmla="*/ 12 w 288"/>
                <a:gd name="T17" fmla="*/ 141 h 288"/>
                <a:gd name="T18" fmla="*/ 144 w 288"/>
                <a:gd name="T19" fmla="*/ 276 h 288"/>
                <a:gd name="T20" fmla="*/ 276 w 288"/>
                <a:gd name="T21" fmla="*/ 143 h 288"/>
                <a:gd name="T22" fmla="*/ 144 w 288"/>
                <a:gd name="T23" fmla="*/ 1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288">
                  <a:moveTo>
                    <a:pt x="144" y="288"/>
                  </a:moveTo>
                  <a:cubicBezTo>
                    <a:pt x="65" y="288"/>
                    <a:pt x="0" y="222"/>
                    <a:pt x="0" y="141"/>
                  </a:cubicBezTo>
                  <a:cubicBezTo>
                    <a:pt x="0" y="64"/>
                    <a:pt x="60" y="3"/>
                    <a:pt x="138" y="0"/>
                  </a:cubicBezTo>
                  <a:cubicBezTo>
                    <a:pt x="140" y="0"/>
                    <a:pt x="142" y="0"/>
                    <a:pt x="144" y="0"/>
                  </a:cubicBezTo>
                  <a:cubicBezTo>
                    <a:pt x="224" y="0"/>
                    <a:pt x="288" y="64"/>
                    <a:pt x="288" y="143"/>
                  </a:cubicBezTo>
                  <a:cubicBezTo>
                    <a:pt x="288" y="223"/>
                    <a:pt x="224" y="288"/>
                    <a:pt x="144" y="288"/>
                  </a:cubicBezTo>
                  <a:close/>
                  <a:moveTo>
                    <a:pt x="144" y="12"/>
                  </a:moveTo>
                  <a:cubicBezTo>
                    <a:pt x="143" y="12"/>
                    <a:pt x="141" y="12"/>
                    <a:pt x="139" y="12"/>
                  </a:cubicBezTo>
                  <a:cubicBezTo>
                    <a:pt x="67" y="15"/>
                    <a:pt x="12" y="70"/>
                    <a:pt x="12" y="141"/>
                  </a:cubicBezTo>
                  <a:cubicBezTo>
                    <a:pt x="12" y="215"/>
                    <a:pt x="71" y="276"/>
                    <a:pt x="144" y="276"/>
                  </a:cubicBezTo>
                  <a:cubicBezTo>
                    <a:pt x="217" y="276"/>
                    <a:pt x="276" y="216"/>
                    <a:pt x="276" y="143"/>
                  </a:cubicBezTo>
                  <a:cubicBezTo>
                    <a:pt x="276" y="71"/>
                    <a:pt x="217" y="12"/>
                    <a:pt x="14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298" name="Freeform 267"/>
            <p:cNvSpPr/>
            <p:nvPr/>
          </p:nvSpPr>
          <p:spPr bwMode="auto">
            <a:xfrm>
              <a:off x="4569" y="3001"/>
              <a:ext cx="123" cy="419"/>
            </a:xfrm>
            <a:custGeom>
              <a:avLst/>
              <a:gdLst>
                <a:gd name="T0" fmla="*/ 74 w 83"/>
                <a:gd name="T1" fmla="*/ 283 h 283"/>
                <a:gd name="T2" fmla="*/ 74 w 83"/>
                <a:gd name="T3" fmla="*/ 0 h 283"/>
                <a:gd name="T4" fmla="*/ 83 w 83"/>
                <a:gd name="T5" fmla="*/ 8 h 283"/>
                <a:gd name="T6" fmla="*/ 83 w 83"/>
                <a:gd name="T7" fmla="*/ 276 h 283"/>
                <a:gd name="T8" fmla="*/ 74 w 83"/>
                <a:gd name="T9" fmla="*/ 283 h 283"/>
              </a:gdLst>
              <a:ahLst/>
              <a:cxnLst>
                <a:cxn ang="0">
                  <a:pos x="T0" y="T1"/>
                </a:cxn>
                <a:cxn ang="0">
                  <a:pos x="T2" y="T3"/>
                </a:cxn>
                <a:cxn ang="0">
                  <a:pos x="T4" y="T5"/>
                </a:cxn>
                <a:cxn ang="0">
                  <a:pos x="T6" y="T7"/>
                </a:cxn>
                <a:cxn ang="0">
                  <a:pos x="T8" y="T9"/>
                </a:cxn>
              </a:cxnLst>
              <a:rect l="0" t="0" r="r" b="b"/>
              <a:pathLst>
                <a:path w="83" h="283">
                  <a:moveTo>
                    <a:pt x="74" y="283"/>
                  </a:moveTo>
                  <a:cubicBezTo>
                    <a:pt x="0" y="186"/>
                    <a:pt x="1" y="80"/>
                    <a:pt x="74" y="0"/>
                  </a:cubicBezTo>
                  <a:cubicBezTo>
                    <a:pt x="83" y="8"/>
                    <a:pt x="83" y="8"/>
                    <a:pt x="83" y="8"/>
                  </a:cubicBezTo>
                  <a:cubicBezTo>
                    <a:pt x="13" y="84"/>
                    <a:pt x="13" y="182"/>
                    <a:pt x="83" y="276"/>
                  </a:cubicBezTo>
                  <a:lnTo>
                    <a:pt x="74" y="28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299" name="Freeform 268"/>
            <p:cNvSpPr/>
            <p:nvPr/>
          </p:nvSpPr>
          <p:spPr bwMode="auto">
            <a:xfrm>
              <a:off x="4696" y="3001"/>
              <a:ext cx="123" cy="419"/>
            </a:xfrm>
            <a:custGeom>
              <a:avLst/>
              <a:gdLst>
                <a:gd name="T0" fmla="*/ 9 w 83"/>
                <a:gd name="T1" fmla="*/ 283 h 283"/>
                <a:gd name="T2" fmla="*/ 0 w 83"/>
                <a:gd name="T3" fmla="*/ 276 h 283"/>
                <a:gd name="T4" fmla="*/ 0 w 83"/>
                <a:gd name="T5" fmla="*/ 8 h 283"/>
                <a:gd name="T6" fmla="*/ 9 w 83"/>
                <a:gd name="T7" fmla="*/ 0 h 283"/>
                <a:gd name="T8" fmla="*/ 9 w 83"/>
                <a:gd name="T9" fmla="*/ 283 h 283"/>
              </a:gdLst>
              <a:ahLst/>
              <a:cxnLst>
                <a:cxn ang="0">
                  <a:pos x="T0" y="T1"/>
                </a:cxn>
                <a:cxn ang="0">
                  <a:pos x="T2" y="T3"/>
                </a:cxn>
                <a:cxn ang="0">
                  <a:pos x="T4" y="T5"/>
                </a:cxn>
                <a:cxn ang="0">
                  <a:pos x="T6" y="T7"/>
                </a:cxn>
                <a:cxn ang="0">
                  <a:pos x="T8" y="T9"/>
                </a:cxn>
              </a:cxnLst>
              <a:rect l="0" t="0" r="r" b="b"/>
              <a:pathLst>
                <a:path w="83" h="283">
                  <a:moveTo>
                    <a:pt x="9" y="283"/>
                  </a:moveTo>
                  <a:cubicBezTo>
                    <a:pt x="0" y="276"/>
                    <a:pt x="0" y="276"/>
                    <a:pt x="0" y="276"/>
                  </a:cubicBezTo>
                  <a:cubicBezTo>
                    <a:pt x="70" y="182"/>
                    <a:pt x="70" y="84"/>
                    <a:pt x="0" y="8"/>
                  </a:cubicBezTo>
                  <a:cubicBezTo>
                    <a:pt x="9" y="0"/>
                    <a:pt x="9" y="0"/>
                    <a:pt x="9" y="0"/>
                  </a:cubicBezTo>
                  <a:cubicBezTo>
                    <a:pt x="82" y="80"/>
                    <a:pt x="83" y="186"/>
                    <a:pt x="9" y="2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n-lt"/>
              </a:endParaRPr>
            </a:p>
          </p:txBody>
        </p:sp>
        <p:sp>
          <p:nvSpPr>
            <p:cNvPr id="300" name="Rectangle 269"/>
            <p:cNvSpPr>
              <a:spLocks noChangeArrowheads="1"/>
            </p:cNvSpPr>
            <p:nvPr/>
          </p:nvSpPr>
          <p:spPr bwMode="auto">
            <a:xfrm>
              <a:off x="4516" y="3300"/>
              <a:ext cx="356"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latin typeface="+mn-lt"/>
              </a:endParaRPr>
            </a:p>
          </p:txBody>
        </p:sp>
        <p:sp>
          <p:nvSpPr>
            <p:cNvPr id="301" name="Rectangle 270"/>
            <p:cNvSpPr>
              <a:spLocks noChangeArrowheads="1"/>
            </p:cNvSpPr>
            <p:nvPr/>
          </p:nvSpPr>
          <p:spPr bwMode="auto">
            <a:xfrm>
              <a:off x="4523" y="3087"/>
              <a:ext cx="339" cy="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latin typeface="+mn-lt"/>
              </a:endParaRPr>
            </a:p>
          </p:txBody>
        </p:sp>
        <p:sp>
          <p:nvSpPr>
            <p:cNvPr id="302" name="Rectangle 271"/>
            <p:cNvSpPr>
              <a:spLocks noChangeArrowheads="1"/>
            </p:cNvSpPr>
            <p:nvPr/>
          </p:nvSpPr>
          <p:spPr bwMode="auto">
            <a:xfrm>
              <a:off x="4489" y="3194"/>
              <a:ext cx="408" cy="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AU">
                <a:latin typeface="+mn-lt"/>
              </a:endParaRPr>
            </a:p>
          </p:txBody>
        </p:sp>
      </p:grpSp>
      <p:grpSp>
        <p:nvGrpSpPr>
          <p:cNvPr id="303" name="Group 92"/>
          <p:cNvGrpSpPr>
            <a:grpSpLocks noChangeAspect="1"/>
          </p:cNvGrpSpPr>
          <p:nvPr/>
        </p:nvGrpSpPr>
        <p:grpSpPr bwMode="auto">
          <a:xfrm>
            <a:off x="4560155" y="5528336"/>
            <a:ext cx="578644" cy="412766"/>
            <a:chOff x="341" y="1769"/>
            <a:chExt cx="450" cy="321"/>
          </a:xfrm>
          <a:solidFill>
            <a:schemeClr val="accent1"/>
          </a:solidFill>
        </p:grpSpPr>
        <p:sp>
          <p:nvSpPr>
            <p:cNvPr id="304" name="Freeform 93"/>
            <p:cNvSpPr>
              <a:spLocks noEditPoints="1"/>
            </p:cNvSpPr>
            <p:nvPr/>
          </p:nvSpPr>
          <p:spPr bwMode="auto">
            <a:xfrm>
              <a:off x="447" y="1923"/>
              <a:ext cx="101" cy="167"/>
            </a:xfrm>
            <a:custGeom>
              <a:avLst/>
              <a:gdLst>
                <a:gd name="T0" fmla="*/ 68 w 68"/>
                <a:gd name="T1" fmla="*/ 14 h 113"/>
                <a:gd name="T2" fmla="*/ 54 w 68"/>
                <a:gd name="T3" fmla="*/ 0 h 113"/>
                <a:gd name="T4" fmla="*/ 13 w 68"/>
                <a:gd name="T5" fmla="*/ 0 h 113"/>
                <a:gd name="T6" fmla="*/ 0 w 68"/>
                <a:gd name="T7" fmla="*/ 14 h 113"/>
                <a:gd name="T8" fmla="*/ 0 w 68"/>
                <a:gd name="T9" fmla="*/ 100 h 113"/>
                <a:gd name="T10" fmla="*/ 13 w 68"/>
                <a:gd name="T11" fmla="*/ 113 h 113"/>
                <a:gd name="T12" fmla="*/ 54 w 68"/>
                <a:gd name="T13" fmla="*/ 113 h 113"/>
                <a:gd name="T14" fmla="*/ 68 w 68"/>
                <a:gd name="T15" fmla="*/ 100 h 113"/>
                <a:gd name="T16" fmla="*/ 68 w 68"/>
                <a:gd name="T17" fmla="*/ 14 h 113"/>
                <a:gd name="T18" fmla="*/ 58 w 68"/>
                <a:gd name="T19" fmla="*/ 100 h 113"/>
                <a:gd name="T20" fmla="*/ 54 w 68"/>
                <a:gd name="T21" fmla="*/ 104 h 113"/>
                <a:gd name="T22" fmla="*/ 13 w 68"/>
                <a:gd name="T23" fmla="*/ 104 h 113"/>
                <a:gd name="T24" fmla="*/ 9 w 68"/>
                <a:gd name="T25" fmla="*/ 100 h 113"/>
                <a:gd name="T26" fmla="*/ 9 w 68"/>
                <a:gd name="T27" fmla="*/ 90 h 113"/>
                <a:gd name="T28" fmla="*/ 58 w 68"/>
                <a:gd name="T29" fmla="*/ 90 h 113"/>
                <a:gd name="T30" fmla="*/ 58 w 68"/>
                <a:gd name="T31" fmla="*/ 100 h 113"/>
                <a:gd name="T32" fmla="*/ 58 w 68"/>
                <a:gd name="T33" fmla="*/ 81 h 113"/>
                <a:gd name="T34" fmla="*/ 9 w 68"/>
                <a:gd name="T35" fmla="*/ 81 h 113"/>
                <a:gd name="T36" fmla="*/ 9 w 68"/>
                <a:gd name="T37" fmla="*/ 31 h 113"/>
                <a:gd name="T38" fmla="*/ 58 w 68"/>
                <a:gd name="T39" fmla="*/ 31 h 113"/>
                <a:gd name="T40" fmla="*/ 58 w 68"/>
                <a:gd name="T41" fmla="*/ 81 h 113"/>
                <a:gd name="T42" fmla="*/ 58 w 68"/>
                <a:gd name="T43" fmla="*/ 22 h 113"/>
                <a:gd name="T44" fmla="*/ 9 w 68"/>
                <a:gd name="T45" fmla="*/ 22 h 113"/>
                <a:gd name="T46" fmla="*/ 9 w 68"/>
                <a:gd name="T47" fmla="*/ 14 h 113"/>
                <a:gd name="T48" fmla="*/ 13 w 68"/>
                <a:gd name="T49" fmla="*/ 9 h 113"/>
                <a:gd name="T50" fmla="*/ 54 w 68"/>
                <a:gd name="T51" fmla="*/ 9 h 113"/>
                <a:gd name="T52" fmla="*/ 58 w 68"/>
                <a:gd name="T53" fmla="*/ 14 h 113"/>
                <a:gd name="T54" fmla="*/ 58 w 68"/>
                <a:gd name="T55" fmla="*/ 22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8" h="113">
                  <a:moveTo>
                    <a:pt x="68" y="14"/>
                  </a:moveTo>
                  <a:cubicBezTo>
                    <a:pt x="68" y="6"/>
                    <a:pt x="62" y="0"/>
                    <a:pt x="54" y="0"/>
                  </a:cubicBezTo>
                  <a:cubicBezTo>
                    <a:pt x="13" y="0"/>
                    <a:pt x="13" y="0"/>
                    <a:pt x="13" y="0"/>
                  </a:cubicBezTo>
                  <a:cubicBezTo>
                    <a:pt x="6" y="0"/>
                    <a:pt x="0" y="6"/>
                    <a:pt x="0" y="14"/>
                  </a:cubicBezTo>
                  <a:cubicBezTo>
                    <a:pt x="0" y="100"/>
                    <a:pt x="0" y="100"/>
                    <a:pt x="0" y="100"/>
                  </a:cubicBezTo>
                  <a:cubicBezTo>
                    <a:pt x="0" y="107"/>
                    <a:pt x="6" y="113"/>
                    <a:pt x="13" y="113"/>
                  </a:cubicBezTo>
                  <a:cubicBezTo>
                    <a:pt x="54" y="113"/>
                    <a:pt x="54" y="113"/>
                    <a:pt x="54" y="113"/>
                  </a:cubicBezTo>
                  <a:cubicBezTo>
                    <a:pt x="62" y="113"/>
                    <a:pt x="68" y="107"/>
                    <a:pt x="68" y="100"/>
                  </a:cubicBezTo>
                  <a:lnTo>
                    <a:pt x="68" y="14"/>
                  </a:lnTo>
                  <a:close/>
                  <a:moveTo>
                    <a:pt x="58" y="100"/>
                  </a:moveTo>
                  <a:cubicBezTo>
                    <a:pt x="58" y="102"/>
                    <a:pt x="56" y="104"/>
                    <a:pt x="54" y="104"/>
                  </a:cubicBezTo>
                  <a:cubicBezTo>
                    <a:pt x="13" y="104"/>
                    <a:pt x="13" y="104"/>
                    <a:pt x="13" y="104"/>
                  </a:cubicBezTo>
                  <a:cubicBezTo>
                    <a:pt x="11" y="104"/>
                    <a:pt x="9" y="102"/>
                    <a:pt x="9" y="100"/>
                  </a:cubicBezTo>
                  <a:cubicBezTo>
                    <a:pt x="9" y="90"/>
                    <a:pt x="9" y="90"/>
                    <a:pt x="9" y="90"/>
                  </a:cubicBezTo>
                  <a:cubicBezTo>
                    <a:pt x="58" y="90"/>
                    <a:pt x="58" y="90"/>
                    <a:pt x="58" y="90"/>
                  </a:cubicBezTo>
                  <a:lnTo>
                    <a:pt x="58" y="100"/>
                  </a:lnTo>
                  <a:close/>
                  <a:moveTo>
                    <a:pt x="58" y="81"/>
                  </a:moveTo>
                  <a:cubicBezTo>
                    <a:pt x="9" y="81"/>
                    <a:pt x="9" y="81"/>
                    <a:pt x="9" y="81"/>
                  </a:cubicBezTo>
                  <a:cubicBezTo>
                    <a:pt x="9" y="31"/>
                    <a:pt x="9" y="31"/>
                    <a:pt x="9" y="31"/>
                  </a:cubicBezTo>
                  <a:cubicBezTo>
                    <a:pt x="58" y="31"/>
                    <a:pt x="58" y="31"/>
                    <a:pt x="58" y="31"/>
                  </a:cubicBezTo>
                  <a:lnTo>
                    <a:pt x="58" y="81"/>
                  </a:lnTo>
                  <a:close/>
                  <a:moveTo>
                    <a:pt x="58" y="22"/>
                  </a:moveTo>
                  <a:cubicBezTo>
                    <a:pt x="9" y="22"/>
                    <a:pt x="9" y="22"/>
                    <a:pt x="9" y="22"/>
                  </a:cubicBezTo>
                  <a:cubicBezTo>
                    <a:pt x="9" y="14"/>
                    <a:pt x="9" y="14"/>
                    <a:pt x="9" y="14"/>
                  </a:cubicBezTo>
                  <a:cubicBezTo>
                    <a:pt x="9" y="11"/>
                    <a:pt x="11" y="9"/>
                    <a:pt x="13" y="9"/>
                  </a:cubicBezTo>
                  <a:cubicBezTo>
                    <a:pt x="54" y="9"/>
                    <a:pt x="54" y="9"/>
                    <a:pt x="54" y="9"/>
                  </a:cubicBezTo>
                  <a:cubicBezTo>
                    <a:pt x="56" y="9"/>
                    <a:pt x="58" y="11"/>
                    <a:pt x="58" y="14"/>
                  </a:cubicBezTo>
                  <a:lnTo>
                    <a:pt x="58" y="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05" name="Freeform 94"/>
            <p:cNvSpPr/>
            <p:nvPr/>
          </p:nvSpPr>
          <p:spPr bwMode="auto">
            <a:xfrm>
              <a:off x="417" y="1806"/>
              <a:ext cx="321" cy="194"/>
            </a:xfrm>
            <a:custGeom>
              <a:avLst/>
              <a:gdLst>
                <a:gd name="T0" fmla="*/ 217 w 217"/>
                <a:gd name="T1" fmla="*/ 5 h 131"/>
                <a:gd name="T2" fmla="*/ 212 w 217"/>
                <a:gd name="T3" fmla="*/ 0 h 131"/>
                <a:gd name="T4" fmla="*/ 5 w 217"/>
                <a:gd name="T5" fmla="*/ 0 h 131"/>
                <a:gd name="T6" fmla="*/ 0 w 217"/>
                <a:gd name="T7" fmla="*/ 5 h 131"/>
                <a:gd name="T8" fmla="*/ 0 w 217"/>
                <a:gd name="T9" fmla="*/ 29 h 131"/>
                <a:gd name="T10" fmla="*/ 10 w 217"/>
                <a:gd name="T11" fmla="*/ 29 h 131"/>
                <a:gd name="T12" fmla="*/ 10 w 217"/>
                <a:gd name="T13" fmla="*/ 10 h 131"/>
                <a:gd name="T14" fmla="*/ 207 w 217"/>
                <a:gd name="T15" fmla="*/ 10 h 131"/>
                <a:gd name="T16" fmla="*/ 207 w 217"/>
                <a:gd name="T17" fmla="*/ 121 h 131"/>
                <a:gd name="T18" fmla="*/ 97 w 217"/>
                <a:gd name="T19" fmla="*/ 121 h 131"/>
                <a:gd name="T20" fmla="*/ 97 w 217"/>
                <a:gd name="T21" fmla="*/ 131 h 131"/>
                <a:gd name="T22" fmla="*/ 212 w 217"/>
                <a:gd name="T23" fmla="*/ 131 h 131"/>
                <a:gd name="T24" fmla="*/ 217 w 217"/>
                <a:gd name="T25" fmla="*/ 126 h 131"/>
                <a:gd name="T26" fmla="*/ 217 w 217"/>
                <a:gd name="T27" fmla="*/ 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7" h="131">
                  <a:moveTo>
                    <a:pt x="217" y="5"/>
                  </a:moveTo>
                  <a:cubicBezTo>
                    <a:pt x="217" y="2"/>
                    <a:pt x="215" y="0"/>
                    <a:pt x="212" y="0"/>
                  </a:cubicBezTo>
                  <a:cubicBezTo>
                    <a:pt x="5" y="0"/>
                    <a:pt x="5" y="0"/>
                    <a:pt x="5" y="0"/>
                  </a:cubicBezTo>
                  <a:cubicBezTo>
                    <a:pt x="2" y="0"/>
                    <a:pt x="0" y="2"/>
                    <a:pt x="0" y="5"/>
                  </a:cubicBezTo>
                  <a:cubicBezTo>
                    <a:pt x="0" y="29"/>
                    <a:pt x="0" y="29"/>
                    <a:pt x="0" y="29"/>
                  </a:cubicBezTo>
                  <a:cubicBezTo>
                    <a:pt x="10" y="29"/>
                    <a:pt x="10" y="29"/>
                    <a:pt x="10" y="29"/>
                  </a:cubicBezTo>
                  <a:cubicBezTo>
                    <a:pt x="10" y="10"/>
                    <a:pt x="10" y="10"/>
                    <a:pt x="10" y="10"/>
                  </a:cubicBezTo>
                  <a:cubicBezTo>
                    <a:pt x="207" y="10"/>
                    <a:pt x="207" y="10"/>
                    <a:pt x="207" y="10"/>
                  </a:cubicBezTo>
                  <a:cubicBezTo>
                    <a:pt x="207" y="121"/>
                    <a:pt x="207" y="121"/>
                    <a:pt x="207" y="121"/>
                  </a:cubicBezTo>
                  <a:cubicBezTo>
                    <a:pt x="97" y="121"/>
                    <a:pt x="97" y="121"/>
                    <a:pt x="97" y="121"/>
                  </a:cubicBezTo>
                  <a:cubicBezTo>
                    <a:pt x="97" y="131"/>
                    <a:pt x="97" y="131"/>
                    <a:pt x="97" y="131"/>
                  </a:cubicBezTo>
                  <a:cubicBezTo>
                    <a:pt x="212" y="131"/>
                    <a:pt x="212" y="131"/>
                    <a:pt x="212" y="131"/>
                  </a:cubicBezTo>
                  <a:cubicBezTo>
                    <a:pt x="215" y="131"/>
                    <a:pt x="217" y="129"/>
                    <a:pt x="217" y="126"/>
                  </a:cubicBezTo>
                  <a:lnTo>
                    <a:pt x="217"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06" name="Freeform 95"/>
            <p:cNvSpPr/>
            <p:nvPr/>
          </p:nvSpPr>
          <p:spPr bwMode="auto">
            <a:xfrm>
              <a:off x="382" y="1769"/>
              <a:ext cx="409" cy="321"/>
            </a:xfrm>
            <a:custGeom>
              <a:avLst/>
              <a:gdLst>
                <a:gd name="T0" fmla="*/ 272 w 277"/>
                <a:gd name="T1" fmla="*/ 171 h 217"/>
                <a:gd name="T2" fmla="*/ 265 w 277"/>
                <a:gd name="T3" fmla="*/ 171 h 217"/>
                <a:gd name="T4" fmla="*/ 265 w 277"/>
                <a:gd name="T5" fmla="*/ 24 h 217"/>
                <a:gd name="T6" fmla="*/ 242 w 277"/>
                <a:gd name="T7" fmla="*/ 0 h 217"/>
                <a:gd name="T8" fmla="*/ 23 w 277"/>
                <a:gd name="T9" fmla="*/ 0 h 217"/>
                <a:gd name="T10" fmla="*/ 0 w 277"/>
                <a:gd name="T11" fmla="*/ 24 h 217"/>
                <a:gd name="T12" fmla="*/ 0 w 277"/>
                <a:gd name="T13" fmla="*/ 54 h 217"/>
                <a:gd name="T14" fmla="*/ 10 w 277"/>
                <a:gd name="T15" fmla="*/ 54 h 217"/>
                <a:gd name="T16" fmla="*/ 10 w 277"/>
                <a:gd name="T17" fmla="*/ 24 h 217"/>
                <a:gd name="T18" fmla="*/ 23 w 277"/>
                <a:gd name="T19" fmla="*/ 10 h 217"/>
                <a:gd name="T20" fmla="*/ 242 w 277"/>
                <a:gd name="T21" fmla="*/ 10 h 217"/>
                <a:gd name="T22" fmla="*/ 255 w 277"/>
                <a:gd name="T23" fmla="*/ 24 h 217"/>
                <a:gd name="T24" fmla="*/ 255 w 277"/>
                <a:gd name="T25" fmla="*/ 171 h 217"/>
                <a:gd name="T26" fmla="*/ 163 w 277"/>
                <a:gd name="T27" fmla="*/ 171 h 217"/>
                <a:gd name="T28" fmla="*/ 158 w 277"/>
                <a:gd name="T29" fmla="*/ 176 h 217"/>
                <a:gd name="T30" fmla="*/ 158 w 277"/>
                <a:gd name="T31" fmla="*/ 183 h 217"/>
                <a:gd name="T32" fmla="*/ 121 w 277"/>
                <a:gd name="T33" fmla="*/ 183 h 217"/>
                <a:gd name="T34" fmla="*/ 121 w 277"/>
                <a:gd name="T35" fmla="*/ 193 h 217"/>
                <a:gd name="T36" fmla="*/ 163 w 277"/>
                <a:gd name="T37" fmla="*/ 193 h 217"/>
                <a:gd name="T38" fmla="*/ 168 w 277"/>
                <a:gd name="T39" fmla="*/ 188 h 217"/>
                <a:gd name="T40" fmla="*/ 168 w 277"/>
                <a:gd name="T41" fmla="*/ 181 h 217"/>
                <a:gd name="T42" fmla="*/ 267 w 277"/>
                <a:gd name="T43" fmla="*/ 181 h 217"/>
                <a:gd name="T44" fmla="*/ 267 w 277"/>
                <a:gd name="T45" fmla="*/ 200 h 217"/>
                <a:gd name="T46" fmla="*/ 260 w 277"/>
                <a:gd name="T47" fmla="*/ 207 h 217"/>
                <a:gd name="T48" fmla="*/ 121 w 277"/>
                <a:gd name="T49" fmla="*/ 207 h 217"/>
                <a:gd name="T50" fmla="*/ 121 w 277"/>
                <a:gd name="T51" fmla="*/ 208 h 217"/>
                <a:gd name="T52" fmla="*/ 117 w 277"/>
                <a:gd name="T53" fmla="*/ 216 h 217"/>
                <a:gd name="T54" fmla="*/ 116 w 277"/>
                <a:gd name="T55" fmla="*/ 217 h 217"/>
                <a:gd name="T56" fmla="*/ 260 w 277"/>
                <a:gd name="T57" fmla="*/ 217 h 217"/>
                <a:gd name="T58" fmla="*/ 277 w 277"/>
                <a:gd name="T59" fmla="*/ 200 h 217"/>
                <a:gd name="T60" fmla="*/ 277 w 277"/>
                <a:gd name="T61" fmla="*/ 176 h 217"/>
                <a:gd name="T62" fmla="*/ 272 w 277"/>
                <a:gd name="T63" fmla="*/ 171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7" h="217">
                  <a:moveTo>
                    <a:pt x="272" y="171"/>
                  </a:moveTo>
                  <a:cubicBezTo>
                    <a:pt x="265" y="171"/>
                    <a:pt x="265" y="171"/>
                    <a:pt x="265" y="171"/>
                  </a:cubicBezTo>
                  <a:cubicBezTo>
                    <a:pt x="265" y="24"/>
                    <a:pt x="265" y="24"/>
                    <a:pt x="265" y="24"/>
                  </a:cubicBezTo>
                  <a:cubicBezTo>
                    <a:pt x="265" y="11"/>
                    <a:pt x="255" y="0"/>
                    <a:pt x="242" y="0"/>
                  </a:cubicBezTo>
                  <a:cubicBezTo>
                    <a:pt x="23" y="0"/>
                    <a:pt x="23" y="0"/>
                    <a:pt x="23" y="0"/>
                  </a:cubicBezTo>
                  <a:cubicBezTo>
                    <a:pt x="10" y="0"/>
                    <a:pt x="0" y="11"/>
                    <a:pt x="0" y="24"/>
                  </a:cubicBezTo>
                  <a:cubicBezTo>
                    <a:pt x="0" y="54"/>
                    <a:pt x="0" y="54"/>
                    <a:pt x="0" y="54"/>
                  </a:cubicBezTo>
                  <a:cubicBezTo>
                    <a:pt x="10" y="54"/>
                    <a:pt x="10" y="54"/>
                    <a:pt x="10" y="54"/>
                  </a:cubicBezTo>
                  <a:cubicBezTo>
                    <a:pt x="10" y="24"/>
                    <a:pt x="10" y="24"/>
                    <a:pt x="10" y="24"/>
                  </a:cubicBezTo>
                  <a:cubicBezTo>
                    <a:pt x="10" y="16"/>
                    <a:pt x="16" y="10"/>
                    <a:pt x="23" y="10"/>
                  </a:cubicBezTo>
                  <a:cubicBezTo>
                    <a:pt x="242" y="10"/>
                    <a:pt x="242" y="10"/>
                    <a:pt x="242" y="10"/>
                  </a:cubicBezTo>
                  <a:cubicBezTo>
                    <a:pt x="249" y="10"/>
                    <a:pt x="255" y="16"/>
                    <a:pt x="255" y="24"/>
                  </a:cubicBezTo>
                  <a:cubicBezTo>
                    <a:pt x="255" y="171"/>
                    <a:pt x="255" y="171"/>
                    <a:pt x="255" y="171"/>
                  </a:cubicBezTo>
                  <a:cubicBezTo>
                    <a:pt x="163" y="171"/>
                    <a:pt x="163" y="171"/>
                    <a:pt x="163" y="171"/>
                  </a:cubicBezTo>
                  <a:cubicBezTo>
                    <a:pt x="160" y="171"/>
                    <a:pt x="158" y="173"/>
                    <a:pt x="158" y="176"/>
                  </a:cubicBezTo>
                  <a:cubicBezTo>
                    <a:pt x="158" y="183"/>
                    <a:pt x="158" y="183"/>
                    <a:pt x="158" y="183"/>
                  </a:cubicBezTo>
                  <a:cubicBezTo>
                    <a:pt x="121" y="183"/>
                    <a:pt x="121" y="183"/>
                    <a:pt x="121" y="183"/>
                  </a:cubicBezTo>
                  <a:cubicBezTo>
                    <a:pt x="121" y="193"/>
                    <a:pt x="121" y="193"/>
                    <a:pt x="121" y="193"/>
                  </a:cubicBezTo>
                  <a:cubicBezTo>
                    <a:pt x="163" y="193"/>
                    <a:pt x="163" y="193"/>
                    <a:pt x="163" y="193"/>
                  </a:cubicBezTo>
                  <a:cubicBezTo>
                    <a:pt x="166" y="193"/>
                    <a:pt x="168" y="191"/>
                    <a:pt x="168" y="188"/>
                  </a:cubicBezTo>
                  <a:cubicBezTo>
                    <a:pt x="168" y="181"/>
                    <a:pt x="168" y="181"/>
                    <a:pt x="168" y="181"/>
                  </a:cubicBezTo>
                  <a:cubicBezTo>
                    <a:pt x="267" y="181"/>
                    <a:pt x="267" y="181"/>
                    <a:pt x="267" y="181"/>
                  </a:cubicBezTo>
                  <a:cubicBezTo>
                    <a:pt x="267" y="200"/>
                    <a:pt x="267" y="200"/>
                    <a:pt x="267" y="200"/>
                  </a:cubicBezTo>
                  <a:cubicBezTo>
                    <a:pt x="267" y="204"/>
                    <a:pt x="264" y="207"/>
                    <a:pt x="260" y="207"/>
                  </a:cubicBezTo>
                  <a:cubicBezTo>
                    <a:pt x="121" y="207"/>
                    <a:pt x="121" y="207"/>
                    <a:pt x="121" y="207"/>
                  </a:cubicBezTo>
                  <a:cubicBezTo>
                    <a:pt x="121" y="208"/>
                    <a:pt x="121" y="208"/>
                    <a:pt x="121" y="208"/>
                  </a:cubicBezTo>
                  <a:cubicBezTo>
                    <a:pt x="120" y="211"/>
                    <a:pt x="119" y="213"/>
                    <a:pt x="117" y="216"/>
                  </a:cubicBezTo>
                  <a:cubicBezTo>
                    <a:pt x="116" y="217"/>
                    <a:pt x="116" y="217"/>
                    <a:pt x="116" y="217"/>
                  </a:cubicBezTo>
                  <a:cubicBezTo>
                    <a:pt x="260" y="217"/>
                    <a:pt x="260" y="217"/>
                    <a:pt x="260" y="217"/>
                  </a:cubicBezTo>
                  <a:cubicBezTo>
                    <a:pt x="270" y="217"/>
                    <a:pt x="277" y="209"/>
                    <a:pt x="277" y="200"/>
                  </a:cubicBezTo>
                  <a:cubicBezTo>
                    <a:pt x="277" y="176"/>
                    <a:pt x="277" y="176"/>
                    <a:pt x="277" y="176"/>
                  </a:cubicBezTo>
                  <a:cubicBezTo>
                    <a:pt x="277" y="173"/>
                    <a:pt x="275" y="171"/>
                    <a:pt x="272"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07" name="Freeform 96"/>
            <p:cNvSpPr/>
            <p:nvPr/>
          </p:nvSpPr>
          <p:spPr bwMode="auto">
            <a:xfrm>
              <a:off x="369" y="1895"/>
              <a:ext cx="115" cy="154"/>
            </a:xfrm>
            <a:custGeom>
              <a:avLst/>
              <a:gdLst>
                <a:gd name="T0" fmla="*/ 78 w 78"/>
                <a:gd name="T1" fmla="*/ 9 h 104"/>
                <a:gd name="T2" fmla="*/ 78 w 78"/>
                <a:gd name="T3" fmla="*/ 5 h 104"/>
                <a:gd name="T4" fmla="*/ 73 w 78"/>
                <a:gd name="T5" fmla="*/ 0 h 104"/>
                <a:gd name="T6" fmla="*/ 5 w 78"/>
                <a:gd name="T7" fmla="*/ 0 h 104"/>
                <a:gd name="T8" fmla="*/ 0 w 78"/>
                <a:gd name="T9" fmla="*/ 5 h 104"/>
                <a:gd name="T10" fmla="*/ 0 w 78"/>
                <a:gd name="T11" fmla="*/ 100 h 104"/>
                <a:gd name="T12" fmla="*/ 5 w 78"/>
                <a:gd name="T13" fmla="*/ 104 h 104"/>
                <a:gd name="T14" fmla="*/ 43 w 78"/>
                <a:gd name="T15" fmla="*/ 104 h 104"/>
                <a:gd name="T16" fmla="*/ 43 w 78"/>
                <a:gd name="T17" fmla="*/ 95 h 104"/>
                <a:gd name="T18" fmla="*/ 10 w 78"/>
                <a:gd name="T19" fmla="*/ 95 h 104"/>
                <a:gd name="T20" fmla="*/ 10 w 78"/>
                <a:gd name="T21" fmla="*/ 9 h 104"/>
                <a:gd name="T22" fmla="*/ 78 w 78"/>
                <a:gd name="T23" fmla="*/ 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104">
                  <a:moveTo>
                    <a:pt x="78" y="9"/>
                  </a:moveTo>
                  <a:cubicBezTo>
                    <a:pt x="78" y="5"/>
                    <a:pt x="78" y="5"/>
                    <a:pt x="78" y="5"/>
                  </a:cubicBezTo>
                  <a:cubicBezTo>
                    <a:pt x="78" y="2"/>
                    <a:pt x="76" y="0"/>
                    <a:pt x="73" y="0"/>
                  </a:cubicBezTo>
                  <a:cubicBezTo>
                    <a:pt x="5" y="0"/>
                    <a:pt x="5" y="0"/>
                    <a:pt x="5" y="0"/>
                  </a:cubicBezTo>
                  <a:cubicBezTo>
                    <a:pt x="3" y="0"/>
                    <a:pt x="0" y="2"/>
                    <a:pt x="0" y="5"/>
                  </a:cubicBezTo>
                  <a:cubicBezTo>
                    <a:pt x="0" y="100"/>
                    <a:pt x="0" y="100"/>
                    <a:pt x="0" y="100"/>
                  </a:cubicBezTo>
                  <a:cubicBezTo>
                    <a:pt x="0" y="102"/>
                    <a:pt x="3" y="104"/>
                    <a:pt x="5" y="104"/>
                  </a:cubicBezTo>
                  <a:cubicBezTo>
                    <a:pt x="43" y="104"/>
                    <a:pt x="43" y="104"/>
                    <a:pt x="43" y="104"/>
                  </a:cubicBezTo>
                  <a:cubicBezTo>
                    <a:pt x="43" y="95"/>
                    <a:pt x="43" y="95"/>
                    <a:pt x="43" y="95"/>
                  </a:cubicBezTo>
                  <a:cubicBezTo>
                    <a:pt x="10" y="95"/>
                    <a:pt x="10" y="95"/>
                    <a:pt x="10" y="95"/>
                  </a:cubicBezTo>
                  <a:cubicBezTo>
                    <a:pt x="10" y="9"/>
                    <a:pt x="10" y="9"/>
                    <a:pt x="10" y="9"/>
                  </a:cubicBezTo>
                  <a:lnTo>
                    <a:pt x="78"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08" name="Freeform 97"/>
            <p:cNvSpPr/>
            <p:nvPr/>
          </p:nvSpPr>
          <p:spPr bwMode="auto">
            <a:xfrm>
              <a:off x="341" y="1864"/>
              <a:ext cx="171" cy="226"/>
            </a:xfrm>
            <a:custGeom>
              <a:avLst/>
              <a:gdLst>
                <a:gd name="T0" fmla="*/ 99 w 116"/>
                <a:gd name="T1" fmla="*/ 9 h 153"/>
                <a:gd name="T2" fmla="*/ 106 w 116"/>
                <a:gd name="T3" fmla="*/ 17 h 153"/>
                <a:gd name="T4" fmla="*/ 106 w 116"/>
                <a:gd name="T5" fmla="*/ 31 h 153"/>
                <a:gd name="T6" fmla="*/ 116 w 116"/>
                <a:gd name="T7" fmla="*/ 31 h 153"/>
                <a:gd name="T8" fmla="*/ 116 w 116"/>
                <a:gd name="T9" fmla="*/ 17 h 153"/>
                <a:gd name="T10" fmla="*/ 99 w 116"/>
                <a:gd name="T11" fmla="*/ 0 h 153"/>
                <a:gd name="T12" fmla="*/ 17 w 116"/>
                <a:gd name="T13" fmla="*/ 0 h 153"/>
                <a:gd name="T14" fmla="*/ 0 w 116"/>
                <a:gd name="T15" fmla="*/ 17 h 153"/>
                <a:gd name="T16" fmla="*/ 0 w 116"/>
                <a:gd name="T17" fmla="*/ 136 h 153"/>
                <a:gd name="T18" fmla="*/ 17 w 116"/>
                <a:gd name="T19" fmla="*/ 153 h 153"/>
                <a:gd name="T20" fmla="*/ 68 w 116"/>
                <a:gd name="T21" fmla="*/ 153 h 153"/>
                <a:gd name="T22" fmla="*/ 67 w 116"/>
                <a:gd name="T23" fmla="*/ 152 h 153"/>
                <a:gd name="T24" fmla="*/ 63 w 116"/>
                <a:gd name="T25" fmla="*/ 144 h 153"/>
                <a:gd name="T26" fmla="*/ 63 w 116"/>
                <a:gd name="T27" fmla="*/ 144 h 153"/>
                <a:gd name="T28" fmla="*/ 17 w 116"/>
                <a:gd name="T29" fmla="*/ 144 h 153"/>
                <a:gd name="T30" fmla="*/ 10 w 116"/>
                <a:gd name="T31" fmla="*/ 136 h 153"/>
                <a:gd name="T32" fmla="*/ 10 w 116"/>
                <a:gd name="T33" fmla="*/ 17 h 153"/>
                <a:gd name="T34" fmla="*/ 17 w 116"/>
                <a:gd name="T35" fmla="*/ 9 h 153"/>
                <a:gd name="T36" fmla="*/ 99 w 116"/>
                <a:gd name="T37" fmla="*/ 9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6" h="153">
                  <a:moveTo>
                    <a:pt x="99" y="9"/>
                  </a:moveTo>
                  <a:cubicBezTo>
                    <a:pt x="103" y="9"/>
                    <a:pt x="106" y="13"/>
                    <a:pt x="106" y="17"/>
                  </a:cubicBezTo>
                  <a:cubicBezTo>
                    <a:pt x="106" y="31"/>
                    <a:pt x="106" y="31"/>
                    <a:pt x="106" y="31"/>
                  </a:cubicBezTo>
                  <a:cubicBezTo>
                    <a:pt x="116" y="31"/>
                    <a:pt x="116" y="31"/>
                    <a:pt x="116" y="31"/>
                  </a:cubicBezTo>
                  <a:cubicBezTo>
                    <a:pt x="116" y="17"/>
                    <a:pt x="116" y="17"/>
                    <a:pt x="116" y="17"/>
                  </a:cubicBezTo>
                  <a:cubicBezTo>
                    <a:pt x="116" y="7"/>
                    <a:pt x="108" y="0"/>
                    <a:pt x="99" y="0"/>
                  </a:cubicBezTo>
                  <a:cubicBezTo>
                    <a:pt x="17" y="0"/>
                    <a:pt x="17" y="0"/>
                    <a:pt x="17" y="0"/>
                  </a:cubicBezTo>
                  <a:cubicBezTo>
                    <a:pt x="8" y="0"/>
                    <a:pt x="0" y="7"/>
                    <a:pt x="0" y="17"/>
                  </a:cubicBezTo>
                  <a:cubicBezTo>
                    <a:pt x="0" y="136"/>
                    <a:pt x="0" y="136"/>
                    <a:pt x="0" y="136"/>
                  </a:cubicBezTo>
                  <a:cubicBezTo>
                    <a:pt x="0" y="145"/>
                    <a:pt x="8" y="153"/>
                    <a:pt x="17" y="153"/>
                  </a:cubicBezTo>
                  <a:cubicBezTo>
                    <a:pt x="68" y="153"/>
                    <a:pt x="68" y="153"/>
                    <a:pt x="68" y="153"/>
                  </a:cubicBezTo>
                  <a:cubicBezTo>
                    <a:pt x="67" y="152"/>
                    <a:pt x="67" y="152"/>
                    <a:pt x="67" y="152"/>
                  </a:cubicBezTo>
                  <a:cubicBezTo>
                    <a:pt x="65" y="150"/>
                    <a:pt x="64" y="147"/>
                    <a:pt x="63" y="144"/>
                  </a:cubicBezTo>
                  <a:cubicBezTo>
                    <a:pt x="63" y="144"/>
                    <a:pt x="63" y="144"/>
                    <a:pt x="63" y="144"/>
                  </a:cubicBezTo>
                  <a:cubicBezTo>
                    <a:pt x="17" y="144"/>
                    <a:pt x="17" y="144"/>
                    <a:pt x="17" y="144"/>
                  </a:cubicBezTo>
                  <a:cubicBezTo>
                    <a:pt x="13" y="144"/>
                    <a:pt x="10" y="140"/>
                    <a:pt x="10" y="136"/>
                  </a:cubicBezTo>
                  <a:cubicBezTo>
                    <a:pt x="10" y="17"/>
                    <a:pt x="10" y="17"/>
                    <a:pt x="10" y="17"/>
                  </a:cubicBezTo>
                  <a:cubicBezTo>
                    <a:pt x="10" y="13"/>
                    <a:pt x="13" y="9"/>
                    <a:pt x="17" y="9"/>
                  </a:cubicBezTo>
                  <a:lnTo>
                    <a:pt x="99"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09" name="Oval 98"/>
            <p:cNvSpPr>
              <a:spLocks noChangeArrowheads="1"/>
            </p:cNvSpPr>
            <p:nvPr/>
          </p:nvSpPr>
          <p:spPr bwMode="auto">
            <a:xfrm>
              <a:off x="490" y="2059"/>
              <a:ext cx="13" cy="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10" name="Oval 99"/>
            <p:cNvSpPr>
              <a:spLocks noChangeArrowheads="1"/>
            </p:cNvSpPr>
            <p:nvPr/>
          </p:nvSpPr>
          <p:spPr bwMode="auto">
            <a:xfrm>
              <a:off x="422" y="1882"/>
              <a:ext cx="9" cy="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11" name="Oval 100"/>
            <p:cNvSpPr>
              <a:spLocks noChangeArrowheads="1"/>
            </p:cNvSpPr>
            <p:nvPr/>
          </p:nvSpPr>
          <p:spPr bwMode="auto">
            <a:xfrm>
              <a:off x="417" y="2053"/>
              <a:ext cx="18" cy="2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grpSp>
      <p:grpSp>
        <p:nvGrpSpPr>
          <p:cNvPr id="312" name="Group 4"/>
          <p:cNvGrpSpPr>
            <a:grpSpLocks noChangeAspect="1"/>
          </p:cNvGrpSpPr>
          <p:nvPr/>
        </p:nvGrpSpPr>
        <p:grpSpPr bwMode="auto">
          <a:xfrm>
            <a:off x="5877270" y="5532782"/>
            <a:ext cx="484650" cy="403874"/>
            <a:chOff x="348" y="472"/>
            <a:chExt cx="426" cy="355"/>
          </a:xfrm>
          <a:solidFill>
            <a:schemeClr val="accent1"/>
          </a:solidFill>
        </p:grpSpPr>
        <p:sp>
          <p:nvSpPr>
            <p:cNvPr id="313" name="Freeform 5"/>
            <p:cNvSpPr/>
            <p:nvPr/>
          </p:nvSpPr>
          <p:spPr bwMode="auto">
            <a:xfrm>
              <a:off x="348" y="543"/>
              <a:ext cx="373" cy="18"/>
            </a:xfrm>
            <a:custGeom>
              <a:avLst/>
              <a:gdLst>
                <a:gd name="T0" fmla="*/ 246 w 252"/>
                <a:gd name="T1" fmla="*/ 12 h 12"/>
                <a:gd name="T2" fmla="*/ 6 w 252"/>
                <a:gd name="T3" fmla="*/ 12 h 12"/>
                <a:gd name="T4" fmla="*/ 0 w 252"/>
                <a:gd name="T5" fmla="*/ 6 h 12"/>
                <a:gd name="T6" fmla="*/ 6 w 252"/>
                <a:gd name="T7" fmla="*/ 0 h 12"/>
                <a:gd name="T8" fmla="*/ 246 w 252"/>
                <a:gd name="T9" fmla="*/ 0 h 12"/>
                <a:gd name="T10" fmla="*/ 252 w 252"/>
                <a:gd name="T11" fmla="*/ 6 h 12"/>
                <a:gd name="T12" fmla="*/ 246 w 25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2" h="12">
                  <a:moveTo>
                    <a:pt x="246" y="12"/>
                  </a:moveTo>
                  <a:cubicBezTo>
                    <a:pt x="6" y="12"/>
                    <a:pt x="6" y="12"/>
                    <a:pt x="6" y="12"/>
                  </a:cubicBezTo>
                  <a:cubicBezTo>
                    <a:pt x="3" y="12"/>
                    <a:pt x="0" y="9"/>
                    <a:pt x="0" y="6"/>
                  </a:cubicBezTo>
                  <a:cubicBezTo>
                    <a:pt x="0" y="3"/>
                    <a:pt x="3" y="0"/>
                    <a:pt x="6" y="0"/>
                  </a:cubicBezTo>
                  <a:cubicBezTo>
                    <a:pt x="246" y="0"/>
                    <a:pt x="246" y="0"/>
                    <a:pt x="246" y="0"/>
                  </a:cubicBezTo>
                  <a:cubicBezTo>
                    <a:pt x="250" y="0"/>
                    <a:pt x="252" y="3"/>
                    <a:pt x="252" y="6"/>
                  </a:cubicBezTo>
                  <a:cubicBezTo>
                    <a:pt x="252" y="9"/>
                    <a:pt x="250" y="12"/>
                    <a:pt x="24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14" name="Oval 6"/>
            <p:cNvSpPr>
              <a:spLocks noChangeArrowheads="1"/>
            </p:cNvSpPr>
            <p:nvPr/>
          </p:nvSpPr>
          <p:spPr bwMode="auto">
            <a:xfrm>
              <a:off x="401" y="507"/>
              <a:ext cx="18" cy="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15" name="Oval 7"/>
            <p:cNvSpPr>
              <a:spLocks noChangeArrowheads="1"/>
            </p:cNvSpPr>
            <p:nvPr/>
          </p:nvSpPr>
          <p:spPr bwMode="auto">
            <a:xfrm>
              <a:off x="437" y="507"/>
              <a:ext cx="17" cy="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16" name="Oval 8"/>
            <p:cNvSpPr>
              <a:spLocks noChangeArrowheads="1"/>
            </p:cNvSpPr>
            <p:nvPr/>
          </p:nvSpPr>
          <p:spPr bwMode="auto">
            <a:xfrm>
              <a:off x="472" y="507"/>
              <a:ext cx="18" cy="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17" name="Freeform 9"/>
            <p:cNvSpPr>
              <a:spLocks noEditPoints="1"/>
            </p:cNvSpPr>
            <p:nvPr/>
          </p:nvSpPr>
          <p:spPr bwMode="auto">
            <a:xfrm>
              <a:off x="348" y="472"/>
              <a:ext cx="373" cy="284"/>
            </a:xfrm>
            <a:custGeom>
              <a:avLst/>
              <a:gdLst>
                <a:gd name="T0" fmla="*/ 222 w 252"/>
                <a:gd name="T1" fmla="*/ 192 h 192"/>
                <a:gd name="T2" fmla="*/ 30 w 252"/>
                <a:gd name="T3" fmla="*/ 192 h 192"/>
                <a:gd name="T4" fmla="*/ 0 w 252"/>
                <a:gd name="T5" fmla="*/ 162 h 192"/>
                <a:gd name="T6" fmla="*/ 0 w 252"/>
                <a:gd name="T7" fmla="*/ 30 h 192"/>
                <a:gd name="T8" fmla="*/ 30 w 252"/>
                <a:gd name="T9" fmla="*/ 0 h 192"/>
                <a:gd name="T10" fmla="*/ 222 w 252"/>
                <a:gd name="T11" fmla="*/ 0 h 192"/>
                <a:gd name="T12" fmla="*/ 252 w 252"/>
                <a:gd name="T13" fmla="*/ 30 h 192"/>
                <a:gd name="T14" fmla="*/ 252 w 252"/>
                <a:gd name="T15" fmla="*/ 162 h 192"/>
                <a:gd name="T16" fmla="*/ 222 w 252"/>
                <a:gd name="T17" fmla="*/ 192 h 192"/>
                <a:gd name="T18" fmla="*/ 30 w 252"/>
                <a:gd name="T19" fmla="*/ 12 h 192"/>
                <a:gd name="T20" fmla="*/ 12 w 252"/>
                <a:gd name="T21" fmla="*/ 30 h 192"/>
                <a:gd name="T22" fmla="*/ 12 w 252"/>
                <a:gd name="T23" fmla="*/ 162 h 192"/>
                <a:gd name="T24" fmla="*/ 30 w 252"/>
                <a:gd name="T25" fmla="*/ 180 h 192"/>
                <a:gd name="T26" fmla="*/ 222 w 252"/>
                <a:gd name="T27" fmla="*/ 180 h 192"/>
                <a:gd name="T28" fmla="*/ 240 w 252"/>
                <a:gd name="T29" fmla="*/ 162 h 192"/>
                <a:gd name="T30" fmla="*/ 240 w 252"/>
                <a:gd name="T31" fmla="*/ 30 h 192"/>
                <a:gd name="T32" fmla="*/ 222 w 252"/>
                <a:gd name="T33" fmla="*/ 12 h 192"/>
                <a:gd name="T34" fmla="*/ 30 w 252"/>
                <a:gd name="T35" fmla="*/ 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2" h="192">
                  <a:moveTo>
                    <a:pt x="222" y="192"/>
                  </a:moveTo>
                  <a:cubicBezTo>
                    <a:pt x="30" y="192"/>
                    <a:pt x="30" y="192"/>
                    <a:pt x="30" y="192"/>
                  </a:cubicBezTo>
                  <a:cubicBezTo>
                    <a:pt x="14" y="192"/>
                    <a:pt x="0" y="179"/>
                    <a:pt x="0" y="162"/>
                  </a:cubicBezTo>
                  <a:cubicBezTo>
                    <a:pt x="0" y="30"/>
                    <a:pt x="0" y="30"/>
                    <a:pt x="0" y="30"/>
                  </a:cubicBezTo>
                  <a:cubicBezTo>
                    <a:pt x="0" y="13"/>
                    <a:pt x="14" y="0"/>
                    <a:pt x="30" y="0"/>
                  </a:cubicBezTo>
                  <a:cubicBezTo>
                    <a:pt x="222" y="0"/>
                    <a:pt x="222" y="0"/>
                    <a:pt x="222" y="0"/>
                  </a:cubicBezTo>
                  <a:cubicBezTo>
                    <a:pt x="239" y="0"/>
                    <a:pt x="252" y="13"/>
                    <a:pt x="252" y="30"/>
                  </a:cubicBezTo>
                  <a:cubicBezTo>
                    <a:pt x="252" y="162"/>
                    <a:pt x="252" y="162"/>
                    <a:pt x="252" y="162"/>
                  </a:cubicBezTo>
                  <a:cubicBezTo>
                    <a:pt x="252" y="179"/>
                    <a:pt x="239" y="192"/>
                    <a:pt x="222" y="192"/>
                  </a:cubicBezTo>
                  <a:close/>
                  <a:moveTo>
                    <a:pt x="30" y="12"/>
                  </a:moveTo>
                  <a:cubicBezTo>
                    <a:pt x="20" y="12"/>
                    <a:pt x="12" y="20"/>
                    <a:pt x="12" y="30"/>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lnTo>
                    <a:pt x="30"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18" name="Freeform 10"/>
            <p:cNvSpPr/>
            <p:nvPr/>
          </p:nvSpPr>
          <p:spPr bwMode="auto">
            <a:xfrm>
              <a:off x="703" y="614"/>
              <a:ext cx="71" cy="18"/>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19" name="Freeform 11"/>
            <p:cNvSpPr/>
            <p:nvPr/>
          </p:nvSpPr>
          <p:spPr bwMode="auto">
            <a:xfrm>
              <a:off x="401" y="543"/>
              <a:ext cx="373" cy="284"/>
            </a:xfrm>
            <a:custGeom>
              <a:avLst/>
              <a:gdLst>
                <a:gd name="T0" fmla="*/ 222 w 252"/>
                <a:gd name="T1" fmla="*/ 192 h 192"/>
                <a:gd name="T2" fmla="*/ 30 w 252"/>
                <a:gd name="T3" fmla="*/ 192 h 192"/>
                <a:gd name="T4" fmla="*/ 0 w 252"/>
                <a:gd name="T5" fmla="*/ 162 h 192"/>
                <a:gd name="T6" fmla="*/ 0 w 252"/>
                <a:gd name="T7" fmla="*/ 138 h 192"/>
                <a:gd name="T8" fmla="*/ 6 w 252"/>
                <a:gd name="T9" fmla="*/ 132 h 192"/>
                <a:gd name="T10" fmla="*/ 12 w 252"/>
                <a:gd name="T11" fmla="*/ 138 h 192"/>
                <a:gd name="T12" fmla="*/ 12 w 252"/>
                <a:gd name="T13" fmla="*/ 162 h 192"/>
                <a:gd name="T14" fmla="*/ 30 w 252"/>
                <a:gd name="T15" fmla="*/ 180 h 192"/>
                <a:gd name="T16" fmla="*/ 222 w 252"/>
                <a:gd name="T17" fmla="*/ 180 h 192"/>
                <a:gd name="T18" fmla="*/ 240 w 252"/>
                <a:gd name="T19" fmla="*/ 162 h 192"/>
                <a:gd name="T20" fmla="*/ 240 w 252"/>
                <a:gd name="T21" fmla="*/ 30 h 192"/>
                <a:gd name="T22" fmla="*/ 222 w 252"/>
                <a:gd name="T23" fmla="*/ 12 h 192"/>
                <a:gd name="T24" fmla="*/ 210 w 252"/>
                <a:gd name="T25" fmla="*/ 12 h 192"/>
                <a:gd name="T26" fmla="*/ 204 w 252"/>
                <a:gd name="T27" fmla="*/ 6 h 192"/>
                <a:gd name="T28" fmla="*/ 210 w 252"/>
                <a:gd name="T29" fmla="*/ 0 h 192"/>
                <a:gd name="T30" fmla="*/ 222 w 252"/>
                <a:gd name="T31" fmla="*/ 0 h 192"/>
                <a:gd name="T32" fmla="*/ 252 w 252"/>
                <a:gd name="T33" fmla="*/ 30 h 192"/>
                <a:gd name="T34" fmla="*/ 252 w 252"/>
                <a:gd name="T35" fmla="*/ 162 h 192"/>
                <a:gd name="T36" fmla="*/ 222 w 252"/>
                <a:gd name="T37" fmla="*/ 19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192">
                  <a:moveTo>
                    <a:pt x="222" y="192"/>
                  </a:moveTo>
                  <a:cubicBezTo>
                    <a:pt x="30" y="192"/>
                    <a:pt x="30" y="192"/>
                    <a:pt x="30" y="192"/>
                  </a:cubicBezTo>
                  <a:cubicBezTo>
                    <a:pt x="14" y="192"/>
                    <a:pt x="0" y="179"/>
                    <a:pt x="0" y="162"/>
                  </a:cubicBezTo>
                  <a:cubicBezTo>
                    <a:pt x="0" y="138"/>
                    <a:pt x="0" y="138"/>
                    <a:pt x="0" y="138"/>
                  </a:cubicBezTo>
                  <a:cubicBezTo>
                    <a:pt x="0" y="135"/>
                    <a:pt x="3" y="132"/>
                    <a:pt x="6" y="132"/>
                  </a:cubicBezTo>
                  <a:cubicBezTo>
                    <a:pt x="10" y="132"/>
                    <a:pt x="12" y="135"/>
                    <a:pt x="12" y="138"/>
                  </a:cubicBezTo>
                  <a:cubicBezTo>
                    <a:pt x="12" y="162"/>
                    <a:pt x="12" y="162"/>
                    <a:pt x="12" y="162"/>
                  </a:cubicBezTo>
                  <a:cubicBezTo>
                    <a:pt x="12" y="172"/>
                    <a:pt x="20" y="180"/>
                    <a:pt x="30" y="180"/>
                  </a:cubicBezTo>
                  <a:cubicBezTo>
                    <a:pt x="222" y="180"/>
                    <a:pt x="222" y="180"/>
                    <a:pt x="222" y="180"/>
                  </a:cubicBezTo>
                  <a:cubicBezTo>
                    <a:pt x="232" y="180"/>
                    <a:pt x="240" y="172"/>
                    <a:pt x="240" y="162"/>
                  </a:cubicBezTo>
                  <a:cubicBezTo>
                    <a:pt x="240" y="30"/>
                    <a:pt x="240" y="30"/>
                    <a:pt x="240" y="30"/>
                  </a:cubicBezTo>
                  <a:cubicBezTo>
                    <a:pt x="240" y="20"/>
                    <a:pt x="232" y="12"/>
                    <a:pt x="222" y="12"/>
                  </a:cubicBezTo>
                  <a:cubicBezTo>
                    <a:pt x="210" y="12"/>
                    <a:pt x="210" y="12"/>
                    <a:pt x="210" y="12"/>
                  </a:cubicBezTo>
                  <a:cubicBezTo>
                    <a:pt x="207" y="12"/>
                    <a:pt x="204" y="9"/>
                    <a:pt x="204" y="6"/>
                  </a:cubicBezTo>
                  <a:cubicBezTo>
                    <a:pt x="204" y="3"/>
                    <a:pt x="207" y="0"/>
                    <a:pt x="210" y="0"/>
                  </a:cubicBezTo>
                  <a:cubicBezTo>
                    <a:pt x="222" y="0"/>
                    <a:pt x="222" y="0"/>
                    <a:pt x="222" y="0"/>
                  </a:cubicBezTo>
                  <a:cubicBezTo>
                    <a:pt x="239" y="0"/>
                    <a:pt x="252" y="13"/>
                    <a:pt x="252" y="30"/>
                  </a:cubicBezTo>
                  <a:cubicBezTo>
                    <a:pt x="252" y="162"/>
                    <a:pt x="252" y="162"/>
                    <a:pt x="252" y="162"/>
                  </a:cubicBezTo>
                  <a:cubicBezTo>
                    <a:pt x="252" y="179"/>
                    <a:pt x="239" y="192"/>
                    <a:pt x="222" y="1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sp>
        <p:nvSpPr>
          <p:cNvPr id="320" name="Freeform 132"/>
          <p:cNvSpPr>
            <a:spLocks noEditPoints="1"/>
          </p:cNvSpPr>
          <p:nvPr/>
        </p:nvSpPr>
        <p:spPr bwMode="auto">
          <a:xfrm>
            <a:off x="8409731" y="5515535"/>
            <a:ext cx="494523" cy="438368"/>
          </a:xfrm>
          <a:custGeom>
            <a:avLst/>
            <a:gdLst>
              <a:gd name="T0" fmla="*/ 9 w 133"/>
              <a:gd name="T1" fmla="*/ 0 h 116"/>
              <a:gd name="T2" fmla="*/ 0 w 133"/>
              <a:gd name="T3" fmla="*/ 91 h 116"/>
              <a:gd name="T4" fmla="*/ 56 w 133"/>
              <a:gd name="T5" fmla="*/ 99 h 116"/>
              <a:gd name="T6" fmla="*/ 39 w 133"/>
              <a:gd name="T7" fmla="*/ 110 h 116"/>
              <a:gd name="T8" fmla="*/ 39 w 133"/>
              <a:gd name="T9" fmla="*/ 116 h 116"/>
              <a:gd name="T10" fmla="*/ 97 w 133"/>
              <a:gd name="T11" fmla="*/ 113 h 116"/>
              <a:gd name="T12" fmla="*/ 78 w 133"/>
              <a:gd name="T13" fmla="*/ 110 h 116"/>
              <a:gd name="T14" fmla="*/ 124 w 133"/>
              <a:gd name="T15" fmla="*/ 99 h 116"/>
              <a:gd name="T16" fmla="*/ 133 w 133"/>
              <a:gd name="T17" fmla="*/ 8 h 116"/>
              <a:gd name="T18" fmla="*/ 72 w 133"/>
              <a:gd name="T19" fmla="*/ 110 h 116"/>
              <a:gd name="T20" fmla="*/ 61 w 133"/>
              <a:gd name="T21" fmla="*/ 99 h 116"/>
              <a:gd name="T22" fmla="*/ 72 w 133"/>
              <a:gd name="T23" fmla="*/ 110 h 116"/>
              <a:gd name="T24" fmla="*/ 124 w 133"/>
              <a:gd name="T25" fmla="*/ 94 h 116"/>
              <a:gd name="T26" fmla="*/ 6 w 133"/>
              <a:gd name="T27" fmla="*/ 91 h 116"/>
              <a:gd name="T28" fmla="*/ 9 w 133"/>
              <a:gd name="T29" fmla="*/ 5 h 116"/>
              <a:gd name="T30" fmla="*/ 127 w 133"/>
              <a:gd name="T31" fmla="*/ 8 h 116"/>
              <a:gd name="T32" fmla="*/ 109 w 133"/>
              <a:gd name="T33" fmla="*/ 36 h 116"/>
              <a:gd name="T34" fmla="*/ 68 w 133"/>
              <a:gd name="T35" fmla="*/ 19 h 116"/>
              <a:gd name="T36" fmla="*/ 30 w 133"/>
              <a:gd name="T37" fmla="*/ 36 h 116"/>
              <a:gd name="T38" fmla="*/ 30 w 133"/>
              <a:gd name="T39" fmla="*/ 36 h 116"/>
              <a:gd name="T40" fmla="*/ 28 w 133"/>
              <a:gd name="T41" fmla="*/ 37 h 116"/>
              <a:gd name="T42" fmla="*/ 28 w 133"/>
              <a:gd name="T43" fmla="*/ 57 h 116"/>
              <a:gd name="T44" fmla="*/ 23 w 133"/>
              <a:gd name="T45" fmla="*/ 76 h 116"/>
              <a:gd name="T46" fmla="*/ 36 w 133"/>
              <a:gd name="T47" fmla="*/ 77 h 116"/>
              <a:gd name="T48" fmla="*/ 39 w 133"/>
              <a:gd name="T49" fmla="*/ 73 h 116"/>
              <a:gd name="T50" fmla="*/ 34 w 133"/>
              <a:gd name="T51" fmla="*/ 43 h 116"/>
              <a:gd name="T52" fmla="*/ 45 w 133"/>
              <a:gd name="T53" fmla="*/ 66 h 116"/>
              <a:gd name="T54" fmla="*/ 68 w 133"/>
              <a:gd name="T55" fmla="*/ 79 h 116"/>
              <a:gd name="T56" fmla="*/ 71 w 133"/>
              <a:gd name="T57" fmla="*/ 79 h 116"/>
              <a:gd name="T58" fmla="*/ 94 w 133"/>
              <a:gd name="T59" fmla="*/ 66 h 116"/>
              <a:gd name="T60" fmla="*/ 109 w 133"/>
              <a:gd name="T61" fmla="*/ 41 h 116"/>
              <a:gd name="T62" fmla="*/ 109 w 133"/>
              <a:gd name="T63" fmla="*/ 36 h 116"/>
              <a:gd name="T64" fmla="*/ 31 w 133"/>
              <a:gd name="T65" fmla="*/ 66 h 116"/>
              <a:gd name="T66" fmla="*/ 29 w 133"/>
              <a:gd name="T67" fmla="*/ 71 h 116"/>
              <a:gd name="T68" fmla="*/ 69 w 133"/>
              <a:gd name="T69" fmla="*/ 74 h 116"/>
              <a:gd name="T70" fmla="*/ 50 w 133"/>
              <a:gd name="T71" fmla="*/ 50 h 116"/>
              <a:gd name="T72" fmla="*/ 69 w 133"/>
              <a:gd name="T73" fmla="*/ 58 h 116"/>
              <a:gd name="T74" fmla="*/ 89 w 133"/>
              <a:gd name="T75" fmla="*/ 50 h 116"/>
              <a:gd name="T76" fmla="*/ 69 w 133"/>
              <a:gd name="T77" fmla="*/ 52 h 116"/>
              <a:gd name="T78" fmla="*/ 69 w 133"/>
              <a:gd name="T79" fmla="*/ 25 h 116"/>
              <a:gd name="T80" fmla="*/ 69 w 133"/>
              <a:gd name="T81" fmla="*/ 5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3" h="116">
                <a:moveTo>
                  <a:pt x="124" y="0"/>
                </a:moveTo>
                <a:cubicBezTo>
                  <a:pt x="9" y="0"/>
                  <a:pt x="9" y="0"/>
                  <a:pt x="9" y="0"/>
                </a:cubicBezTo>
                <a:cubicBezTo>
                  <a:pt x="4" y="0"/>
                  <a:pt x="0" y="4"/>
                  <a:pt x="0" y="8"/>
                </a:cubicBezTo>
                <a:cubicBezTo>
                  <a:pt x="0" y="91"/>
                  <a:pt x="0" y="91"/>
                  <a:pt x="0" y="91"/>
                </a:cubicBezTo>
                <a:cubicBezTo>
                  <a:pt x="0" y="95"/>
                  <a:pt x="4" y="99"/>
                  <a:pt x="9" y="99"/>
                </a:cubicBezTo>
                <a:cubicBezTo>
                  <a:pt x="56" y="99"/>
                  <a:pt x="56" y="99"/>
                  <a:pt x="56" y="99"/>
                </a:cubicBezTo>
                <a:cubicBezTo>
                  <a:pt x="56" y="110"/>
                  <a:pt x="56" y="110"/>
                  <a:pt x="56" y="110"/>
                </a:cubicBezTo>
                <a:cubicBezTo>
                  <a:pt x="39" y="110"/>
                  <a:pt x="39" y="110"/>
                  <a:pt x="39" y="110"/>
                </a:cubicBezTo>
                <a:cubicBezTo>
                  <a:pt x="37" y="110"/>
                  <a:pt x="36" y="111"/>
                  <a:pt x="36" y="113"/>
                </a:cubicBezTo>
                <a:cubicBezTo>
                  <a:pt x="36" y="114"/>
                  <a:pt x="37" y="116"/>
                  <a:pt x="39" y="116"/>
                </a:cubicBezTo>
                <a:cubicBezTo>
                  <a:pt x="94" y="116"/>
                  <a:pt x="94" y="116"/>
                  <a:pt x="94" y="116"/>
                </a:cubicBezTo>
                <a:cubicBezTo>
                  <a:pt x="96" y="116"/>
                  <a:pt x="97" y="114"/>
                  <a:pt x="97" y="113"/>
                </a:cubicBezTo>
                <a:cubicBezTo>
                  <a:pt x="97" y="111"/>
                  <a:pt x="96" y="110"/>
                  <a:pt x="94" y="110"/>
                </a:cubicBezTo>
                <a:cubicBezTo>
                  <a:pt x="78" y="110"/>
                  <a:pt x="78" y="110"/>
                  <a:pt x="78" y="110"/>
                </a:cubicBezTo>
                <a:cubicBezTo>
                  <a:pt x="78" y="99"/>
                  <a:pt x="78" y="99"/>
                  <a:pt x="78" y="99"/>
                </a:cubicBezTo>
                <a:cubicBezTo>
                  <a:pt x="124" y="99"/>
                  <a:pt x="124" y="99"/>
                  <a:pt x="124" y="99"/>
                </a:cubicBezTo>
                <a:cubicBezTo>
                  <a:pt x="129" y="99"/>
                  <a:pt x="133" y="95"/>
                  <a:pt x="133" y="91"/>
                </a:cubicBezTo>
                <a:cubicBezTo>
                  <a:pt x="133" y="8"/>
                  <a:pt x="133" y="8"/>
                  <a:pt x="133" y="8"/>
                </a:cubicBezTo>
                <a:cubicBezTo>
                  <a:pt x="133" y="4"/>
                  <a:pt x="129" y="0"/>
                  <a:pt x="124" y="0"/>
                </a:cubicBezTo>
                <a:close/>
                <a:moveTo>
                  <a:pt x="72" y="110"/>
                </a:moveTo>
                <a:cubicBezTo>
                  <a:pt x="61" y="110"/>
                  <a:pt x="61" y="110"/>
                  <a:pt x="61" y="110"/>
                </a:cubicBezTo>
                <a:cubicBezTo>
                  <a:pt x="61" y="99"/>
                  <a:pt x="61" y="99"/>
                  <a:pt x="61" y="99"/>
                </a:cubicBezTo>
                <a:cubicBezTo>
                  <a:pt x="72" y="99"/>
                  <a:pt x="72" y="99"/>
                  <a:pt x="72" y="99"/>
                </a:cubicBezTo>
                <a:lnTo>
                  <a:pt x="72" y="110"/>
                </a:lnTo>
                <a:close/>
                <a:moveTo>
                  <a:pt x="127" y="91"/>
                </a:moveTo>
                <a:cubicBezTo>
                  <a:pt x="127" y="92"/>
                  <a:pt x="126" y="94"/>
                  <a:pt x="124" y="94"/>
                </a:cubicBezTo>
                <a:cubicBezTo>
                  <a:pt x="9" y="94"/>
                  <a:pt x="9" y="94"/>
                  <a:pt x="9" y="94"/>
                </a:cubicBezTo>
                <a:cubicBezTo>
                  <a:pt x="7" y="94"/>
                  <a:pt x="6" y="92"/>
                  <a:pt x="6" y="91"/>
                </a:cubicBezTo>
                <a:cubicBezTo>
                  <a:pt x="6" y="8"/>
                  <a:pt x="6" y="8"/>
                  <a:pt x="6" y="8"/>
                </a:cubicBezTo>
                <a:cubicBezTo>
                  <a:pt x="6" y="7"/>
                  <a:pt x="7" y="5"/>
                  <a:pt x="9" y="5"/>
                </a:cubicBezTo>
                <a:cubicBezTo>
                  <a:pt x="124" y="5"/>
                  <a:pt x="124" y="5"/>
                  <a:pt x="124" y="5"/>
                </a:cubicBezTo>
                <a:cubicBezTo>
                  <a:pt x="126" y="5"/>
                  <a:pt x="127" y="7"/>
                  <a:pt x="127" y="8"/>
                </a:cubicBezTo>
                <a:lnTo>
                  <a:pt x="127" y="91"/>
                </a:lnTo>
                <a:close/>
                <a:moveTo>
                  <a:pt x="109" y="36"/>
                </a:moveTo>
                <a:cubicBezTo>
                  <a:pt x="70" y="19"/>
                  <a:pt x="70" y="19"/>
                  <a:pt x="70" y="19"/>
                </a:cubicBezTo>
                <a:cubicBezTo>
                  <a:pt x="70" y="19"/>
                  <a:pt x="69" y="19"/>
                  <a:pt x="68" y="19"/>
                </a:cubicBezTo>
                <a:cubicBezTo>
                  <a:pt x="30" y="36"/>
                  <a:pt x="30" y="36"/>
                  <a:pt x="30" y="36"/>
                </a:cubicBezTo>
                <a:cubicBezTo>
                  <a:pt x="30" y="36"/>
                  <a:pt x="30" y="36"/>
                  <a:pt x="30" y="36"/>
                </a:cubicBezTo>
                <a:cubicBezTo>
                  <a:pt x="30" y="36"/>
                  <a:pt x="30" y="36"/>
                  <a:pt x="30" y="36"/>
                </a:cubicBezTo>
                <a:cubicBezTo>
                  <a:pt x="30" y="36"/>
                  <a:pt x="30" y="36"/>
                  <a:pt x="30" y="36"/>
                </a:cubicBezTo>
                <a:cubicBezTo>
                  <a:pt x="29" y="36"/>
                  <a:pt x="29" y="36"/>
                  <a:pt x="29" y="37"/>
                </a:cubicBezTo>
                <a:cubicBezTo>
                  <a:pt x="29" y="37"/>
                  <a:pt x="28" y="37"/>
                  <a:pt x="28" y="37"/>
                </a:cubicBezTo>
                <a:cubicBezTo>
                  <a:pt x="28" y="37"/>
                  <a:pt x="28" y="38"/>
                  <a:pt x="28" y="38"/>
                </a:cubicBezTo>
                <a:cubicBezTo>
                  <a:pt x="28" y="57"/>
                  <a:pt x="28" y="57"/>
                  <a:pt x="28" y="57"/>
                </a:cubicBezTo>
                <a:cubicBezTo>
                  <a:pt x="23" y="73"/>
                  <a:pt x="23" y="73"/>
                  <a:pt x="23" y="73"/>
                </a:cubicBezTo>
                <a:cubicBezTo>
                  <a:pt x="22" y="74"/>
                  <a:pt x="22" y="75"/>
                  <a:pt x="23" y="76"/>
                </a:cubicBezTo>
                <a:cubicBezTo>
                  <a:pt x="24" y="77"/>
                  <a:pt x="24" y="77"/>
                  <a:pt x="25" y="77"/>
                </a:cubicBezTo>
                <a:cubicBezTo>
                  <a:pt x="36" y="77"/>
                  <a:pt x="36" y="77"/>
                  <a:pt x="36" y="77"/>
                </a:cubicBezTo>
                <a:cubicBezTo>
                  <a:pt x="37" y="77"/>
                  <a:pt x="38" y="77"/>
                  <a:pt x="38" y="76"/>
                </a:cubicBezTo>
                <a:cubicBezTo>
                  <a:pt x="39" y="75"/>
                  <a:pt x="39" y="74"/>
                  <a:pt x="39" y="73"/>
                </a:cubicBezTo>
                <a:cubicBezTo>
                  <a:pt x="34" y="57"/>
                  <a:pt x="34" y="57"/>
                  <a:pt x="34" y="57"/>
                </a:cubicBezTo>
                <a:cubicBezTo>
                  <a:pt x="34" y="43"/>
                  <a:pt x="34" y="43"/>
                  <a:pt x="34" y="43"/>
                </a:cubicBezTo>
                <a:cubicBezTo>
                  <a:pt x="45" y="47"/>
                  <a:pt x="45" y="47"/>
                  <a:pt x="45" y="47"/>
                </a:cubicBezTo>
                <a:cubicBezTo>
                  <a:pt x="45" y="66"/>
                  <a:pt x="45" y="66"/>
                  <a:pt x="45" y="66"/>
                </a:cubicBezTo>
                <a:cubicBezTo>
                  <a:pt x="45" y="67"/>
                  <a:pt x="45" y="68"/>
                  <a:pt x="46" y="68"/>
                </a:cubicBezTo>
                <a:cubicBezTo>
                  <a:pt x="68" y="79"/>
                  <a:pt x="68" y="79"/>
                  <a:pt x="68" y="79"/>
                </a:cubicBezTo>
                <a:cubicBezTo>
                  <a:pt x="68" y="80"/>
                  <a:pt x="69" y="80"/>
                  <a:pt x="69" y="80"/>
                </a:cubicBezTo>
                <a:cubicBezTo>
                  <a:pt x="70" y="80"/>
                  <a:pt x="70" y="80"/>
                  <a:pt x="71" y="79"/>
                </a:cubicBezTo>
                <a:cubicBezTo>
                  <a:pt x="93" y="68"/>
                  <a:pt x="93" y="68"/>
                  <a:pt x="93" y="68"/>
                </a:cubicBezTo>
                <a:cubicBezTo>
                  <a:pt x="94" y="68"/>
                  <a:pt x="94" y="67"/>
                  <a:pt x="94" y="66"/>
                </a:cubicBezTo>
                <a:cubicBezTo>
                  <a:pt x="94" y="47"/>
                  <a:pt x="94" y="47"/>
                  <a:pt x="94" y="47"/>
                </a:cubicBezTo>
                <a:cubicBezTo>
                  <a:pt x="109" y="41"/>
                  <a:pt x="109" y="41"/>
                  <a:pt x="109" y="41"/>
                </a:cubicBezTo>
                <a:cubicBezTo>
                  <a:pt x="110" y="41"/>
                  <a:pt x="111" y="40"/>
                  <a:pt x="111" y="38"/>
                </a:cubicBezTo>
                <a:cubicBezTo>
                  <a:pt x="111" y="37"/>
                  <a:pt x="110" y="36"/>
                  <a:pt x="109" y="36"/>
                </a:cubicBezTo>
                <a:close/>
                <a:moveTo>
                  <a:pt x="29" y="71"/>
                </a:moveTo>
                <a:cubicBezTo>
                  <a:pt x="31" y="66"/>
                  <a:pt x="31" y="66"/>
                  <a:pt x="31" y="66"/>
                </a:cubicBezTo>
                <a:cubicBezTo>
                  <a:pt x="32" y="71"/>
                  <a:pt x="32" y="71"/>
                  <a:pt x="32" y="71"/>
                </a:cubicBezTo>
                <a:lnTo>
                  <a:pt x="29" y="71"/>
                </a:lnTo>
                <a:close/>
                <a:moveTo>
                  <a:pt x="89" y="64"/>
                </a:moveTo>
                <a:cubicBezTo>
                  <a:pt x="69" y="74"/>
                  <a:pt x="69" y="74"/>
                  <a:pt x="69" y="74"/>
                </a:cubicBezTo>
                <a:cubicBezTo>
                  <a:pt x="50" y="64"/>
                  <a:pt x="50" y="64"/>
                  <a:pt x="50" y="64"/>
                </a:cubicBezTo>
                <a:cubicBezTo>
                  <a:pt x="50" y="50"/>
                  <a:pt x="50" y="50"/>
                  <a:pt x="50" y="50"/>
                </a:cubicBezTo>
                <a:cubicBezTo>
                  <a:pt x="68" y="57"/>
                  <a:pt x="68" y="57"/>
                  <a:pt x="68" y="57"/>
                </a:cubicBezTo>
                <a:cubicBezTo>
                  <a:pt x="69" y="58"/>
                  <a:pt x="69" y="58"/>
                  <a:pt x="69" y="58"/>
                </a:cubicBezTo>
                <a:cubicBezTo>
                  <a:pt x="70" y="58"/>
                  <a:pt x="70" y="58"/>
                  <a:pt x="70" y="57"/>
                </a:cubicBezTo>
                <a:cubicBezTo>
                  <a:pt x="89" y="50"/>
                  <a:pt x="89" y="50"/>
                  <a:pt x="89" y="50"/>
                </a:cubicBezTo>
                <a:lnTo>
                  <a:pt x="89" y="64"/>
                </a:lnTo>
                <a:close/>
                <a:moveTo>
                  <a:pt x="69" y="52"/>
                </a:moveTo>
                <a:cubicBezTo>
                  <a:pt x="38" y="38"/>
                  <a:pt x="38" y="38"/>
                  <a:pt x="38" y="38"/>
                </a:cubicBezTo>
                <a:cubicBezTo>
                  <a:pt x="69" y="25"/>
                  <a:pt x="69" y="25"/>
                  <a:pt x="69" y="25"/>
                </a:cubicBezTo>
                <a:cubicBezTo>
                  <a:pt x="101" y="38"/>
                  <a:pt x="101" y="38"/>
                  <a:pt x="101" y="38"/>
                </a:cubicBezTo>
                <a:lnTo>
                  <a:pt x="69" y="52"/>
                </a:lnTo>
                <a:close/>
              </a:path>
            </a:pathLst>
          </a:custGeom>
          <a:solidFill>
            <a:schemeClr val="accent1"/>
          </a:solidFill>
          <a:ln>
            <a:noFill/>
          </a:ln>
        </p:spPr>
        <p:txBody>
          <a:bodyPr vert="horz" wrap="square" lIns="91440" tIns="45720" rIns="91440" bIns="45720" numCol="1" anchor="t" anchorCtr="0" compatLnSpc="1"/>
          <a:lstStyle/>
          <a:p>
            <a:endParaRPr lang="en-AU">
              <a:latin typeface="+mj-lt"/>
            </a:endParaRPr>
          </a:p>
        </p:txBody>
      </p:sp>
      <p:grpSp>
        <p:nvGrpSpPr>
          <p:cNvPr id="325" name="Group 104"/>
          <p:cNvGrpSpPr>
            <a:grpSpLocks noChangeAspect="1"/>
          </p:cNvGrpSpPr>
          <p:nvPr/>
        </p:nvGrpSpPr>
        <p:grpSpPr bwMode="auto">
          <a:xfrm>
            <a:off x="7207268" y="5477733"/>
            <a:ext cx="341846" cy="513972"/>
            <a:chOff x="1443" y="2997"/>
            <a:chExt cx="284" cy="427"/>
          </a:xfrm>
          <a:solidFill>
            <a:schemeClr val="accent1"/>
          </a:solidFill>
        </p:grpSpPr>
        <p:sp>
          <p:nvSpPr>
            <p:cNvPr id="326" name="Freeform 105"/>
            <p:cNvSpPr>
              <a:spLocks noEditPoints="1"/>
            </p:cNvSpPr>
            <p:nvPr/>
          </p:nvSpPr>
          <p:spPr bwMode="auto">
            <a:xfrm>
              <a:off x="1462" y="3104"/>
              <a:ext cx="261" cy="320"/>
            </a:xfrm>
            <a:custGeom>
              <a:avLst/>
              <a:gdLst>
                <a:gd name="T0" fmla="*/ 155 w 176"/>
                <a:gd name="T1" fmla="*/ 216 h 216"/>
                <a:gd name="T2" fmla="*/ 59 w 176"/>
                <a:gd name="T3" fmla="*/ 216 h 216"/>
                <a:gd name="T4" fmla="*/ 54 w 176"/>
                <a:gd name="T5" fmla="*/ 213 h 216"/>
                <a:gd name="T6" fmla="*/ 6 w 176"/>
                <a:gd name="T7" fmla="*/ 141 h 216"/>
                <a:gd name="T8" fmla="*/ 4 w 176"/>
                <a:gd name="T9" fmla="*/ 116 h 216"/>
                <a:gd name="T10" fmla="*/ 17 w 176"/>
                <a:gd name="T11" fmla="*/ 108 h 216"/>
                <a:gd name="T12" fmla="*/ 59 w 176"/>
                <a:gd name="T13" fmla="*/ 137 h 216"/>
                <a:gd name="T14" fmla="*/ 59 w 176"/>
                <a:gd name="T15" fmla="*/ 24 h 216"/>
                <a:gd name="T16" fmla="*/ 83 w 176"/>
                <a:gd name="T17" fmla="*/ 0 h 216"/>
                <a:gd name="T18" fmla="*/ 107 w 176"/>
                <a:gd name="T19" fmla="*/ 24 h 216"/>
                <a:gd name="T20" fmla="*/ 107 w 176"/>
                <a:gd name="T21" fmla="*/ 92 h 216"/>
                <a:gd name="T22" fmla="*/ 156 w 176"/>
                <a:gd name="T23" fmla="*/ 108 h 216"/>
                <a:gd name="T24" fmla="*/ 173 w 176"/>
                <a:gd name="T25" fmla="*/ 145 h 216"/>
                <a:gd name="T26" fmla="*/ 161 w 176"/>
                <a:gd name="T27" fmla="*/ 211 h 216"/>
                <a:gd name="T28" fmla="*/ 155 w 176"/>
                <a:gd name="T29" fmla="*/ 216 h 216"/>
                <a:gd name="T30" fmla="*/ 62 w 176"/>
                <a:gd name="T31" fmla="*/ 204 h 216"/>
                <a:gd name="T32" fmla="*/ 150 w 176"/>
                <a:gd name="T33" fmla="*/ 204 h 216"/>
                <a:gd name="T34" fmla="*/ 161 w 176"/>
                <a:gd name="T35" fmla="*/ 143 h 216"/>
                <a:gd name="T36" fmla="*/ 152 w 176"/>
                <a:gd name="T37" fmla="*/ 120 h 216"/>
                <a:gd name="T38" fmla="*/ 99 w 176"/>
                <a:gd name="T39" fmla="*/ 102 h 216"/>
                <a:gd name="T40" fmla="*/ 95 w 176"/>
                <a:gd name="T41" fmla="*/ 96 h 216"/>
                <a:gd name="T42" fmla="*/ 95 w 176"/>
                <a:gd name="T43" fmla="*/ 24 h 216"/>
                <a:gd name="T44" fmla="*/ 83 w 176"/>
                <a:gd name="T45" fmla="*/ 12 h 216"/>
                <a:gd name="T46" fmla="*/ 71 w 176"/>
                <a:gd name="T47" fmla="*/ 24 h 216"/>
                <a:gd name="T48" fmla="*/ 71 w 176"/>
                <a:gd name="T49" fmla="*/ 156 h 216"/>
                <a:gd name="T50" fmla="*/ 67 w 176"/>
                <a:gd name="T51" fmla="*/ 162 h 216"/>
                <a:gd name="T52" fmla="*/ 60 w 176"/>
                <a:gd name="T53" fmla="*/ 159 h 216"/>
                <a:gd name="T54" fmla="*/ 17 w 176"/>
                <a:gd name="T55" fmla="*/ 120 h 216"/>
                <a:gd name="T56" fmla="*/ 14 w 176"/>
                <a:gd name="T57" fmla="*/ 121 h 216"/>
                <a:gd name="T58" fmla="*/ 16 w 176"/>
                <a:gd name="T59" fmla="*/ 135 h 216"/>
                <a:gd name="T60" fmla="*/ 62 w 176"/>
                <a:gd name="T6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76" h="216">
                  <a:moveTo>
                    <a:pt x="155" y="216"/>
                  </a:moveTo>
                  <a:cubicBezTo>
                    <a:pt x="59" y="216"/>
                    <a:pt x="59" y="216"/>
                    <a:pt x="59" y="216"/>
                  </a:cubicBezTo>
                  <a:cubicBezTo>
                    <a:pt x="57" y="216"/>
                    <a:pt x="55" y="215"/>
                    <a:pt x="54" y="213"/>
                  </a:cubicBezTo>
                  <a:cubicBezTo>
                    <a:pt x="6" y="141"/>
                    <a:pt x="6" y="141"/>
                    <a:pt x="6" y="141"/>
                  </a:cubicBezTo>
                  <a:cubicBezTo>
                    <a:pt x="2" y="135"/>
                    <a:pt x="0" y="124"/>
                    <a:pt x="4" y="116"/>
                  </a:cubicBezTo>
                  <a:cubicBezTo>
                    <a:pt x="6" y="111"/>
                    <a:pt x="11" y="108"/>
                    <a:pt x="17" y="108"/>
                  </a:cubicBezTo>
                  <a:cubicBezTo>
                    <a:pt x="30" y="108"/>
                    <a:pt x="42" y="113"/>
                    <a:pt x="59" y="137"/>
                  </a:cubicBezTo>
                  <a:cubicBezTo>
                    <a:pt x="59" y="24"/>
                    <a:pt x="59" y="24"/>
                    <a:pt x="59" y="24"/>
                  </a:cubicBezTo>
                  <a:cubicBezTo>
                    <a:pt x="59" y="11"/>
                    <a:pt x="70" y="0"/>
                    <a:pt x="83" y="0"/>
                  </a:cubicBezTo>
                  <a:cubicBezTo>
                    <a:pt x="96" y="0"/>
                    <a:pt x="107" y="11"/>
                    <a:pt x="107" y="24"/>
                  </a:cubicBezTo>
                  <a:cubicBezTo>
                    <a:pt x="107" y="92"/>
                    <a:pt x="107" y="92"/>
                    <a:pt x="107" y="92"/>
                  </a:cubicBezTo>
                  <a:cubicBezTo>
                    <a:pt x="156" y="108"/>
                    <a:pt x="156" y="108"/>
                    <a:pt x="156" y="108"/>
                  </a:cubicBezTo>
                  <a:cubicBezTo>
                    <a:pt x="172" y="113"/>
                    <a:pt x="176" y="131"/>
                    <a:pt x="173" y="145"/>
                  </a:cubicBezTo>
                  <a:cubicBezTo>
                    <a:pt x="161" y="211"/>
                    <a:pt x="161" y="211"/>
                    <a:pt x="161" y="211"/>
                  </a:cubicBezTo>
                  <a:cubicBezTo>
                    <a:pt x="161" y="214"/>
                    <a:pt x="158" y="216"/>
                    <a:pt x="155" y="216"/>
                  </a:cubicBezTo>
                  <a:close/>
                  <a:moveTo>
                    <a:pt x="62" y="204"/>
                  </a:moveTo>
                  <a:cubicBezTo>
                    <a:pt x="150" y="204"/>
                    <a:pt x="150" y="204"/>
                    <a:pt x="150" y="204"/>
                  </a:cubicBezTo>
                  <a:cubicBezTo>
                    <a:pt x="161" y="143"/>
                    <a:pt x="161" y="143"/>
                    <a:pt x="161" y="143"/>
                  </a:cubicBezTo>
                  <a:cubicBezTo>
                    <a:pt x="163" y="134"/>
                    <a:pt x="161" y="123"/>
                    <a:pt x="152" y="120"/>
                  </a:cubicBezTo>
                  <a:cubicBezTo>
                    <a:pt x="99" y="102"/>
                    <a:pt x="99" y="102"/>
                    <a:pt x="99" y="102"/>
                  </a:cubicBezTo>
                  <a:cubicBezTo>
                    <a:pt x="97" y="101"/>
                    <a:pt x="95" y="99"/>
                    <a:pt x="95" y="96"/>
                  </a:cubicBezTo>
                  <a:cubicBezTo>
                    <a:pt x="95" y="24"/>
                    <a:pt x="95" y="24"/>
                    <a:pt x="95" y="24"/>
                  </a:cubicBezTo>
                  <a:cubicBezTo>
                    <a:pt x="95" y="17"/>
                    <a:pt x="90" y="12"/>
                    <a:pt x="83" y="12"/>
                  </a:cubicBezTo>
                  <a:cubicBezTo>
                    <a:pt x="77" y="12"/>
                    <a:pt x="71" y="18"/>
                    <a:pt x="71" y="24"/>
                  </a:cubicBezTo>
                  <a:cubicBezTo>
                    <a:pt x="71" y="156"/>
                    <a:pt x="71" y="156"/>
                    <a:pt x="71" y="156"/>
                  </a:cubicBezTo>
                  <a:cubicBezTo>
                    <a:pt x="71" y="159"/>
                    <a:pt x="69" y="161"/>
                    <a:pt x="67" y="162"/>
                  </a:cubicBezTo>
                  <a:cubicBezTo>
                    <a:pt x="64" y="163"/>
                    <a:pt x="62" y="162"/>
                    <a:pt x="60" y="159"/>
                  </a:cubicBezTo>
                  <a:cubicBezTo>
                    <a:pt x="37" y="123"/>
                    <a:pt x="26" y="120"/>
                    <a:pt x="17" y="120"/>
                  </a:cubicBezTo>
                  <a:cubicBezTo>
                    <a:pt x="15" y="120"/>
                    <a:pt x="15" y="121"/>
                    <a:pt x="14" y="121"/>
                  </a:cubicBezTo>
                  <a:cubicBezTo>
                    <a:pt x="13" y="124"/>
                    <a:pt x="14" y="131"/>
                    <a:pt x="16" y="135"/>
                  </a:cubicBezTo>
                  <a:lnTo>
                    <a:pt x="62" y="20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27" name="Freeform 106"/>
            <p:cNvSpPr/>
            <p:nvPr/>
          </p:nvSpPr>
          <p:spPr bwMode="auto">
            <a:xfrm>
              <a:off x="1656"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28" name="Freeform 107"/>
            <p:cNvSpPr/>
            <p:nvPr/>
          </p:nvSpPr>
          <p:spPr bwMode="auto">
            <a:xfrm>
              <a:off x="1638" y="3031"/>
              <a:ext cx="55" cy="55"/>
            </a:xfrm>
            <a:custGeom>
              <a:avLst/>
              <a:gdLst>
                <a:gd name="T0" fmla="*/ 6 w 37"/>
                <a:gd name="T1" fmla="*/ 37 h 37"/>
                <a:gd name="T2" fmla="*/ 2 w 37"/>
                <a:gd name="T3" fmla="*/ 35 h 37"/>
                <a:gd name="T4" fmla="*/ 2 w 37"/>
                <a:gd name="T5" fmla="*/ 27 h 37"/>
                <a:gd name="T6" fmla="*/ 26 w 37"/>
                <a:gd name="T7" fmla="*/ 3 h 37"/>
                <a:gd name="T8" fmla="*/ 34 w 37"/>
                <a:gd name="T9" fmla="*/ 3 h 37"/>
                <a:gd name="T10" fmla="*/ 34 w 37"/>
                <a:gd name="T11" fmla="*/ 11 h 37"/>
                <a:gd name="T12" fmla="*/ 10 w 37"/>
                <a:gd name="T13" fmla="*/ 35 h 37"/>
                <a:gd name="T14" fmla="*/ 6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6" y="37"/>
                  </a:moveTo>
                  <a:cubicBezTo>
                    <a:pt x="5" y="37"/>
                    <a:pt x="3" y="36"/>
                    <a:pt x="2" y="35"/>
                  </a:cubicBezTo>
                  <a:cubicBezTo>
                    <a:pt x="0" y="33"/>
                    <a:pt x="0" y="29"/>
                    <a:pt x="2" y="27"/>
                  </a:cubicBezTo>
                  <a:cubicBezTo>
                    <a:pt x="26" y="3"/>
                    <a:pt x="26" y="3"/>
                    <a:pt x="26" y="3"/>
                  </a:cubicBezTo>
                  <a:cubicBezTo>
                    <a:pt x="28" y="0"/>
                    <a:pt x="32" y="0"/>
                    <a:pt x="34" y="3"/>
                  </a:cubicBezTo>
                  <a:cubicBezTo>
                    <a:pt x="37" y="5"/>
                    <a:pt x="37" y="9"/>
                    <a:pt x="34" y="11"/>
                  </a:cubicBezTo>
                  <a:cubicBezTo>
                    <a:pt x="10" y="35"/>
                    <a:pt x="10" y="35"/>
                    <a:pt x="10" y="35"/>
                  </a:cubicBezTo>
                  <a:cubicBezTo>
                    <a:pt x="9" y="36"/>
                    <a:pt x="8" y="37"/>
                    <a:pt x="6"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29" name="Freeform 108"/>
            <p:cNvSpPr/>
            <p:nvPr/>
          </p:nvSpPr>
          <p:spPr bwMode="auto">
            <a:xfrm>
              <a:off x="1585" y="2997"/>
              <a:ext cx="18" cy="71"/>
            </a:xfrm>
            <a:custGeom>
              <a:avLst/>
              <a:gdLst>
                <a:gd name="T0" fmla="*/ 6 w 12"/>
                <a:gd name="T1" fmla="*/ 48 h 48"/>
                <a:gd name="T2" fmla="*/ 0 w 12"/>
                <a:gd name="T3" fmla="*/ 42 h 48"/>
                <a:gd name="T4" fmla="*/ 0 w 12"/>
                <a:gd name="T5" fmla="*/ 6 h 48"/>
                <a:gd name="T6" fmla="*/ 6 w 12"/>
                <a:gd name="T7" fmla="*/ 0 h 48"/>
                <a:gd name="T8" fmla="*/ 12 w 12"/>
                <a:gd name="T9" fmla="*/ 6 h 48"/>
                <a:gd name="T10" fmla="*/ 12 w 12"/>
                <a:gd name="T11" fmla="*/ 42 h 48"/>
                <a:gd name="T12" fmla="*/ 6 w 12"/>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12" h="48">
                  <a:moveTo>
                    <a:pt x="6" y="48"/>
                  </a:moveTo>
                  <a:cubicBezTo>
                    <a:pt x="3" y="48"/>
                    <a:pt x="0" y="45"/>
                    <a:pt x="0" y="42"/>
                  </a:cubicBezTo>
                  <a:cubicBezTo>
                    <a:pt x="0" y="6"/>
                    <a:pt x="0" y="6"/>
                    <a:pt x="0" y="6"/>
                  </a:cubicBezTo>
                  <a:cubicBezTo>
                    <a:pt x="0" y="3"/>
                    <a:pt x="3" y="0"/>
                    <a:pt x="6" y="0"/>
                  </a:cubicBezTo>
                  <a:cubicBezTo>
                    <a:pt x="10" y="0"/>
                    <a:pt x="12" y="3"/>
                    <a:pt x="12" y="6"/>
                  </a:cubicBezTo>
                  <a:cubicBezTo>
                    <a:pt x="12" y="42"/>
                    <a:pt x="12" y="42"/>
                    <a:pt x="12" y="42"/>
                  </a:cubicBezTo>
                  <a:cubicBezTo>
                    <a:pt x="12" y="45"/>
                    <a:pt x="10" y="48"/>
                    <a:pt x="6"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30" name="Freeform 109"/>
            <p:cNvSpPr/>
            <p:nvPr/>
          </p:nvSpPr>
          <p:spPr bwMode="auto">
            <a:xfrm>
              <a:off x="1478" y="3031"/>
              <a:ext cx="55" cy="55"/>
            </a:xfrm>
            <a:custGeom>
              <a:avLst/>
              <a:gdLst>
                <a:gd name="T0" fmla="*/ 30 w 37"/>
                <a:gd name="T1" fmla="*/ 37 h 37"/>
                <a:gd name="T2" fmla="*/ 26 w 37"/>
                <a:gd name="T3" fmla="*/ 35 h 37"/>
                <a:gd name="T4" fmla="*/ 2 w 37"/>
                <a:gd name="T5" fmla="*/ 11 h 37"/>
                <a:gd name="T6" fmla="*/ 2 w 37"/>
                <a:gd name="T7" fmla="*/ 3 h 37"/>
                <a:gd name="T8" fmla="*/ 10 w 37"/>
                <a:gd name="T9" fmla="*/ 3 h 37"/>
                <a:gd name="T10" fmla="*/ 34 w 37"/>
                <a:gd name="T11" fmla="*/ 27 h 37"/>
                <a:gd name="T12" fmla="*/ 34 w 37"/>
                <a:gd name="T13" fmla="*/ 35 h 37"/>
                <a:gd name="T14" fmla="*/ 30 w 37"/>
                <a:gd name="T15" fmla="*/ 37 h 3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37">
                  <a:moveTo>
                    <a:pt x="30" y="37"/>
                  </a:moveTo>
                  <a:cubicBezTo>
                    <a:pt x="29" y="37"/>
                    <a:pt x="27" y="36"/>
                    <a:pt x="26" y="35"/>
                  </a:cubicBezTo>
                  <a:cubicBezTo>
                    <a:pt x="2" y="11"/>
                    <a:pt x="2" y="11"/>
                    <a:pt x="2" y="11"/>
                  </a:cubicBezTo>
                  <a:cubicBezTo>
                    <a:pt x="0" y="9"/>
                    <a:pt x="0" y="5"/>
                    <a:pt x="2" y="3"/>
                  </a:cubicBezTo>
                  <a:cubicBezTo>
                    <a:pt x="4" y="0"/>
                    <a:pt x="8" y="0"/>
                    <a:pt x="10" y="3"/>
                  </a:cubicBezTo>
                  <a:cubicBezTo>
                    <a:pt x="34" y="27"/>
                    <a:pt x="34" y="27"/>
                    <a:pt x="34" y="27"/>
                  </a:cubicBezTo>
                  <a:cubicBezTo>
                    <a:pt x="37" y="29"/>
                    <a:pt x="37" y="33"/>
                    <a:pt x="34" y="35"/>
                  </a:cubicBezTo>
                  <a:cubicBezTo>
                    <a:pt x="33" y="36"/>
                    <a:pt x="32" y="37"/>
                    <a:pt x="30"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31" name="Freeform 110"/>
            <p:cNvSpPr/>
            <p:nvPr/>
          </p:nvSpPr>
          <p:spPr bwMode="auto">
            <a:xfrm>
              <a:off x="1443" y="3122"/>
              <a:ext cx="71" cy="17"/>
            </a:xfrm>
            <a:custGeom>
              <a:avLst/>
              <a:gdLst>
                <a:gd name="T0" fmla="*/ 42 w 48"/>
                <a:gd name="T1" fmla="*/ 12 h 12"/>
                <a:gd name="T2" fmla="*/ 6 w 48"/>
                <a:gd name="T3" fmla="*/ 12 h 12"/>
                <a:gd name="T4" fmla="*/ 0 w 48"/>
                <a:gd name="T5" fmla="*/ 6 h 12"/>
                <a:gd name="T6" fmla="*/ 6 w 48"/>
                <a:gd name="T7" fmla="*/ 0 h 12"/>
                <a:gd name="T8" fmla="*/ 42 w 48"/>
                <a:gd name="T9" fmla="*/ 0 h 12"/>
                <a:gd name="T10" fmla="*/ 48 w 48"/>
                <a:gd name="T11" fmla="*/ 6 h 12"/>
                <a:gd name="T12" fmla="*/ 42 w 4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12"/>
                  </a:moveTo>
                  <a:cubicBezTo>
                    <a:pt x="6" y="12"/>
                    <a:pt x="6" y="12"/>
                    <a:pt x="6" y="12"/>
                  </a:cubicBezTo>
                  <a:cubicBezTo>
                    <a:pt x="3" y="12"/>
                    <a:pt x="0" y="9"/>
                    <a:pt x="0" y="6"/>
                  </a:cubicBezTo>
                  <a:cubicBezTo>
                    <a:pt x="0" y="3"/>
                    <a:pt x="3" y="0"/>
                    <a:pt x="6" y="0"/>
                  </a:cubicBezTo>
                  <a:cubicBezTo>
                    <a:pt x="42" y="0"/>
                    <a:pt x="42" y="0"/>
                    <a:pt x="42" y="0"/>
                  </a:cubicBezTo>
                  <a:cubicBezTo>
                    <a:pt x="46" y="0"/>
                    <a:pt x="48" y="3"/>
                    <a:pt x="48" y="6"/>
                  </a:cubicBezTo>
                  <a:cubicBezTo>
                    <a:pt x="48" y="9"/>
                    <a:pt x="46" y="12"/>
                    <a:pt x="4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grpSp>
      <p:grpSp>
        <p:nvGrpSpPr>
          <p:cNvPr id="332" name="Group 48"/>
          <p:cNvGrpSpPr>
            <a:grpSpLocks noChangeAspect="1"/>
          </p:cNvGrpSpPr>
          <p:nvPr/>
        </p:nvGrpSpPr>
        <p:grpSpPr bwMode="auto">
          <a:xfrm>
            <a:off x="10941132" y="3109340"/>
            <a:ext cx="515826" cy="496764"/>
            <a:chOff x="6532" y="451"/>
            <a:chExt cx="433" cy="417"/>
          </a:xfrm>
          <a:solidFill>
            <a:schemeClr val="accent1"/>
          </a:solidFill>
        </p:grpSpPr>
        <p:sp>
          <p:nvSpPr>
            <p:cNvPr id="333" name="Freeform 49"/>
            <p:cNvSpPr/>
            <p:nvPr/>
          </p:nvSpPr>
          <p:spPr bwMode="auto">
            <a:xfrm>
              <a:off x="6837" y="621"/>
              <a:ext cx="128" cy="94"/>
            </a:xfrm>
            <a:custGeom>
              <a:avLst/>
              <a:gdLst>
                <a:gd name="T0" fmla="*/ 7 w 86"/>
                <a:gd name="T1" fmla="*/ 64 h 64"/>
                <a:gd name="T2" fmla="*/ 3 w 86"/>
                <a:gd name="T3" fmla="*/ 63 h 64"/>
                <a:gd name="T4" fmla="*/ 1 w 86"/>
                <a:gd name="T5" fmla="*/ 55 h 64"/>
                <a:gd name="T6" fmla="*/ 34 w 86"/>
                <a:gd name="T7" fmla="*/ 3 h 64"/>
                <a:gd name="T8" fmla="*/ 38 w 86"/>
                <a:gd name="T9" fmla="*/ 0 h 64"/>
                <a:gd name="T10" fmla="*/ 43 w 86"/>
                <a:gd name="T11" fmla="*/ 2 h 64"/>
                <a:gd name="T12" fmla="*/ 84 w 86"/>
                <a:gd name="T13" fmla="*/ 48 h 64"/>
                <a:gd name="T14" fmla="*/ 84 w 86"/>
                <a:gd name="T15" fmla="*/ 56 h 64"/>
                <a:gd name="T16" fmla="*/ 75 w 86"/>
                <a:gd name="T17" fmla="*/ 56 h 64"/>
                <a:gd name="T18" fmla="*/ 40 w 86"/>
                <a:gd name="T19" fmla="*/ 16 h 64"/>
                <a:gd name="T20" fmla="*/ 12 w 86"/>
                <a:gd name="T21" fmla="*/ 61 h 64"/>
                <a:gd name="T22" fmla="*/ 7 w 86"/>
                <a:gd name="T2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6" h="64">
                  <a:moveTo>
                    <a:pt x="7" y="64"/>
                  </a:moveTo>
                  <a:cubicBezTo>
                    <a:pt x="5" y="64"/>
                    <a:pt x="4" y="64"/>
                    <a:pt x="3" y="63"/>
                  </a:cubicBezTo>
                  <a:cubicBezTo>
                    <a:pt x="1" y="62"/>
                    <a:pt x="0" y="58"/>
                    <a:pt x="1" y="55"/>
                  </a:cubicBezTo>
                  <a:cubicBezTo>
                    <a:pt x="34" y="3"/>
                    <a:pt x="34" y="3"/>
                    <a:pt x="34" y="3"/>
                  </a:cubicBezTo>
                  <a:cubicBezTo>
                    <a:pt x="35" y="1"/>
                    <a:pt x="36" y="0"/>
                    <a:pt x="38" y="0"/>
                  </a:cubicBezTo>
                  <a:cubicBezTo>
                    <a:pt x="40" y="0"/>
                    <a:pt x="42" y="1"/>
                    <a:pt x="43" y="2"/>
                  </a:cubicBezTo>
                  <a:cubicBezTo>
                    <a:pt x="84" y="48"/>
                    <a:pt x="84" y="48"/>
                    <a:pt x="84" y="48"/>
                  </a:cubicBezTo>
                  <a:cubicBezTo>
                    <a:pt x="86" y="50"/>
                    <a:pt x="86" y="54"/>
                    <a:pt x="84" y="56"/>
                  </a:cubicBezTo>
                  <a:cubicBezTo>
                    <a:pt x="81" y="58"/>
                    <a:pt x="78" y="58"/>
                    <a:pt x="75" y="56"/>
                  </a:cubicBezTo>
                  <a:cubicBezTo>
                    <a:pt x="40" y="16"/>
                    <a:pt x="40" y="16"/>
                    <a:pt x="40" y="16"/>
                  </a:cubicBezTo>
                  <a:cubicBezTo>
                    <a:pt x="12" y="61"/>
                    <a:pt x="12" y="61"/>
                    <a:pt x="12" y="61"/>
                  </a:cubicBezTo>
                  <a:cubicBezTo>
                    <a:pt x="11" y="63"/>
                    <a:pt x="9" y="64"/>
                    <a:pt x="7"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34" name="Freeform 50"/>
            <p:cNvSpPr/>
            <p:nvPr/>
          </p:nvSpPr>
          <p:spPr bwMode="auto">
            <a:xfrm>
              <a:off x="6759" y="621"/>
              <a:ext cx="157" cy="233"/>
            </a:xfrm>
            <a:custGeom>
              <a:avLst/>
              <a:gdLst>
                <a:gd name="T0" fmla="*/ 7 w 106"/>
                <a:gd name="T1" fmla="*/ 158 h 158"/>
                <a:gd name="T2" fmla="*/ 1 w 106"/>
                <a:gd name="T3" fmla="*/ 154 h 158"/>
                <a:gd name="T4" fmla="*/ 5 w 106"/>
                <a:gd name="T5" fmla="*/ 147 h 158"/>
                <a:gd name="T6" fmla="*/ 74 w 106"/>
                <a:gd name="T7" fmla="*/ 94 h 158"/>
                <a:gd name="T8" fmla="*/ 86 w 106"/>
                <a:gd name="T9" fmla="*/ 8 h 158"/>
                <a:gd name="T10" fmla="*/ 90 w 106"/>
                <a:gd name="T11" fmla="*/ 1 h 158"/>
                <a:gd name="T12" fmla="*/ 97 w 106"/>
                <a:gd name="T13" fmla="*/ 5 h 158"/>
                <a:gd name="T14" fmla="*/ 84 w 106"/>
                <a:gd name="T15" fmla="*/ 100 h 158"/>
                <a:gd name="T16" fmla="*/ 8 w 106"/>
                <a:gd name="T17" fmla="*/ 158 h 158"/>
                <a:gd name="T18" fmla="*/ 7 w 106"/>
                <a:gd name="T19"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58">
                  <a:moveTo>
                    <a:pt x="7" y="158"/>
                  </a:moveTo>
                  <a:cubicBezTo>
                    <a:pt x="4" y="158"/>
                    <a:pt x="2" y="157"/>
                    <a:pt x="1" y="154"/>
                  </a:cubicBezTo>
                  <a:cubicBezTo>
                    <a:pt x="0" y="151"/>
                    <a:pt x="2" y="147"/>
                    <a:pt x="5" y="147"/>
                  </a:cubicBezTo>
                  <a:cubicBezTo>
                    <a:pt x="34" y="139"/>
                    <a:pt x="59" y="121"/>
                    <a:pt x="74" y="94"/>
                  </a:cubicBezTo>
                  <a:cubicBezTo>
                    <a:pt x="89" y="68"/>
                    <a:pt x="93" y="38"/>
                    <a:pt x="86" y="8"/>
                  </a:cubicBezTo>
                  <a:cubicBezTo>
                    <a:pt x="85" y="5"/>
                    <a:pt x="87" y="2"/>
                    <a:pt x="90" y="1"/>
                  </a:cubicBezTo>
                  <a:cubicBezTo>
                    <a:pt x="93" y="0"/>
                    <a:pt x="97" y="2"/>
                    <a:pt x="97" y="5"/>
                  </a:cubicBezTo>
                  <a:cubicBezTo>
                    <a:pt x="106" y="38"/>
                    <a:pt x="101" y="71"/>
                    <a:pt x="84" y="100"/>
                  </a:cubicBezTo>
                  <a:cubicBezTo>
                    <a:pt x="67" y="129"/>
                    <a:pt x="40" y="150"/>
                    <a:pt x="8" y="158"/>
                  </a:cubicBezTo>
                  <a:cubicBezTo>
                    <a:pt x="8" y="158"/>
                    <a:pt x="7" y="158"/>
                    <a:pt x="7" y="1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35" name="Freeform 51"/>
            <p:cNvSpPr/>
            <p:nvPr/>
          </p:nvSpPr>
          <p:spPr bwMode="auto">
            <a:xfrm>
              <a:off x="6599" y="451"/>
              <a:ext cx="110" cy="112"/>
            </a:xfrm>
            <a:custGeom>
              <a:avLst/>
              <a:gdLst>
                <a:gd name="T0" fmla="*/ 68 w 74"/>
                <a:gd name="T1" fmla="*/ 76 h 76"/>
                <a:gd name="T2" fmla="*/ 67 w 74"/>
                <a:gd name="T3" fmla="*/ 76 h 76"/>
                <a:gd name="T4" fmla="*/ 6 w 74"/>
                <a:gd name="T5" fmla="*/ 70 h 76"/>
                <a:gd name="T6" fmla="*/ 1 w 74"/>
                <a:gd name="T7" fmla="*/ 67 h 76"/>
                <a:gd name="T8" fmla="*/ 1 w 74"/>
                <a:gd name="T9" fmla="*/ 61 h 76"/>
                <a:gd name="T10" fmla="*/ 24 w 74"/>
                <a:gd name="T11" fmla="*/ 5 h 76"/>
                <a:gd name="T12" fmla="*/ 32 w 74"/>
                <a:gd name="T13" fmla="*/ 1 h 76"/>
                <a:gd name="T14" fmla="*/ 35 w 74"/>
                <a:gd name="T15" fmla="*/ 9 h 76"/>
                <a:gd name="T16" fmla="*/ 15 w 74"/>
                <a:gd name="T17" fmla="*/ 58 h 76"/>
                <a:gd name="T18" fmla="*/ 68 w 74"/>
                <a:gd name="T19" fmla="*/ 64 h 76"/>
                <a:gd name="T20" fmla="*/ 74 w 74"/>
                <a:gd name="T21" fmla="*/ 70 h 76"/>
                <a:gd name="T22" fmla="*/ 68 w 74"/>
                <a:gd name="T23"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76">
                  <a:moveTo>
                    <a:pt x="68" y="76"/>
                  </a:moveTo>
                  <a:cubicBezTo>
                    <a:pt x="67" y="76"/>
                    <a:pt x="67" y="76"/>
                    <a:pt x="67" y="76"/>
                  </a:cubicBezTo>
                  <a:cubicBezTo>
                    <a:pt x="6" y="70"/>
                    <a:pt x="6" y="70"/>
                    <a:pt x="6" y="70"/>
                  </a:cubicBezTo>
                  <a:cubicBezTo>
                    <a:pt x="4" y="69"/>
                    <a:pt x="2" y="68"/>
                    <a:pt x="1" y="67"/>
                  </a:cubicBezTo>
                  <a:cubicBezTo>
                    <a:pt x="1" y="65"/>
                    <a:pt x="0" y="63"/>
                    <a:pt x="1" y="61"/>
                  </a:cubicBezTo>
                  <a:cubicBezTo>
                    <a:pt x="24" y="5"/>
                    <a:pt x="24" y="5"/>
                    <a:pt x="24" y="5"/>
                  </a:cubicBezTo>
                  <a:cubicBezTo>
                    <a:pt x="25" y="1"/>
                    <a:pt x="29" y="0"/>
                    <a:pt x="32" y="1"/>
                  </a:cubicBezTo>
                  <a:cubicBezTo>
                    <a:pt x="35" y="2"/>
                    <a:pt x="36" y="6"/>
                    <a:pt x="35" y="9"/>
                  </a:cubicBezTo>
                  <a:cubicBezTo>
                    <a:pt x="15" y="58"/>
                    <a:pt x="15" y="58"/>
                    <a:pt x="15" y="58"/>
                  </a:cubicBezTo>
                  <a:cubicBezTo>
                    <a:pt x="68" y="64"/>
                    <a:pt x="68" y="64"/>
                    <a:pt x="68" y="64"/>
                  </a:cubicBezTo>
                  <a:cubicBezTo>
                    <a:pt x="71" y="64"/>
                    <a:pt x="74" y="67"/>
                    <a:pt x="74" y="70"/>
                  </a:cubicBezTo>
                  <a:cubicBezTo>
                    <a:pt x="73" y="73"/>
                    <a:pt x="71" y="76"/>
                    <a:pt x="6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36" name="Freeform 52"/>
            <p:cNvSpPr/>
            <p:nvPr/>
          </p:nvSpPr>
          <p:spPr bwMode="auto">
            <a:xfrm>
              <a:off x="6599" y="491"/>
              <a:ext cx="269" cy="81"/>
            </a:xfrm>
            <a:custGeom>
              <a:avLst/>
              <a:gdLst>
                <a:gd name="T0" fmla="*/ 175 w 182"/>
                <a:gd name="T1" fmla="*/ 55 h 55"/>
                <a:gd name="T2" fmla="*/ 171 w 182"/>
                <a:gd name="T3" fmla="*/ 53 h 55"/>
                <a:gd name="T4" fmla="*/ 94 w 182"/>
                <a:gd name="T5" fmla="*/ 14 h 55"/>
                <a:gd name="T6" fmla="*/ 11 w 182"/>
                <a:gd name="T7" fmla="*/ 41 h 55"/>
                <a:gd name="T8" fmla="*/ 2 w 182"/>
                <a:gd name="T9" fmla="*/ 40 h 55"/>
                <a:gd name="T10" fmla="*/ 3 w 182"/>
                <a:gd name="T11" fmla="*/ 32 h 55"/>
                <a:gd name="T12" fmla="*/ 94 w 182"/>
                <a:gd name="T13" fmla="*/ 2 h 55"/>
                <a:gd name="T14" fmla="*/ 180 w 182"/>
                <a:gd name="T15" fmla="*/ 45 h 55"/>
                <a:gd name="T16" fmla="*/ 179 w 182"/>
                <a:gd name="T17" fmla="*/ 53 h 55"/>
                <a:gd name="T18" fmla="*/ 175 w 182"/>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2" h="55">
                  <a:moveTo>
                    <a:pt x="175" y="55"/>
                  </a:moveTo>
                  <a:cubicBezTo>
                    <a:pt x="174" y="55"/>
                    <a:pt x="172" y="54"/>
                    <a:pt x="171" y="53"/>
                  </a:cubicBezTo>
                  <a:cubicBezTo>
                    <a:pt x="151" y="30"/>
                    <a:pt x="124" y="16"/>
                    <a:pt x="94" y="14"/>
                  </a:cubicBezTo>
                  <a:cubicBezTo>
                    <a:pt x="63" y="12"/>
                    <a:pt x="34" y="21"/>
                    <a:pt x="11" y="41"/>
                  </a:cubicBezTo>
                  <a:cubicBezTo>
                    <a:pt x="8" y="43"/>
                    <a:pt x="4" y="43"/>
                    <a:pt x="2" y="40"/>
                  </a:cubicBezTo>
                  <a:cubicBezTo>
                    <a:pt x="0" y="38"/>
                    <a:pt x="0" y="34"/>
                    <a:pt x="3" y="32"/>
                  </a:cubicBezTo>
                  <a:cubicBezTo>
                    <a:pt x="28" y="10"/>
                    <a:pt x="61" y="0"/>
                    <a:pt x="94" y="2"/>
                  </a:cubicBezTo>
                  <a:cubicBezTo>
                    <a:pt x="128" y="4"/>
                    <a:pt x="159" y="20"/>
                    <a:pt x="180" y="45"/>
                  </a:cubicBezTo>
                  <a:cubicBezTo>
                    <a:pt x="182" y="47"/>
                    <a:pt x="182" y="51"/>
                    <a:pt x="179" y="53"/>
                  </a:cubicBezTo>
                  <a:cubicBezTo>
                    <a:pt x="178" y="54"/>
                    <a:pt x="177" y="55"/>
                    <a:pt x="175"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37" name="Freeform 53"/>
            <p:cNvSpPr/>
            <p:nvPr/>
          </p:nvSpPr>
          <p:spPr bwMode="auto">
            <a:xfrm>
              <a:off x="6568" y="754"/>
              <a:ext cx="108" cy="114"/>
            </a:xfrm>
            <a:custGeom>
              <a:avLst/>
              <a:gdLst>
                <a:gd name="T0" fmla="*/ 7 w 73"/>
                <a:gd name="T1" fmla="*/ 77 h 77"/>
                <a:gd name="T2" fmla="*/ 1 w 73"/>
                <a:gd name="T3" fmla="*/ 72 h 77"/>
                <a:gd name="T4" fmla="*/ 6 w 73"/>
                <a:gd name="T5" fmla="*/ 65 h 77"/>
                <a:gd name="T6" fmla="*/ 58 w 73"/>
                <a:gd name="T7" fmla="*/ 57 h 77"/>
                <a:gd name="T8" fmla="*/ 36 w 73"/>
                <a:gd name="T9" fmla="*/ 9 h 77"/>
                <a:gd name="T10" fmla="*/ 39 w 73"/>
                <a:gd name="T11" fmla="*/ 1 h 77"/>
                <a:gd name="T12" fmla="*/ 47 w 73"/>
                <a:gd name="T13" fmla="*/ 4 h 77"/>
                <a:gd name="T14" fmla="*/ 73 w 73"/>
                <a:gd name="T15" fmla="*/ 60 h 77"/>
                <a:gd name="T16" fmla="*/ 73 w 73"/>
                <a:gd name="T17" fmla="*/ 65 h 77"/>
                <a:gd name="T18" fmla="*/ 68 w 73"/>
                <a:gd name="T19" fmla="*/ 68 h 77"/>
                <a:gd name="T20" fmla="*/ 7 w 73"/>
                <a:gd name="T21" fmla="*/ 77 h 77"/>
                <a:gd name="T22" fmla="*/ 7 w 73"/>
                <a:gd name="T23"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7">
                  <a:moveTo>
                    <a:pt x="7" y="77"/>
                  </a:moveTo>
                  <a:cubicBezTo>
                    <a:pt x="4" y="77"/>
                    <a:pt x="1" y="75"/>
                    <a:pt x="1" y="72"/>
                  </a:cubicBezTo>
                  <a:cubicBezTo>
                    <a:pt x="0" y="69"/>
                    <a:pt x="2" y="66"/>
                    <a:pt x="6" y="65"/>
                  </a:cubicBezTo>
                  <a:cubicBezTo>
                    <a:pt x="58" y="57"/>
                    <a:pt x="58" y="57"/>
                    <a:pt x="58" y="57"/>
                  </a:cubicBezTo>
                  <a:cubicBezTo>
                    <a:pt x="36" y="9"/>
                    <a:pt x="36" y="9"/>
                    <a:pt x="36" y="9"/>
                  </a:cubicBezTo>
                  <a:cubicBezTo>
                    <a:pt x="35" y="6"/>
                    <a:pt x="36" y="2"/>
                    <a:pt x="39" y="1"/>
                  </a:cubicBezTo>
                  <a:cubicBezTo>
                    <a:pt x="42" y="0"/>
                    <a:pt x="46" y="1"/>
                    <a:pt x="47" y="4"/>
                  </a:cubicBezTo>
                  <a:cubicBezTo>
                    <a:pt x="73" y="60"/>
                    <a:pt x="73" y="60"/>
                    <a:pt x="73" y="60"/>
                  </a:cubicBezTo>
                  <a:cubicBezTo>
                    <a:pt x="73" y="61"/>
                    <a:pt x="73" y="63"/>
                    <a:pt x="73" y="65"/>
                  </a:cubicBezTo>
                  <a:cubicBezTo>
                    <a:pt x="72" y="67"/>
                    <a:pt x="70" y="68"/>
                    <a:pt x="68" y="68"/>
                  </a:cubicBezTo>
                  <a:cubicBezTo>
                    <a:pt x="7" y="77"/>
                    <a:pt x="7" y="77"/>
                    <a:pt x="7" y="77"/>
                  </a:cubicBezTo>
                  <a:cubicBezTo>
                    <a:pt x="7" y="77"/>
                    <a:pt x="7" y="77"/>
                    <a:pt x="7" y="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38" name="Freeform 54"/>
            <p:cNvSpPr/>
            <p:nvPr/>
          </p:nvSpPr>
          <p:spPr bwMode="auto">
            <a:xfrm>
              <a:off x="6532" y="612"/>
              <a:ext cx="144" cy="242"/>
            </a:xfrm>
            <a:custGeom>
              <a:avLst/>
              <a:gdLst>
                <a:gd name="T0" fmla="*/ 90 w 97"/>
                <a:gd name="T1" fmla="*/ 164 h 164"/>
                <a:gd name="T2" fmla="*/ 88 w 97"/>
                <a:gd name="T3" fmla="*/ 163 h 164"/>
                <a:gd name="T4" fmla="*/ 17 w 97"/>
                <a:gd name="T5" fmla="*/ 100 h 164"/>
                <a:gd name="T6" fmla="*/ 11 w 97"/>
                <a:gd name="T7" fmla="*/ 4 h 164"/>
                <a:gd name="T8" fmla="*/ 19 w 97"/>
                <a:gd name="T9" fmla="*/ 1 h 164"/>
                <a:gd name="T10" fmla="*/ 22 w 97"/>
                <a:gd name="T11" fmla="*/ 8 h 164"/>
                <a:gd name="T12" fmla="*/ 27 w 97"/>
                <a:gd name="T13" fmla="*/ 94 h 164"/>
                <a:gd name="T14" fmla="*/ 92 w 97"/>
                <a:gd name="T15" fmla="*/ 152 h 164"/>
                <a:gd name="T16" fmla="*/ 96 w 97"/>
                <a:gd name="T17" fmla="*/ 160 h 164"/>
                <a:gd name="T18" fmla="*/ 90 w 97"/>
                <a:gd name="T19" fmla="*/ 16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 h="164">
                  <a:moveTo>
                    <a:pt x="90" y="164"/>
                  </a:moveTo>
                  <a:cubicBezTo>
                    <a:pt x="90" y="164"/>
                    <a:pt x="89" y="164"/>
                    <a:pt x="88" y="163"/>
                  </a:cubicBezTo>
                  <a:cubicBezTo>
                    <a:pt x="57" y="152"/>
                    <a:pt x="31" y="130"/>
                    <a:pt x="17" y="100"/>
                  </a:cubicBezTo>
                  <a:cubicBezTo>
                    <a:pt x="2" y="70"/>
                    <a:pt x="0" y="36"/>
                    <a:pt x="11" y="4"/>
                  </a:cubicBezTo>
                  <a:cubicBezTo>
                    <a:pt x="12" y="1"/>
                    <a:pt x="16" y="0"/>
                    <a:pt x="19" y="1"/>
                  </a:cubicBezTo>
                  <a:cubicBezTo>
                    <a:pt x="22" y="2"/>
                    <a:pt x="23" y="5"/>
                    <a:pt x="22" y="8"/>
                  </a:cubicBezTo>
                  <a:cubicBezTo>
                    <a:pt x="12" y="37"/>
                    <a:pt x="14" y="67"/>
                    <a:pt x="27" y="94"/>
                  </a:cubicBezTo>
                  <a:cubicBezTo>
                    <a:pt x="41" y="121"/>
                    <a:pt x="64" y="142"/>
                    <a:pt x="92" y="152"/>
                  </a:cubicBezTo>
                  <a:cubicBezTo>
                    <a:pt x="96" y="153"/>
                    <a:pt x="97" y="157"/>
                    <a:pt x="96" y="160"/>
                  </a:cubicBezTo>
                  <a:cubicBezTo>
                    <a:pt x="95" y="162"/>
                    <a:pt x="93" y="164"/>
                    <a:pt x="90" y="1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nvGrpSpPr>
          <p:cNvPr id="339" name="Group 81"/>
          <p:cNvGrpSpPr>
            <a:grpSpLocks noChangeAspect="1"/>
          </p:cNvGrpSpPr>
          <p:nvPr/>
        </p:nvGrpSpPr>
        <p:grpSpPr bwMode="auto">
          <a:xfrm>
            <a:off x="798612" y="5509828"/>
            <a:ext cx="450851" cy="449782"/>
            <a:chOff x="1370" y="1720"/>
            <a:chExt cx="426" cy="425"/>
          </a:xfrm>
          <a:solidFill>
            <a:schemeClr val="accent1"/>
          </a:solidFill>
        </p:grpSpPr>
        <p:sp>
          <p:nvSpPr>
            <p:cNvPr id="340" name="Freeform 82"/>
            <p:cNvSpPr/>
            <p:nvPr/>
          </p:nvSpPr>
          <p:spPr bwMode="auto">
            <a:xfrm>
              <a:off x="1370" y="1755"/>
              <a:ext cx="426" cy="390"/>
            </a:xfrm>
            <a:custGeom>
              <a:avLst/>
              <a:gdLst>
                <a:gd name="T0" fmla="*/ 282 w 288"/>
                <a:gd name="T1" fmla="*/ 264 h 264"/>
                <a:gd name="T2" fmla="*/ 6 w 288"/>
                <a:gd name="T3" fmla="*/ 264 h 264"/>
                <a:gd name="T4" fmla="*/ 0 w 288"/>
                <a:gd name="T5" fmla="*/ 258 h 264"/>
                <a:gd name="T6" fmla="*/ 0 w 288"/>
                <a:gd name="T7" fmla="*/ 6 h 264"/>
                <a:gd name="T8" fmla="*/ 6 w 288"/>
                <a:gd name="T9" fmla="*/ 0 h 264"/>
                <a:gd name="T10" fmla="*/ 54 w 288"/>
                <a:gd name="T11" fmla="*/ 0 h 264"/>
                <a:gd name="T12" fmla="*/ 60 w 288"/>
                <a:gd name="T13" fmla="*/ 6 h 264"/>
                <a:gd name="T14" fmla="*/ 54 w 288"/>
                <a:gd name="T15" fmla="*/ 12 h 264"/>
                <a:gd name="T16" fmla="*/ 12 w 288"/>
                <a:gd name="T17" fmla="*/ 12 h 264"/>
                <a:gd name="T18" fmla="*/ 12 w 288"/>
                <a:gd name="T19" fmla="*/ 252 h 264"/>
                <a:gd name="T20" fmla="*/ 276 w 288"/>
                <a:gd name="T21" fmla="*/ 252 h 264"/>
                <a:gd name="T22" fmla="*/ 276 w 288"/>
                <a:gd name="T23" fmla="*/ 12 h 264"/>
                <a:gd name="T24" fmla="*/ 234 w 288"/>
                <a:gd name="T25" fmla="*/ 12 h 264"/>
                <a:gd name="T26" fmla="*/ 228 w 288"/>
                <a:gd name="T27" fmla="*/ 6 h 264"/>
                <a:gd name="T28" fmla="*/ 234 w 288"/>
                <a:gd name="T29" fmla="*/ 0 h 264"/>
                <a:gd name="T30" fmla="*/ 282 w 288"/>
                <a:gd name="T31" fmla="*/ 0 h 264"/>
                <a:gd name="T32" fmla="*/ 288 w 288"/>
                <a:gd name="T33" fmla="*/ 6 h 264"/>
                <a:gd name="T34" fmla="*/ 288 w 288"/>
                <a:gd name="T35" fmla="*/ 258 h 264"/>
                <a:gd name="T36" fmla="*/ 282 w 288"/>
                <a:gd name="T37" fmla="*/ 264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8" h="264">
                  <a:moveTo>
                    <a:pt x="282" y="264"/>
                  </a:moveTo>
                  <a:cubicBezTo>
                    <a:pt x="6" y="264"/>
                    <a:pt x="6" y="264"/>
                    <a:pt x="6" y="264"/>
                  </a:cubicBezTo>
                  <a:cubicBezTo>
                    <a:pt x="3" y="264"/>
                    <a:pt x="0" y="261"/>
                    <a:pt x="0" y="258"/>
                  </a:cubicBezTo>
                  <a:cubicBezTo>
                    <a:pt x="0" y="6"/>
                    <a:pt x="0" y="6"/>
                    <a:pt x="0" y="6"/>
                  </a:cubicBezTo>
                  <a:cubicBezTo>
                    <a:pt x="0" y="2"/>
                    <a:pt x="3" y="0"/>
                    <a:pt x="6" y="0"/>
                  </a:cubicBezTo>
                  <a:cubicBezTo>
                    <a:pt x="54" y="0"/>
                    <a:pt x="54" y="0"/>
                    <a:pt x="54" y="0"/>
                  </a:cubicBezTo>
                  <a:cubicBezTo>
                    <a:pt x="58" y="0"/>
                    <a:pt x="60" y="2"/>
                    <a:pt x="60" y="6"/>
                  </a:cubicBezTo>
                  <a:cubicBezTo>
                    <a:pt x="60" y="9"/>
                    <a:pt x="58" y="12"/>
                    <a:pt x="54" y="12"/>
                  </a:cubicBezTo>
                  <a:cubicBezTo>
                    <a:pt x="12" y="12"/>
                    <a:pt x="12" y="12"/>
                    <a:pt x="12" y="12"/>
                  </a:cubicBezTo>
                  <a:cubicBezTo>
                    <a:pt x="12" y="252"/>
                    <a:pt x="12" y="252"/>
                    <a:pt x="12" y="252"/>
                  </a:cubicBezTo>
                  <a:cubicBezTo>
                    <a:pt x="276" y="252"/>
                    <a:pt x="276" y="252"/>
                    <a:pt x="276" y="252"/>
                  </a:cubicBezTo>
                  <a:cubicBezTo>
                    <a:pt x="276" y="12"/>
                    <a:pt x="276" y="12"/>
                    <a:pt x="276" y="12"/>
                  </a:cubicBezTo>
                  <a:cubicBezTo>
                    <a:pt x="234" y="12"/>
                    <a:pt x="234" y="12"/>
                    <a:pt x="234" y="12"/>
                  </a:cubicBezTo>
                  <a:cubicBezTo>
                    <a:pt x="231" y="12"/>
                    <a:pt x="228" y="9"/>
                    <a:pt x="228" y="6"/>
                  </a:cubicBezTo>
                  <a:cubicBezTo>
                    <a:pt x="228" y="2"/>
                    <a:pt x="231" y="0"/>
                    <a:pt x="234" y="0"/>
                  </a:cubicBezTo>
                  <a:cubicBezTo>
                    <a:pt x="282" y="0"/>
                    <a:pt x="282" y="0"/>
                    <a:pt x="282" y="0"/>
                  </a:cubicBezTo>
                  <a:cubicBezTo>
                    <a:pt x="286" y="0"/>
                    <a:pt x="288" y="2"/>
                    <a:pt x="288" y="6"/>
                  </a:cubicBezTo>
                  <a:cubicBezTo>
                    <a:pt x="288" y="258"/>
                    <a:pt x="288" y="258"/>
                    <a:pt x="288" y="258"/>
                  </a:cubicBezTo>
                  <a:cubicBezTo>
                    <a:pt x="288" y="261"/>
                    <a:pt x="286" y="264"/>
                    <a:pt x="282"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1" name="Freeform 83"/>
            <p:cNvSpPr>
              <a:spLocks noEditPoints="1"/>
            </p:cNvSpPr>
            <p:nvPr/>
          </p:nvSpPr>
          <p:spPr bwMode="auto">
            <a:xfrm>
              <a:off x="1441"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2" name="Freeform 84"/>
            <p:cNvSpPr>
              <a:spLocks noEditPoints="1"/>
            </p:cNvSpPr>
            <p:nvPr/>
          </p:nvSpPr>
          <p:spPr bwMode="auto">
            <a:xfrm>
              <a:off x="1654" y="1720"/>
              <a:ext cx="71" cy="89"/>
            </a:xfrm>
            <a:custGeom>
              <a:avLst/>
              <a:gdLst>
                <a:gd name="T0" fmla="*/ 42 w 48"/>
                <a:gd name="T1" fmla="*/ 60 h 60"/>
                <a:gd name="T2" fmla="*/ 6 w 48"/>
                <a:gd name="T3" fmla="*/ 60 h 60"/>
                <a:gd name="T4" fmla="*/ 0 w 48"/>
                <a:gd name="T5" fmla="*/ 54 h 60"/>
                <a:gd name="T6" fmla="*/ 0 w 48"/>
                <a:gd name="T7" fmla="*/ 6 h 60"/>
                <a:gd name="T8" fmla="*/ 6 w 48"/>
                <a:gd name="T9" fmla="*/ 0 h 60"/>
                <a:gd name="T10" fmla="*/ 42 w 48"/>
                <a:gd name="T11" fmla="*/ 0 h 60"/>
                <a:gd name="T12" fmla="*/ 48 w 48"/>
                <a:gd name="T13" fmla="*/ 6 h 60"/>
                <a:gd name="T14" fmla="*/ 48 w 48"/>
                <a:gd name="T15" fmla="*/ 54 h 60"/>
                <a:gd name="T16" fmla="*/ 42 w 48"/>
                <a:gd name="T17" fmla="*/ 60 h 60"/>
                <a:gd name="T18" fmla="*/ 12 w 48"/>
                <a:gd name="T19" fmla="*/ 48 h 60"/>
                <a:gd name="T20" fmla="*/ 36 w 48"/>
                <a:gd name="T21" fmla="*/ 48 h 60"/>
                <a:gd name="T22" fmla="*/ 36 w 48"/>
                <a:gd name="T23" fmla="*/ 12 h 60"/>
                <a:gd name="T24" fmla="*/ 12 w 48"/>
                <a:gd name="T25" fmla="*/ 12 h 60"/>
                <a:gd name="T26" fmla="*/ 12 w 48"/>
                <a:gd name="T27" fmla="*/ 4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60">
                  <a:moveTo>
                    <a:pt x="42" y="60"/>
                  </a:moveTo>
                  <a:cubicBezTo>
                    <a:pt x="6" y="60"/>
                    <a:pt x="6" y="60"/>
                    <a:pt x="6" y="60"/>
                  </a:cubicBezTo>
                  <a:cubicBezTo>
                    <a:pt x="3" y="60"/>
                    <a:pt x="0" y="57"/>
                    <a:pt x="0" y="54"/>
                  </a:cubicBezTo>
                  <a:cubicBezTo>
                    <a:pt x="0" y="6"/>
                    <a:pt x="0" y="6"/>
                    <a:pt x="0" y="6"/>
                  </a:cubicBezTo>
                  <a:cubicBezTo>
                    <a:pt x="0" y="2"/>
                    <a:pt x="3" y="0"/>
                    <a:pt x="6" y="0"/>
                  </a:cubicBezTo>
                  <a:cubicBezTo>
                    <a:pt x="42" y="0"/>
                    <a:pt x="42" y="0"/>
                    <a:pt x="42" y="0"/>
                  </a:cubicBezTo>
                  <a:cubicBezTo>
                    <a:pt x="46" y="0"/>
                    <a:pt x="48" y="2"/>
                    <a:pt x="48" y="6"/>
                  </a:cubicBezTo>
                  <a:cubicBezTo>
                    <a:pt x="48" y="54"/>
                    <a:pt x="48" y="54"/>
                    <a:pt x="48" y="54"/>
                  </a:cubicBezTo>
                  <a:cubicBezTo>
                    <a:pt x="48" y="57"/>
                    <a:pt x="46" y="60"/>
                    <a:pt x="42" y="60"/>
                  </a:cubicBezTo>
                  <a:close/>
                  <a:moveTo>
                    <a:pt x="12" y="48"/>
                  </a:moveTo>
                  <a:cubicBezTo>
                    <a:pt x="36" y="48"/>
                    <a:pt x="36" y="48"/>
                    <a:pt x="36" y="48"/>
                  </a:cubicBezTo>
                  <a:cubicBezTo>
                    <a:pt x="36" y="12"/>
                    <a:pt x="36" y="12"/>
                    <a:pt x="36" y="12"/>
                  </a:cubicBezTo>
                  <a:cubicBezTo>
                    <a:pt x="12" y="12"/>
                    <a:pt x="12" y="12"/>
                    <a:pt x="12" y="12"/>
                  </a:cubicBezTo>
                  <a:lnTo>
                    <a:pt x="12" y="4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3" name="Freeform 85"/>
            <p:cNvSpPr/>
            <p:nvPr/>
          </p:nvSpPr>
          <p:spPr bwMode="auto">
            <a:xfrm>
              <a:off x="1495" y="1755"/>
              <a:ext cx="177" cy="18"/>
            </a:xfrm>
            <a:custGeom>
              <a:avLst/>
              <a:gdLst>
                <a:gd name="T0" fmla="*/ 114 w 120"/>
                <a:gd name="T1" fmla="*/ 12 h 12"/>
                <a:gd name="T2" fmla="*/ 6 w 120"/>
                <a:gd name="T3" fmla="*/ 12 h 12"/>
                <a:gd name="T4" fmla="*/ 0 w 120"/>
                <a:gd name="T5" fmla="*/ 6 h 12"/>
                <a:gd name="T6" fmla="*/ 6 w 120"/>
                <a:gd name="T7" fmla="*/ 0 h 12"/>
                <a:gd name="T8" fmla="*/ 114 w 120"/>
                <a:gd name="T9" fmla="*/ 0 h 12"/>
                <a:gd name="T10" fmla="*/ 120 w 120"/>
                <a:gd name="T11" fmla="*/ 6 h 12"/>
                <a:gd name="T12" fmla="*/ 114 w 12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20" h="12">
                  <a:moveTo>
                    <a:pt x="114" y="12"/>
                  </a:moveTo>
                  <a:cubicBezTo>
                    <a:pt x="6" y="12"/>
                    <a:pt x="6" y="12"/>
                    <a:pt x="6" y="12"/>
                  </a:cubicBezTo>
                  <a:cubicBezTo>
                    <a:pt x="3" y="12"/>
                    <a:pt x="0" y="9"/>
                    <a:pt x="0" y="6"/>
                  </a:cubicBezTo>
                  <a:cubicBezTo>
                    <a:pt x="0" y="2"/>
                    <a:pt x="3" y="0"/>
                    <a:pt x="6" y="0"/>
                  </a:cubicBezTo>
                  <a:cubicBezTo>
                    <a:pt x="114" y="0"/>
                    <a:pt x="114" y="0"/>
                    <a:pt x="114" y="0"/>
                  </a:cubicBezTo>
                  <a:cubicBezTo>
                    <a:pt x="118" y="0"/>
                    <a:pt x="120" y="2"/>
                    <a:pt x="120" y="6"/>
                  </a:cubicBezTo>
                  <a:cubicBezTo>
                    <a:pt x="120" y="9"/>
                    <a:pt x="118" y="12"/>
                    <a:pt x="11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4" name="Freeform 86"/>
            <p:cNvSpPr/>
            <p:nvPr/>
          </p:nvSpPr>
          <p:spPr bwMode="auto">
            <a:xfrm>
              <a:off x="1370" y="1844"/>
              <a:ext cx="426" cy="18"/>
            </a:xfrm>
            <a:custGeom>
              <a:avLst/>
              <a:gdLst>
                <a:gd name="T0" fmla="*/ 282 w 288"/>
                <a:gd name="T1" fmla="*/ 12 h 12"/>
                <a:gd name="T2" fmla="*/ 6 w 288"/>
                <a:gd name="T3" fmla="*/ 12 h 12"/>
                <a:gd name="T4" fmla="*/ 0 w 288"/>
                <a:gd name="T5" fmla="*/ 6 h 12"/>
                <a:gd name="T6" fmla="*/ 6 w 288"/>
                <a:gd name="T7" fmla="*/ 0 h 12"/>
                <a:gd name="T8" fmla="*/ 282 w 288"/>
                <a:gd name="T9" fmla="*/ 0 h 12"/>
                <a:gd name="T10" fmla="*/ 288 w 288"/>
                <a:gd name="T11" fmla="*/ 6 h 12"/>
                <a:gd name="T12" fmla="*/ 282 w 288"/>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88" h="12">
                  <a:moveTo>
                    <a:pt x="282" y="12"/>
                  </a:moveTo>
                  <a:cubicBezTo>
                    <a:pt x="6" y="12"/>
                    <a:pt x="6" y="12"/>
                    <a:pt x="6" y="12"/>
                  </a:cubicBezTo>
                  <a:cubicBezTo>
                    <a:pt x="3" y="12"/>
                    <a:pt x="0" y="9"/>
                    <a:pt x="0" y="6"/>
                  </a:cubicBezTo>
                  <a:cubicBezTo>
                    <a:pt x="0" y="2"/>
                    <a:pt x="3" y="0"/>
                    <a:pt x="6" y="0"/>
                  </a:cubicBezTo>
                  <a:cubicBezTo>
                    <a:pt x="282" y="0"/>
                    <a:pt x="282" y="0"/>
                    <a:pt x="282" y="0"/>
                  </a:cubicBezTo>
                  <a:cubicBezTo>
                    <a:pt x="286" y="0"/>
                    <a:pt x="288" y="2"/>
                    <a:pt x="288" y="6"/>
                  </a:cubicBezTo>
                  <a:cubicBezTo>
                    <a:pt x="288" y="9"/>
                    <a:pt x="286" y="12"/>
                    <a:pt x="28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5" name="Freeform 87"/>
            <p:cNvSpPr/>
            <p:nvPr/>
          </p:nvSpPr>
          <p:spPr bwMode="auto">
            <a:xfrm>
              <a:off x="1477"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6" name="Freeform 88"/>
            <p:cNvSpPr/>
            <p:nvPr/>
          </p:nvSpPr>
          <p:spPr bwMode="auto">
            <a:xfrm>
              <a:off x="1565"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7" name="Freeform 89"/>
            <p:cNvSpPr/>
            <p:nvPr/>
          </p:nvSpPr>
          <p:spPr bwMode="auto">
            <a:xfrm>
              <a:off x="1654" y="1879"/>
              <a:ext cx="18" cy="231"/>
            </a:xfrm>
            <a:custGeom>
              <a:avLst/>
              <a:gdLst>
                <a:gd name="T0" fmla="*/ 6 w 12"/>
                <a:gd name="T1" fmla="*/ 156 h 156"/>
                <a:gd name="T2" fmla="*/ 0 w 12"/>
                <a:gd name="T3" fmla="*/ 150 h 156"/>
                <a:gd name="T4" fmla="*/ 0 w 12"/>
                <a:gd name="T5" fmla="*/ 6 h 156"/>
                <a:gd name="T6" fmla="*/ 6 w 12"/>
                <a:gd name="T7" fmla="*/ 0 h 156"/>
                <a:gd name="T8" fmla="*/ 12 w 12"/>
                <a:gd name="T9" fmla="*/ 6 h 156"/>
                <a:gd name="T10" fmla="*/ 12 w 12"/>
                <a:gd name="T11" fmla="*/ 150 h 156"/>
                <a:gd name="T12" fmla="*/ 6 w 12"/>
                <a:gd name="T13" fmla="*/ 156 h 156"/>
              </a:gdLst>
              <a:ahLst/>
              <a:cxnLst>
                <a:cxn ang="0">
                  <a:pos x="T0" y="T1"/>
                </a:cxn>
                <a:cxn ang="0">
                  <a:pos x="T2" y="T3"/>
                </a:cxn>
                <a:cxn ang="0">
                  <a:pos x="T4" y="T5"/>
                </a:cxn>
                <a:cxn ang="0">
                  <a:pos x="T6" y="T7"/>
                </a:cxn>
                <a:cxn ang="0">
                  <a:pos x="T8" y="T9"/>
                </a:cxn>
                <a:cxn ang="0">
                  <a:pos x="T10" y="T11"/>
                </a:cxn>
                <a:cxn ang="0">
                  <a:pos x="T12" y="T13"/>
                </a:cxn>
              </a:cxnLst>
              <a:rect l="0" t="0" r="r" b="b"/>
              <a:pathLst>
                <a:path w="12" h="156">
                  <a:moveTo>
                    <a:pt x="6" y="156"/>
                  </a:moveTo>
                  <a:cubicBezTo>
                    <a:pt x="3" y="156"/>
                    <a:pt x="0" y="153"/>
                    <a:pt x="0" y="150"/>
                  </a:cubicBezTo>
                  <a:cubicBezTo>
                    <a:pt x="0" y="6"/>
                    <a:pt x="0" y="6"/>
                    <a:pt x="0" y="6"/>
                  </a:cubicBezTo>
                  <a:cubicBezTo>
                    <a:pt x="0" y="2"/>
                    <a:pt x="3" y="0"/>
                    <a:pt x="6" y="0"/>
                  </a:cubicBezTo>
                  <a:cubicBezTo>
                    <a:pt x="10" y="0"/>
                    <a:pt x="12" y="2"/>
                    <a:pt x="12" y="6"/>
                  </a:cubicBezTo>
                  <a:cubicBezTo>
                    <a:pt x="12" y="150"/>
                    <a:pt x="12" y="150"/>
                    <a:pt x="12" y="150"/>
                  </a:cubicBezTo>
                  <a:cubicBezTo>
                    <a:pt x="12" y="153"/>
                    <a:pt x="10" y="156"/>
                    <a:pt x="6" y="1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8" name="Freeform 90"/>
            <p:cNvSpPr/>
            <p:nvPr/>
          </p:nvSpPr>
          <p:spPr bwMode="auto">
            <a:xfrm>
              <a:off x="1406" y="1915"/>
              <a:ext cx="355" cy="18"/>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49" name="Freeform 91"/>
            <p:cNvSpPr/>
            <p:nvPr/>
          </p:nvSpPr>
          <p:spPr bwMode="auto">
            <a:xfrm>
              <a:off x="1406" y="1986"/>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sp>
          <p:nvSpPr>
            <p:cNvPr id="350" name="Freeform 92"/>
            <p:cNvSpPr/>
            <p:nvPr/>
          </p:nvSpPr>
          <p:spPr bwMode="auto">
            <a:xfrm>
              <a:off x="1406" y="2057"/>
              <a:ext cx="355" cy="17"/>
            </a:xfrm>
            <a:custGeom>
              <a:avLst/>
              <a:gdLst>
                <a:gd name="T0" fmla="*/ 234 w 240"/>
                <a:gd name="T1" fmla="*/ 12 h 12"/>
                <a:gd name="T2" fmla="*/ 6 w 240"/>
                <a:gd name="T3" fmla="*/ 12 h 12"/>
                <a:gd name="T4" fmla="*/ 0 w 240"/>
                <a:gd name="T5" fmla="*/ 6 h 12"/>
                <a:gd name="T6" fmla="*/ 6 w 240"/>
                <a:gd name="T7" fmla="*/ 0 h 12"/>
                <a:gd name="T8" fmla="*/ 234 w 240"/>
                <a:gd name="T9" fmla="*/ 0 h 12"/>
                <a:gd name="T10" fmla="*/ 240 w 240"/>
                <a:gd name="T11" fmla="*/ 6 h 12"/>
                <a:gd name="T12" fmla="*/ 234 w 240"/>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40" h="12">
                  <a:moveTo>
                    <a:pt x="234" y="12"/>
                  </a:moveTo>
                  <a:cubicBezTo>
                    <a:pt x="6" y="12"/>
                    <a:pt x="6" y="12"/>
                    <a:pt x="6" y="12"/>
                  </a:cubicBezTo>
                  <a:cubicBezTo>
                    <a:pt x="3" y="12"/>
                    <a:pt x="0" y="9"/>
                    <a:pt x="0" y="6"/>
                  </a:cubicBezTo>
                  <a:cubicBezTo>
                    <a:pt x="0" y="2"/>
                    <a:pt x="3" y="0"/>
                    <a:pt x="6" y="0"/>
                  </a:cubicBezTo>
                  <a:cubicBezTo>
                    <a:pt x="234" y="0"/>
                    <a:pt x="234" y="0"/>
                    <a:pt x="234" y="0"/>
                  </a:cubicBezTo>
                  <a:cubicBezTo>
                    <a:pt x="238" y="0"/>
                    <a:pt x="240" y="2"/>
                    <a:pt x="240" y="6"/>
                  </a:cubicBezTo>
                  <a:cubicBezTo>
                    <a:pt x="240" y="9"/>
                    <a:pt x="238" y="12"/>
                    <a:pt x="234"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mj-lt"/>
              </a:endParaRPr>
            </a:p>
          </p:txBody>
        </p:sp>
      </p:grpSp>
      <p:sp>
        <p:nvSpPr>
          <p:cNvPr id="351" name="Freeform 144"/>
          <p:cNvSpPr/>
          <p:nvPr/>
        </p:nvSpPr>
        <p:spPr bwMode="auto">
          <a:xfrm rot="10800000">
            <a:off x="2171887" y="1915146"/>
            <a:ext cx="274440" cy="529622"/>
          </a:xfrm>
          <a:custGeom>
            <a:avLst/>
            <a:gdLst>
              <a:gd name="T0" fmla="*/ 116 w 154"/>
              <a:gd name="T1" fmla="*/ 167 h 297"/>
              <a:gd name="T2" fmla="*/ 83 w 154"/>
              <a:gd name="T3" fmla="*/ 119 h 297"/>
              <a:gd name="T4" fmla="*/ 83 w 154"/>
              <a:gd name="T5" fmla="*/ 18 h 297"/>
              <a:gd name="T6" fmla="*/ 83 w 154"/>
              <a:gd name="T7" fmla="*/ 17 h 297"/>
              <a:gd name="T8" fmla="*/ 83 w 154"/>
              <a:gd name="T9" fmla="*/ 17 h 297"/>
              <a:gd name="T10" fmla="*/ 109 w 154"/>
              <a:gd name="T11" fmla="*/ 34 h 297"/>
              <a:gd name="T12" fmla="*/ 118 w 154"/>
              <a:gd name="T13" fmla="*/ 33 h 297"/>
              <a:gd name="T14" fmla="*/ 119 w 154"/>
              <a:gd name="T15" fmla="*/ 30 h 297"/>
              <a:gd name="T16" fmla="*/ 116 w 154"/>
              <a:gd name="T17" fmla="*/ 25 h 297"/>
              <a:gd name="T18" fmla="*/ 80 w 154"/>
              <a:gd name="T19" fmla="*/ 1 h 297"/>
              <a:gd name="T20" fmla="*/ 80 w 154"/>
              <a:gd name="T21" fmla="*/ 1 h 297"/>
              <a:gd name="T22" fmla="*/ 80 w 154"/>
              <a:gd name="T23" fmla="*/ 1 h 297"/>
              <a:gd name="T24" fmla="*/ 80 w 154"/>
              <a:gd name="T25" fmla="*/ 1 h 297"/>
              <a:gd name="T26" fmla="*/ 79 w 154"/>
              <a:gd name="T27" fmla="*/ 0 h 297"/>
              <a:gd name="T28" fmla="*/ 79 w 154"/>
              <a:gd name="T29" fmla="*/ 0 h 297"/>
              <a:gd name="T30" fmla="*/ 77 w 154"/>
              <a:gd name="T31" fmla="*/ 0 h 297"/>
              <a:gd name="T32" fmla="*/ 77 w 154"/>
              <a:gd name="T33" fmla="*/ 0 h 297"/>
              <a:gd name="T34" fmla="*/ 76 w 154"/>
              <a:gd name="T35" fmla="*/ 0 h 297"/>
              <a:gd name="T36" fmla="*/ 75 w 154"/>
              <a:gd name="T37" fmla="*/ 0 h 297"/>
              <a:gd name="T38" fmla="*/ 74 w 154"/>
              <a:gd name="T39" fmla="*/ 1 h 297"/>
              <a:gd name="T40" fmla="*/ 74 w 154"/>
              <a:gd name="T41" fmla="*/ 1 h 297"/>
              <a:gd name="T42" fmla="*/ 74 w 154"/>
              <a:gd name="T43" fmla="*/ 1 h 297"/>
              <a:gd name="T44" fmla="*/ 74 w 154"/>
              <a:gd name="T45" fmla="*/ 1 h 297"/>
              <a:gd name="T46" fmla="*/ 38 w 154"/>
              <a:gd name="T47" fmla="*/ 25 h 297"/>
              <a:gd name="T48" fmla="*/ 37 w 154"/>
              <a:gd name="T49" fmla="*/ 33 h 297"/>
              <a:gd name="T50" fmla="*/ 45 w 154"/>
              <a:gd name="T51" fmla="*/ 34 h 297"/>
              <a:gd name="T52" fmla="*/ 71 w 154"/>
              <a:gd name="T53" fmla="*/ 17 h 297"/>
              <a:gd name="T54" fmla="*/ 71 w 154"/>
              <a:gd name="T55" fmla="*/ 17 h 297"/>
              <a:gd name="T56" fmla="*/ 71 w 154"/>
              <a:gd name="T57" fmla="*/ 18 h 297"/>
              <a:gd name="T58" fmla="*/ 71 w 154"/>
              <a:gd name="T59" fmla="*/ 119 h 297"/>
              <a:gd name="T60" fmla="*/ 38 w 154"/>
              <a:gd name="T61" fmla="*/ 167 h 297"/>
              <a:gd name="T62" fmla="*/ 0 w 154"/>
              <a:gd name="T63" fmla="*/ 226 h 297"/>
              <a:gd name="T64" fmla="*/ 0 w 154"/>
              <a:gd name="T65" fmla="*/ 255 h 297"/>
              <a:gd name="T66" fmla="*/ 0 w 154"/>
              <a:gd name="T67" fmla="*/ 280 h 297"/>
              <a:gd name="T68" fmla="*/ 0 w 154"/>
              <a:gd name="T69" fmla="*/ 291 h 297"/>
              <a:gd name="T70" fmla="*/ 6 w 154"/>
              <a:gd name="T71" fmla="*/ 297 h 297"/>
              <a:gd name="T72" fmla="*/ 12 w 154"/>
              <a:gd name="T73" fmla="*/ 291 h 297"/>
              <a:gd name="T74" fmla="*/ 12 w 154"/>
              <a:gd name="T75" fmla="*/ 280 h 297"/>
              <a:gd name="T76" fmla="*/ 12 w 154"/>
              <a:gd name="T77" fmla="*/ 280 h 297"/>
              <a:gd name="T78" fmla="*/ 12 w 154"/>
              <a:gd name="T79" fmla="*/ 226 h 297"/>
              <a:gd name="T80" fmla="*/ 45 w 154"/>
              <a:gd name="T81" fmla="*/ 177 h 297"/>
              <a:gd name="T82" fmla="*/ 77 w 154"/>
              <a:gd name="T83" fmla="*/ 146 h 297"/>
              <a:gd name="T84" fmla="*/ 109 w 154"/>
              <a:gd name="T85" fmla="*/ 177 h 297"/>
              <a:gd name="T86" fmla="*/ 142 w 154"/>
              <a:gd name="T87" fmla="*/ 226 h 297"/>
              <a:gd name="T88" fmla="*/ 142 w 154"/>
              <a:gd name="T89" fmla="*/ 280 h 297"/>
              <a:gd name="T90" fmla="*/ 142 w 154"/>
              <a:gd name="T91" fmla="*/ 280 h 297"/>
              <a:gd name="T92" fmla="*/ 142 w 154"/>
              <a:gd name="T93" fmla="*/ 291 h 297"/>
              <a:gd name="T94" fmla="*/ 148 w 154"/>
              <a:gd name="T95" fmla="*/ 297 h 297"/>
              <a:gd name="T96" fmla="*/ 154 w 154"/>
              <a:gd name="T97" fmla="*/ 291 h 297"/>
              <a:gd name="T98" fmla="*/ 154 w 154"/>
              <a:gd name="T99" fmla="*/ 280 h 297"/>
              <a:gd name="T100" fmla="*/ 154 w 154"/>
              <a:gd name="T101" fmla="*/ 255 h 297"/>
              <a:gd name="T102" fmla="*/ 154 w 154"/>
              <a:gd name="T103" fmla="*/ 226 h 297"/>
              <a:gd name="T104" fmla="*/ 116 w 154"/>
              <a:gd name="T105" fmla="*/ 16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4" h="297">
                <a:moveTo>
                  <a:pt x="116" y="167"/>
                </a:moveTo>
                <a:cubicBezTo>
                  <a:pt x="98" y="156"/>
                  <a:pt x="83" y="146"/>
                  <a:pt x="83" y="119"/>
                </a:cubicBezTo>
                <a:cubicBezTo>
                  <a:pt x="83" y="18"/>
                  <a:pt x="83" y="18"/>
                  <a:pt x="83" y="18"/>
                </a:cubicBezTo>
                <a:cubicBezTo>
                  <a:pt x="83" y="18"/>
                  <a:pt x="83" y="17"/>
                  <a:pt x="83" y="17"/>
                </a:cubicBezTo>
                <a:cubicBezTo>
                  <a:pt x="83" y="17"/>
                  <a:pt x="83" y="17"/>
                  <a:pt x="83" y="17"/>
                </a:cubicBezTo>
                <a:cubicBezTo>
                  <a:pt x="109" y="34"/>
                  <a:pt x="109" y="34"/>
                  <a:pt x="109" y="34"/>
                </a:cubicBezTo>
                <a:cubicBezTo>
                  <a:pt x="112" y="36"/>
                  <a:pt x="116" y="36"/>
                  <a:pt x="118" y="33"/>
                </a:cubicBezTo>
                <a:cubicBezTo>
                  <a:pt x="118" y="32"/>
                  <a:pt x="119" y="31"/>
                  <a:pt x="119" y="30"/>
                </a:cubicBezTo>
                <a:cubicBezTo>
                  <a:pt x="119" y="28"/>
                  <a:pt x="118" y="26"/>
                  <a:pt x="116" y="25"/>
                </a:cubicBezTo>
                <a:cubicBezTo>
                  <a:pt x="80" y="1"/>
                  <a:pt x="80" y="1"/>
                  <a:pt x="80" y="1"/>
                </a:cubicBezTo>
                <a:cubicBezTo>
                  <a:pt x="80" y="1"/>
                  <a:pt x="80" y="1"/>
                  <a:pt x="80" y="1"/>
                </a:cubicBezTo>
                <a:cubicBezTo>
                  <a:pt x="80" y="1"/>
                  <a:pt x="80" y="1"/>
                  <a:pt x="80" y="1"/>
                </a:cubicBezTo>
                <a:cubicBezTo>
                  <a:pt x="80" y="1"/>
                  <a:pt x="80" y="1"/>
                  <a:pt x="80" y="1"/>
                </a:cubicBezTo>
                <a:cubicBezTo>
                  <a:pt x="80" y="1"/>
                  <a:pt x="79" y="0"/>
                  <a:pt x="79" y="0"/>
                </a:cubicBezTo>
                <a:cubicBezTo>
                  <a:pt x="79" y="0"/>
                  <a:pt x="79" y="0"/>
                  <a:pt x="79" y="0"/>
                </a:cubicBezTo>
                <a:cubicBezTo>
                  <a:pt x="78" y="0"/>
                  <a:pt x="78" y="0"/>
                  <a:pt x="77" y="0"/>
                </a:cubicBezTo>
                <a:cubicBezTo>
                  <a:pt x="77" y="0"/>
                  <a:pt x="77" y="0"/>
                  <a:pt x="77" y="0"/>
                </a:cubicBezTo>
                <a:cubicBezTo>
                  <a:pt x="76" y="0"/>
                  <a:pt x="76" y="0"/>
                  <a:pt x="76" y="0"/>
                </a:cubicBezTo>
                <a:cubicBezTo>
                  <a:pt x="75" y="0"/>
                  <a:pt x="75" y="0"/>
                  <a:pt x="75" y="0"/>
                </a:cubicBezTo>
                <a:cubicBezTo>
                  <a:pt x="75" y="0"/>
                  <a:pt x="74" y="1"/>
                  <a:pt x="74" y="1"/>
                </a:cubicBezTo>
                <a:cubicBezTo>
                  <a:pt x="74" y="1"/>
                  <a:pt x="74" y="1"/>
                  <a:pt x="74" y="1"/>
                </a:cubicBezTo>
                <a:cubicBezTo>
                  <a:pt x="74" y="1"/>
                  <a:pt x="74" y="1"/>
                  <a:pt x="74" y="1"/>
                </a:cubicBezTo>
                <a:cubicBezTo>
                  <a:pt x="74" y="1"/>
                  <a:pt x="74" y="1"/>
                  <a:pt x="74" y="1"/>
                </a:cubicBezTo>
                <a:cubicBezTo>
                  <a:pt x="38" y="25"/>
                  <a:pt x="38" y="25"/>
                  <a:pt x="38" y="25"/>
                </a:cubicBezTo>
                <a:cubicBezTo>
                  <a:pt x="35" y="26"/>
                  <a:pt x="35" y="30"/>
                  <a:pt x="37" y="33"/>
                </a:cubicBezTo>
                <a:cubicBezTo>
                  <a:pt x="38" y="36"/>
                  <a:pt x="42" y="36"/>
                  <a:pt x="45" y="34"/>
                </a:cubicBezTo>
                <a:cubicBezTo>
                  <a:pt x="71" y="17"/>
                  <a:pt x="71" y="17"/>
                  <a:pt x="71" y="17"/>
                </a:cubicBezTo>
                <a:cubicBezTo>
                  <a:pt x="71" y="17"/>
                  <a:pt x="71" y="17"/>
                  <a:pt x="71" y="17"/>
                </a:cubicBezTo>
                <a:cubicBezTo>
                  <a:pt x="71" y="17"/>
                  <a:pt x="71" y="18"/>
                  <a:pt x="71" y="18"/>
                </a:cubicBezTo>
                <a:cubicBezTo>
                  <a:pt x="71" y="119"/>
                  <a:pt x="71" y="119"/>
                  <a:pt x="71" y="119"/>
                </a:cubicBezTo>
                <a:cubicBezTo>
                  <a:pt x="71" y="146"/>
                  <a:pt x="56" y="156"/>
                  <a:pt x="38" y="167"/>
                </a:cubicBezTo>
                <a:cubicBezTo>
                  <a:pt x="20" y="179"/>
                  <a:pt x="0" y="193"/>
                  <a:pt x="0" y="226"/>
                </a:cubicBezTo>
                <a:cubicBezTo>
                  <a:pt x="0" y="255"/>
                  <a:pt x="0" y="255"/>
                  <a:pt x="0" y="255"/>
                </a:cubicBezTo>
                <a:cubicBezTo>
                  <a:pt x="0" y="280"/>
                  <a:pt x="0" y="280"/>
                  <a:pt x="0" y="280"/>
                </a:cubicBezTo>
                <a:cubicBezTo>
                  <a:pt x="0" y="291"/>
                  <a:pt x="0" y="291"/>
                  <a:pt x="0" y="291"/>
                </a:cubicBezTo>
                <a:cubicBezTo>
                  <a:pt x="0" y="294"/>
                  <a:pt x="3" y="297"/>
                  <a:pt x="6" y="297"/>
                </a:cubicBezTo>
                <a:cubicBezTo>
                  <a:pt x="9" y="297"/>
                  <a:pt x="12" y="294"/>
                  <a:pt x="12" y="291"/>
                </a:cubicBezTo>
                <a:cubicBezTo>
                  <a:pt x="12" y="280"/>
                  <a:pt x="12" y="280"/>
                  <a:pt x="12" y="280"/>
                </a:cubicBezTo>
                <a:cubicBezTo>
                  <a:pt x="12" y="280"/>
                  <a:pt x="12" y="280"/>
                  <a:pt x="12" y="280"/>
                </a:cubicBezTo>
                <a:cubicBezTo>
                  <a:pt x="12" y="226"/>
                  <a:pt x="12" y="226"/>
                  <a:pt x="12" y="226"/>
                </a:cubicBezTo>
                <a:cubicBezTo>
                  <a:pt x="12" y="199"/>
                  <a:pt x="27" y="189"/>
                  <a:pt x="45" y="177"/>
                </a:cubicBezTo>
                <a:cubicBezTo>
                  <a:pt x="57" y="169"/>
                  <a:pt x="70" y="161"/>
                  <a:pt x="77" y="146"/>
                </a:cubicBezTo>
                <a:cubicBezTo>
                  <a:pt x="84" y="161"/>
                  <a:pt x="97" y="169"/>
                  <a:pt x="109" y="177"/>
                </a:cubicBezTo>
                <a:cubicBezTo>
                  <a:pt x="127" y="189"/>
                  <a:pt x="142" y="199"/>
                  <a:pt x="142" y="226"/>
                </a:cubicBezTo>
                <a:cubicBezTo>
                  <a:pt x="142" y="280"/>
                  <a:pt x="142" y="280"/>
                  <a:pt x="142" y="280"/>
                </a:cubicBezTo>
                <a:cubicBezTo>
                  <a:pt x="142" y="280"/>
                  <a:pt x="142" y="280"/>
                  <a:pt x="142" y="280"/>
                </a:cubicBezTo>
                <a:cubicBezTo>
                  <a:pt x="142" y="291"/>
                  <a:pt x="142" y="291"/>
                  <a:pt x="142" y="291"/>
                </a:cubicBezTo>
                <a:cubicBezTo>
                  <a:pt x="142" y="294"/>
                  <a:pt x="145" y="297"/>
                  <a:pt x="148" y="297"/>
                </a:cubicBezTo>
                <a:cubicBezTo>
                  <a:pt x="152" y="297"/>
                  <a:pt x="154" y="294"/>
                  <a:pt x="154" y="291"/>
                </a:cubicBezTo>
                <a:cubicBezTo>
                  <a:pt x="154" y="280"/>
                  <a:pt x="154" y="280"/>
                  <a:pt x="154" y="280"/>
                </a:cubicBezTo>
                <a:cubicBezTo>
                  <a:pt x="154" y="255"/>
                  <a:pt x="154" y="255"/>
                  <a:pt x="154" y="255"/>
                </a:cubicBezTo>
                <a:cubicBezTo>
                  <a:pt x="154" y="226"/>
                  <a:pt x="154" y="226"/>
                  <a:pt x="154" y="226"/>
                </a:cubicBezTo>
                <a:cubicBezTo>
                  <a:pt x="154" y="193"/>
                  <a:pt x="134" y="179"/>
                  <a:pt x="116" y="167"/>
                </a:cubicBezTo>
                <a:close/>
              </a:path>
            </a:pathLst>
          </a:custGeom>
          <a:solidFill>
            <a:schemeClr val="accent1"/>
          </a:solidFill>
          <a:ln>
            <a:noFill/>
          </a:ln>
        </p:spPr>
        <p:txBody>
          <a:bodyPr vert="horz" wrap="square" lIns="91440" tIns="45720" rIns="91440" bIns="45720" numCol="1" anchor="t" anchorCtr="0" compatLnSpc="1"/>
          <a:lstStyle/>
          <a:p>
            <a:endParaRPr lang="en-US">
              <a:latin typeface="+mj-lt"/>
            </a:endParaRPr>
          </a:p>
        </p:txBody>
      </p:sp>
      <p:grpSp>
        <p:nvGrpSpPr>
          <p:cNvPr id="352" name="Group 351"/>
          <p:cNvGrpSpPr>
            <a:grpSpLocks noChangeAspect="1"/>
          </p:cNvGrpSpPr>
          <p:nvPr/>
        </p:nvGrpSpPr>
        <p:grpSpPr bwMode="auto">
          <a:xfrm>
            <a:off x="7132640" y="1933804"/>
            <a:ext cx="491102" cy="492306"/>
            <a:chOff x="1378" y="455"/>
            <a:chExt cx="408" cy="409"/>
          </a:xfrm>
          <a:solidFill>
            <a:schemeClr val="accent1"/>
          </a:solidFill>
        </p:grpSpPr>
        <p:sp>
          <p:nvSpPr>
            <p:cNvPr id="353" name="Freeform 10"/>
            <p:cNvSpPr>
              <a:spLocks noEditPoints="1"/>
            </p:cNvSpPr>
            <p:nvPr/>
          </p:nvSpPr>
          <p:spPr bwMode="auto">
            <a:xfrm>
              <a:off x="1412" y="489"/>
              <a:ext cx="340" cy="341"/>
            </a:xfrm>
            <a:custGeom>
              <a:avLst/>
              <a:gdLst>
                <a:gd name="T0" fmla="*/ 115 w 230"/>
                <a:gd name="T1" fmla="*/ 230 h 230"/>
                <a:gd name="T2" fmla="*/ 0 w 230"/>
                <a:gd name="T3" fmla="*/ 115 h 230"/>
                <a:gd name="T4" fmla="*/ 115 w 230"/>
                <a:gd name="T5" fmla="*/ 0 h 230"/>
                <a:gd name="T6" fmla="*/ 230 w 230"/>
                <a:gd name="T7" fmla="*/ 115 h 230"/>
                <a:gd name="T8" fmla="*/ 115 w 230"/>
                <a:gd name="T9" fmla="*/ 230 h 230"/>
                <a:gd name="T10" fmla="*/ 115 w 230"/>
                <a:gd name="T11" fmla="*/ 12 h 230"/>
                <a:gd name="T12" fmla="*/ 12 w 230"/>
                <a:gd name="T13" fmla="*/ 115 h 230"/>
                <a:gd name="T14" fmla="*/ 115 w 230"/>
                <a:gd name="T15" fmla="*/ 218 h 230"/>
                <a:gd name="T16" fmla="*/ 218 w 230"/>
                <a:gd name="T17" fmla="*/ 115 h 230"/>
                <a:gd name="T18" fmla="*/ 115 w 230"/>
                <a:gd name="T19" fmla="*/ 12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0" h="230">
                  <a:moveTo>
                    <a:pt x="115" y="230"/>
                  </a:moveTo>
                  <a:cubicBezTo>
                    <a:pt x="52" y="230"/>
                    <a:pt x="0" y="178"/>
                    <a:pt x="0" y="115"/>
                  </a:cubicBezTo>
                  <a:cubicBezTo>
                    <a:pt x="0" y="51"/>
                    <a:pt x="52" y="0"/>
                    <a:pt x="115" y="0"/>
                  </a:cubicBezTo>
                  <a:cubicBezTo>
                    <a:pt x="179" y="0"/>
                    <a:pt x="230" y="51"/>
                    <a:pt x="230" y="115"/>
                  </a:cubicBezTo>
                  <a:cubicBezTo>
                    <a:pt x="230" y="178"/>
                    <a:pt x="179" y="230"/>
                    <a:pt x="115" y="230"/>
                  </a:cubicBezTo>
                  <a:close/>
                  <a:moveTo>
                    <a:pt x="115" y="12"/>
                  </a:moveTo>
                  <a:cubicBezTo>
                    <a:pt x="59" y="12"/>
                    <a:pt x="12" y="58"/>
                    <a:pt x="12" y="115"/>
                  </a:cubicBezTo>
                  <a:cubicBezTo>
                    <a:pt x="12" y="172"/>
                    <a:pt x="59" y="218"/>
                    <a:pt x="115" y="218"/>
                  </a:cubicBezTo>
                  <a:cubicBezTo>
                    <a:pt x="172" y="218"/>
                    <a:pt x="218" y="172"/>
                    <a:pt x="218" y="115"/>
                  </a:cubicBezTo>
                  <a:cubicBezTo>
                    <a:pt x="218" y="58"/>
                    <a:pt x="172" y="12"/>
                    <a:pt x="11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54" name="Freeform 11"/>
            <p:cNvSpPr>
              <a:spLocks noEditPoints="1"/>
            </p:cNvSpPr>
            <p:nvPr/>
          </p:nvSpPr>
          <p:spPr bwMode="auto">
            <a:xfrm>
              <a:off x="1498" y="574"/>
              <a:ext cx="170" cy="170"/>
            </a:xfrm>
            <a:custGeom>
              <a:avLst/>
              <a:gdLst>
                <a:gd name="T0" fmla="*/ 57 w 115"/>
                <a:gd name="T1" fmla="*/ 115 h 115"/>
                <a:gd name="T2" fmla="*/ 0 w 115"/>
                <a:gd name="T3" fmla="*/ 58 h 115"/>
                <a:gd name="T4" fmla="*/ 57 w 115"/>
                <a:gd name="T5" fmla="*/ 0 h 115"/>
                <a:gd name="T6" fmla="*/ 115 w 115"/>
                <a:gd name="T7" fmla="*/ 58 h 115"/>
                <a:gd name="T8" fmla="*/ 57 w 115"/>
                <a:gd name="T9" fmla="*/ 115 h 115"/>
                <a:gd name="T10" fmla="*/ 57 w 115"/>
                <a:gd name="T11" fmla="*/ 12 h 115"/>
                <a:gd name="T12" fmla="*/ 12 w 115"/>
                <a:gd name="T13" fmla="*/ 58 h 115"/>
                <a:gd name="T14" fmla="*/ 57 w 115"/>
                <a:gd name="T15" fmla="*/ 103 h 115"/>
                <a:gd name="T16" fmla="*/ 103 w 115"/>
                <a:gd name="T17" fmla="*/ 58 h 115"/>
                <a:gd name="T18" fmla="*/ 57 w 115"/>
                <a:gd name="T19" fmla="*/ 12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5" h="115">
                  <a:moveTo>
                    <a:pt x="57" y="115"/>
                  </a:moveTo>
                  <a:cubicBezTo>
                    <a:pt x="26" y="115"/>
                    <a:pt x="0" y="90"/>
                    <a:pt x="0" y="58"/>
                  </a:cubicBezTo>
                  <a:cubicBezTo>
                    <a:pt x="0" y="26"/>
                    <a:pt x="26" y="0"/>
                    <a:pt x="57" y="0"/>
                  </a:cubicBezTo>
                  <a:cubicBezTo>
                    <a:pt x="89" y="0"/>
                    <a:pt x="115" y="26"/>
                    <a:pt x="115" y="58"/>
                  </a:cubicBezTo>
                  <a:cubicBezTo>
                    <a:pt x="115" y="90"/>
                    <a:pt x="89" y="115"/>
                    <a:pt x="57" y="115"/>
                  </a:cubicBezTo>
                  <a:close/>
                  <a:moveTo>
                    <a:pt x="57" y="12"/>
                  </a:moveTo>
                  <a:cubicBezTo>
                    <a:pt x="32" y="12"/>
                    <a:pt x="12" y="33"/>
                    <a:pt x="12" y="58"/>
                  </a:cubicBezTo>
                  <a:cubicBezTo>
                    <a:pt x="12" y="83"/>
                    <a:pt x="32" y="103"/>
                    <a:pt x="57" y="103"/>
                  </a:cubicBezTo>
                  <a:cubicBezTo>
                    <a:pt x="83" y="103"/>
                    <a:pt x="103" y="83"/>
                    <a:pt x="103" y="58"/>
                  </a:cubicBezTo>
                  <a:cubicBezTo>
                    <a:pt x="103" y="33"/>
                    <a:pt x="83" y="12"/>
                    <a:pt x="57"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55" name="Freeform 12"/>
            <p:cNvSpPr/>
            <p:nvPr/>
          </p:nvSpPr>
          <p:spPr bwMode="auto">
            <a:xfrm>
              <a:off x="1573" y="455"/>
              <a:ext cx="18" cy="409"/>
            </a:xfrm>
            <a:custGeom>
              <a:avLst/>
              <a:gdLst>
                <a:gd name="T0" fmla="*/ 6 w 12"/>
                <a:gd name="T1" fmla="*/ 276 h 276"/>
                <a:gd name="T2" fmla="*/ 0 w 12"/>
                <a:gd name="T3" fmla="*/ 270 h 276"/>
                <a:gd name="T4" fmla="*/ 0 w 12"/>
                <a:gd name="T5" fmla="*/ 6 h 276"/>
                <a:gd name="T6" fmla="*/ 6 w 12"/>
                <a:gd name="T7" fmla="*/ 0 h 276"/>
                <a:gd name="T8" fmla="*/ 12 w 12"/>
                <a:gd name="T9" fmla="*/ 6 h 276"/>
                <a:gd name="T10" fmla="*/ 12 w 12"/>
                <a:gd name="T11" fmla="*/ 270 h 276"/>
                <a:gd name="T12" fmla="*/ 6 w 12"/>
                <a:gd name="T13" fmla="*/ 276 h 276"/>
              </a:gdLst>
              <a:ahLst/>
              <a:cxnLst>
                <a:cxn ang="0">
                  <a:pos x="T0" y="T1"/>
                </a:cxn>
                <a:cxn ang="0">
                  <a:pos x="T2" y="T3"/>
                </a:cxn>
                <a:cxn ang="0">
                  <a:pos x="T4" y="T5"/>
                </a:cxn>
                <a:cxn ang="0">
                  <a:pos x="T6" y="T7"/>
                </a:cxn>
                <a:cxn ang="0">
                  <a:pos x="T8" y="T9"/>
                </a:cxn>
                <a:cxn ang="0">
                  <a:pos x="T10" y="T11"/>
                </a:cxn>
                <a:cxn ang="0">
                  <a:pos x="T12" y="T13"/>
                </a:cxn>
              </a:cxnLst>
              <a:rect l="0" t="0" r="r" b="b"/>
              <a:pathLst>
                <a:path w="12" h="276">
                  <a:moveTo>
                    <a:pt x="6" y="276"/>
                  </a:moveTo>
                  <a:cubicBezTo>
                    <a:pt x="3" y="276"/>
                    <a:pt x="0" y="273"/>
                    <a:pt x="0" y="270"/>
                  </a:cubicBezTo>
                  <a:cubicBezTo>
                    <a:pt x="0" y="6"/>
                    <a:pt x="0" y="6"/>
                    <a:pt x="0" y="6"/>
                  </a:cubicBezTo>
                  <a:cubicBezTo>
                    <a:pt x="0" y="3"/>
                    <a:pt x="3" y="0"/>
                    <a:pt x="6" y="0"/>
                  </a:cubicBezTo>
                  <a:cubicBezTo>
                    <a:pt x="10" y="0"/>
                    <a:pt x="12" y="3"/>
                    <a:pt x="12" y="6"/>
                  </a:cubicBezTo>
                  <a:cubicBezTo>
                    <a:pt x="12" y="270"/>
                    <a:pt x="12" y="270"/>
                    <a:pt x="12" y="270"/>
                  </a:cubicBezTo>
                  <a:cubicBezTo>
                    <a:pt x="12" y="273"/>
                    <a:pt x="10" y="276"/>
                    <a:pt x="6" y="2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sp>
          <p:nvSpPr>
            <p:cNvPr id="356" name="Freeform 13"/>
            <p:cNvSpPr/>
            <p:nvPr/>
          </p:nvSpPr>
          <p:spPr bwMode="auto">
            <a:xfrm>
              <a:off x="1378" y="651"/>
              <a:ext cx="408" cy="17"/>
            </a:xfrm>
            <a:custGeom>
              <a:avLst/>
              <a:gdLst>
                <a:gd name="T0" fmla="*/ 270 w 276"/>
                <a:gd name="T1" fmla="*/ 12 h 12"/>
                <a:gd name="T2" fmla="*/ 6 w 276"/>
                <a:gd name="T3" fmla="*/ 12 h 12"/>
                <a:gd name="T4" fmla="*/ 0 w 276"/>
                <a:gd name="T5" fmla="*/ 6 h 12"/>
                <a:gd name="T6" fmla="*/ 6 w 276"/>
                <a:gd name="T7" fmla="*/ 0 h 12"/>
                <a:gd name="T8" fmla="*/ 270 w 276"/>
                <a:gd name="T9" fmla="*/ 0 h 12"/>
                <a:gd name="T10" fmla="*/ 276 w 276"/>
                <a:gd name="T11" fmla="*/ 6 h 12"/>
                <a:gd name="T12" fmla="*/ 270 w 276"/>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76" h="12">
                  <a:moveTo>
                    <a:pt x="270" y="12"/>
                  </a:moveTo>
                  <a:cubicBezTo>
                    <a:pt x="6" y="12"/>
                    <a:pt x="6" y="12"/>
                    <a:pt x="6" y="12"/>
                  </a:cubicBezTo>
                  <a:cubicBezTo>
                    <a:pt x="3" y="12"/>
                    <a:pt x="0" y="9"/>
                    <a:pt x="0" y="6"/>
                  </a:cubicBezTo>
                  <a:cubicBezTo>
                    <a:pt x="0" y="3"/>
                    <a:pt x="3" y="0"/>
                    <a:pt x="6" y="0"/>
                  </a:cubicBezTo>
                  <a:cubicBezTo>
                    <a:pt x="270" y="0"/>
                    <a:pt x="270" y="0"/>
                    <a:pt x="270" y="0"/>
                  </a:cubicBezTo>
                  <a:cubicBezTo>
                    <a:pt x="274" y="0"/>
                    <a:pt x="276" y="3"/>
                    <a:pt x="276" y="6"/>
                  </a:cubicBezTo>
                  <a:cubicBezTo>
                    <a:pt x="276" y="9"/>
                    <a:pt x="274" y="12"/>
                    <a:pt x="27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p>
          </p:txBody>
        </p:sp>
      </p:grpSp>
      <p:grpSp>
        <p:nvGrpSpPr>
          <p:cNvPr id="357" name="Group 60"/>
          <p:cNvGrpSpPr>
            <a:grpSpLocks noChangeAspect="1"/>
          </p:cNvGrpSpPr>
          <p:nvPr/>
        </p:nvGrpSpPr>
        <p:grpSpPr bwMode="auto">
          <a:xfrm>
            <a:off x="3334652" y="5494451"/>
            <a:ext cx="481666" cy="480536"/>
            <a:chOff x="348" y="1721"/>
            <a:chExt cx="426" cy="425"/>
          </a:xfrm>
          <a:solidFill>
            <a:schemeClr val="accent1"/>
          </a:solidFill>
        </p:grpSpPr>
        <p:sp>
          <p:nvSpPr>
            <p:cNvPr id="358" name="Freeform 61"/>
            <p:cNvSpPr>
              <a:spLocks noEditPoints="1"/>
            </p:cNvSpPr>
            <p:nvPr/>
          </p:nvSpPr>
          <p:spPr bwMode="auto">
            <a:xfrm>
              <a:off x="348" y="1721"/>
              <a:ext cx="373" cy="372"/>
            </a:xfrm>
            <a:custGeom>
              <a:avLst/>
              <a:gdLst>
                <a:gd name="T0" fmla="*/ 126 w 252"/>
                <a:gd name="T1" fmla="*/ 252 h 252"/>
                <a:gd name="T2" fmla="*/ 0 w 252"/>
                <a:gd name="T3" fmla="*/ 126 h 252"/>
                <a:gd name="T4" fmla="*/ 126 w 252"/>
                <a:gd name="T5" fmla="*/ 0 h 252"/>
                <a:gd name="T6" fmla="*/ 252 w 252"/>
                <a:gd name="T7" fmla="*/ 126 h 252"/>
                <a:gd name="T8" fmla="*/ 126 w 252"/>
                <a:gd name="T9" fmla="*/ 252 h 252"/>
                <a:gd name="T10" fmla="*/ 126 w 252"/>
                <a:gd name="T11" fmla="*/ 12 h 252"/>
                <a:gd name="T12" fmla="*/ 12 w 252"/>
                <a:gd name="T13" fmla="*/ 126 h 252"/>
                <a:gd name="T14" fmla="*/ 126 w 252"/>
                <a:gd name="T15" fmla="*/ 240 h 252"/>
                <a:gd name="T16" fmla="*/ 240 w 252"/>
                <a:gd name="T17" fmla="*/ 126 h 252"/>
                <a:gd name="T18" fmla="*/ 126 w 252"/>
                <a:gd name="T19" fmla="*/ 12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252">
                  <a:moveTo>
                    <a:pt x="126" y="252"/>
                  </a:moveTo>
                  <a:cubicBezTo>
                    <a:pt x="56" y="252"/>
                    <a:pt x="0" y="195"/>
                    <a:pt x="0" y="126"/>
                  </a:cubicBezTo>
                  <a:cubicBezTo>
                    <a:pt x="0" y="56"/>
                    <a:pt x="56" y="0"/>
                    <a:pt x="126" y="0"/>
                  </a:cubicBezTo>
                  <a:cubicBezTo>
                    <a:pt x="195" y="0"/>
                    <a:pt x="252" y="56"/>
                    <a:pt x="252" y="126"/>
                  </a:cubicBezTo>
                  <a:cubicBezTo>
                    <a:pt x="252" y="195"/>
                    <a:pt x="195" y="252"/>
                    <a:pt x="126" y="252"/>
                  </a:cubicBezTo>
                  <a:close/>
                  <a:moveTo>
                    <a:pt x="126" y="12"/>
                  </a:moveTo>
                  <a:cubicBezTo>
                    <a:pt x="63" y="12"/>
                    <a:pt x="12" y="63"/>
                    <a:pt x="12" y="126"/>
                  </a:cubicBezTo>
                  <a:cubicBezTo>
                    <a:pt x="12" y="188"/>
                    <a:pt x="63" y="240"/>
                    <a:pt x="126" y="240"/>
                  </a:cubicBezTo>
                  <a:cubicBezTo>
                    <a:pt x="188" y="240"/>
                    <a:pt x="240" y="188"/>
                    <a:pt x="240" y="126"/>
                  </a:cubicBezTo>
                  <a:cubicBezTo>
                    <a:pt x="240" y="63"/>
                    <a:pt x="188" y="12"/>
                    <a:pt x="12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59" name="Freeform 62"/>
            <p:cNvSpPr/>
            <p:nvPr/>
          </p:nvSpPr>
          <p:spPr bwMode="auto">
            <a:xfrm>
              <a:off x="650" y="2022"/>
              <a:ext cx="124" cy="124"/>
            </a:xfrm>
            <a:custGeom>
              <a:avLst/>
              <a:gdLst>
                <a:gd name="T0" fmla="*/ 78 w 84"/>
                <a:gd name="T1" fmla="*/ 84 h 84"/>
                <a:gd name="T2" fmla="*/ 73 w 84"/>
                <a:gd name="T3" fmla="*/ 82 h 84"/>
                <a:gd name="T4" fmla="*/ 2 w 84"/>
                <a:gd name="T5" fmla="*/ 11 h 84"/>
                <a:gd name="T6" fmla="*/ 2 w 84"/>
                <a:gd name="T7" fmla="*/ 2 h 84"/>
                <a:gd name="T8" fmla="*/ 11 w 84"/>
                <a:gd name="T9" fmla="*/ 2 h 84"/>
                <a:gd name="T10" fmla="*/ 82 w 84"/>
                <a:gd name="T11" fmla="*/ 73 h 84"/>
                <a:gd name="T12" fmla="*/ 82 w 84"/>
                <a:gd name="T13" fmla="*/ 82 h 84"/>
                <a:gd name="T14" fmla="*/ 78 w 84"/>
                <a:gd name="T15" fmla="*/ 84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84">
                  <a:moveTo>
                    <a:pt x="78" y="84"/>
                  </a:moveTo>
                  <a:cubicBezTo>
                    <a:pt x="76" y="84"/>
                    <a:pt x="75" y="83"/>
                    <a:pt x="73" y="82"/>
                  </a:cubicBezTo>
                  <a:cubicBezTo>
                    <a:pt x="2" y="11"/>
                    <a:pt x="2" y="11"/>
                    <a:pt x="2" y="11"/>
                  </a:cubicBezTo>
                  <a:cubicBezTo>
                    <a:pt x="0" y="8"/>
                    <a:pt x="0" y="5"/>
                    <a:pt x="2" y="2"/>
                  </a:cubicBezTo>
                  <a:cubicBezTo>
                    <a:pt x="5" y="0"/>
                    <a:pt x="8" y="0"/>
                    <a:pt x="11" y="2"/>
                  </a:cubicBezTo>
                  <a:cubicBezTo>
                    <a:pt x="82" y="73"/>
                    <a:pt x="82" y="73"/>
                    <a:pt x="82" y="73"/>
                  </a:cubicBezTo>
                  <a:cubicBezTo>
                    <a:pt x="84" y="76"/>
                    <a:pt x="84" y="80"/>
                    <a:pt x="82" y="82"/>
                  </a:cubicBezTo>
                  <a:cubicBezTo>
                    <a:pt x="81" y="83"/>
                    <a:pt x="79" y="84"/>
                    <a:pt x="78"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60" name="Freeform 63"/>
            <p:cNvSpPr>
              <a:spLocks noEditPoints="1"/>
            </p:cNvSpPr>
            <p:nvPr/>
          </p:nvSpPr>
          <p:spPr bwMode="auto">
            <a:xfrm>
              <a:off x="412" y="1783"/>
              <a:ext cx="244" cy="248"/>
            </a:xfrm>
            <a:custGeom>
              <a:avLst/>
              <a:gdLst>
                <a:gd name="T0" fmla="*/ 66 w 165"/>
                <a:gd name="T1" fmla="*/ 168 h 168"/>
                <a:gd name="T2" fmla="*/ 60 w 165"/>
                <a:gd name="T3" fmla="*/ 146 h 168"/>
                <a:gd name="T4" fmla="*/ 27 w 165"/>
                <a:gd name="T5" fmla="*/ 143 h 168"/>
                <a:gd name="T6" fmla="*/ 1 w 165"/>
                <a:gd name="T7" fmla="*/ 110 h 168"/>
                <a:gd name="T8" fmla="*/ 3 w 165"/>
                <a:gd name="T9" fmla="*/ 102 h 168"/>
                <a:gd name="T10" fmla="*/ 17 w 165"/>
                <a:gd name="T11" fmla="*/ 74 h 168"/>
                <a:gd name="T12" fmla="*/ 0 w 165"/>
                <a:gd name="T13" fmla="*/ 62 h 168"/>
                <a:gd name="T14" fmla="*/ 19 w 165"/>
                <a:gd name="T15" fmla="*/ 26 h 168"/>
                <a:gd name="T16" fmla="*/ 42 w 165"/>
                <a:gd name="T17" fmla="*/ 32 h 168"/>
                <a:gd name="T18" fmla="*/ 60 w 165"/>
                <a:gd name="T19" fmla="*/ 6 h 168"/>
                <a:gd name="T20" fmla="*/ 102 w 165"/>
                <a:gd name="T21" fmla="*/ 0 h 168"/>
                <a:gd name="T22" fmla="*/ 108 w 165"/>
                <a:gd name="T23" fmla="*/ 23 h 168"/>
                <a:gd name="T24" fmla="*/ 138 w 165"/>
                <a:gd name="T25" fmla="*/ 24 h 168"/>
                <a:gd name="T26" fmla="*/ 146 w 165"/>
                <a:gd name="T27" fmla="*/ 26 h 168"/>
                <a:gd name="T28" fmla="*/ 165 w 165"/>
                <a:gd name="T29" fmla="*/ 62 h 168"/>
                <a:gd name="T30" fmla="*/ 148 w 165"/>
                <a:gd name="T31" fmla="*/ 74 h 168"/>
                <a:gd name="T32" fmla="*/ 162 w 165"/>
                <a:gd name="T33" fmla="*/ 102 h 168"/>
                <a:gd name="T34" fmla="*/ 164 w 165"/>
                <a:gd name="T35" fmla="*/ 110 h 168"/>
                <a:gd name="T36" fmla="*/ 143 w 165"/>
                <a:gd name="T37" fmla="*/ 144 h 168"/>
                <a:gd name="T38" fmla="*/ 124 w 165"/>
                <a:gd name="T39" fmla="*/ 135 h 168"/>
                <a:gd name="T40" fmla="*/ 108 w 165"/>
                <a:gd name="T41" fmla="*/ 162 h 168"/>
                <a:gd name="T42" fmla="*/ 72 w 165"/>
                <a:gd name="T43" fmla="*/ 156 h 168"/>
                <a:gd name="T44" fmla="*/ 96 w 165"/>
                <a:gd name="T45" fmla="*/ 141 h 168"/>
                <a:gd name="T46" fmla="*/ 120 w 165"/>
                <a:gd name="T47" fmla="*/ 123 h 168"/>
                <a:gd name="T48" fmla="*/ 139 w 165"/>
                <a:gd name="T49" fmla="*/ 130 h 168"/>
                <a:gd name="T50" fmla="*/ 138 w 165"/>
                <a:gd name="T51" fmla="*/ 102 h 168"/>
                <a:gd name="T52" fmla="*/ 135 w 165"/>
                <a:gd name="T53" fmla="*/ 72 h 168"/>
                <a:gd name="T54" fmla="*/ 151 w 165"/>
                <a:gd name="T55" fmla="*/ 58 h 168"/>
                <a:gd name="T56" fmla="*/ 127 w 165"/>
                <a:gd name="T57" fmla="*/ 45 h 168"/>
                <a:gd name="T58" fmla="*/ 100 w 165"/>
                <a:gd name="T59" fmla="*/ 32 h 168"/>
                <a:gd name="T60" fmla="*/ 96 w 165"/>
                <a:gd name="T61" fmla="*/ 12 h 168"/>
                <a:gd name="T62" fmla="*/ 72 w 165"/>
                <a:gd name="T63" fmla="*/ 26 h 168"/>
                <a:gd name="T64" fmla="*/ 47 w 165"/>
                <a:gd name="T65" fmla="*/ 44 h 168"/>
                <a:gd name="T66" fmla="*/ 27 w 165"/>
                <a:gd name="T67" fmla="*/ 37 h 168"/>
                <a:gd name="T68" fmla="*/ 27 w 165"/>
                <a:gd name="T69" fmla="*/ 65 h 168"/>
                <a:gd name="T70" fmla="*/ 30 w 165"/>
                <a:gd name="T71" fmla="*/ 95 h 168"/>
                <a:gd name="T72" fmla="*/ 14 w 165"/>
                <a:gd name="T73" fmla="*/ 109 h 168"/>
                <a:gd name="T74" fmla="*/ 40 w 165"/>
                <a:gd name="T75" fmla="*/ 123 h 168"/>
                <a:gd name="T76" fmla="*/ 67 w 165"/>
                <a:gd name="T77" fmla="*/ 135 h 168"/>
                <a:gd name="T78" fmla="*/ 72 w 165"/>
                <a:gd name="T7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65" h="168">
                  <a:moveTo>
                    <a:pt x="102" y="168"/>
                  </a:moveTo>
                  <a:cubicBezTo>
                    <a:pt x="66" y="168"/>
                    <a:pt x="66" y="168"/>
                    <a:pt x="66" y="168"/>
                  </a:cubicBezTo>
                  <a:cubicBezTo>
                    <a:pt x="63" y="168"/>
                    <a:pt x="60" y="165"/>
                    <a:pt x="60" y="162"/>
                  </a:cubicBezTo>
                  <a:cubicBezTo>
                    <a:pt x="60" y="146"/>
                    <a:pt x="60" y="146"/>
                    <a:pt x="60" y="146"/>
                  </a:cubicBezTo>
                  <a:cubicBezTo>
                    <a:pt x="52" y="143"/>
                    <a:pt x="47" y="139"/>
                    <a:pt x="42" y="135"/>
                  </a:cubicBezTo>
                  <a:cubicBezTo>
                    <a:pt x="27" y="143"/>
                    <a:pt x="27" y="143"/>
                    <a:pt x="27" y="143"/>
                  </a:cubicBezTo>
                  <a:cubicBezTo>
                    <a:pt x="24" y="145"/>
                    <a:pt x="21" y="144"/>
                    <a:pt x="19" y="141"/>
                  </a:cubicBezTo>
                  <a:cubicBezTo>
                    <a:pt x="1" y="110"/>
                    <a:pt x="1" y="110"/>
                    <a:pt x="1" y="110"/>
                  </a:cubicBezTo>
                  <a:cubicBezTo>
                    <a:pt x="0" y="109"/>
                    <a:pt x="0" y="107"/>
                    <a:pt x="0" y="106"/>
                  </a:cubicBezTo>
                  <a:cubicBezTo>
                    <a:pt x="1" y="104"/>
                    <a:pt x="2" y="103"/>
                    <a:pt x="3" y="102"/>
                  </a:cubicBezTo>
                  <a:cubicBezTo>
                    <a:pt x="17" y="94"/>
                    <a:pt x="17" y="94"/>
                    <a:pt x="17" y="94"/>
                  </a:cubicBezTo>
                  <a:cubicBezTo>
                    <a:pt x="16" y="87"/>
                    <a:pt x="16" y="80"/>
                    <a:pt x="17" y="74"/>
                  </a:cubicBezTo>
                  <a:cubicBezTo>
                    <a:pt x="3" y="65"/>
                    <a:pt x="3" y="65"/>
                    <a:pt x="3" y="65"/>
                  </a:cubicBezTo>
                  <a:cubicBezTo>
                    <a:pt x="2" y="65"/>
                    <a:pt x="1" y="63"/>
                    <a:pt x="0" y="62"/>
                  </a:cubicBezTo>
                  <a:cubicBezTo>
                    <a:pt x="0" y="60"/>
                    <a:pt x="0" y="59"/>
                    <a:pt x="1" y="57"/>
                  </a:cubicBezTo>
                  <a:cubicBezTo>
                    <a:pt x="19" y="26"/>
                    <a:pt x="19" y="26"/>
                    <a:pt x="19" y="26"/>
                  </a:cubicBezTo>
                  <a:cubicBezTo>
                    <a:pt x="21" y="23"/>
                    <a:pt x="25" y="22"/>
                    <a:pt x="27" y="24"/>
                  </a:cubicBezTo>
                  <a:cubicBezTo>
                    <a:pt x="42" y="32"/>
                    <a:pt x="42" y="32"/>
                    <a:pt x="42" y="32"/>
                  </a:cubicBezTo>
                  <a:cubicBezTo>
                    <a:pt x="47" y="28"/>
                    <a:pt x="52" y="24"/>
                    <a:pt x="60" y="22"/>
                  </a:cubicBezTo>
                  <a:cubicBezTo>
                    <a:pt x="60" y="6"/>
                    <a:pt x="60" y="6"/>
                    <a:pt x="60" y="6"/>
                  </a:cubicBezTo>
                  <a:cubicBezTo>
                    <a:pt x="60" y="2"/>
                    <a:pt x="63" y="0"/>
                    <a:pt x="66" y="0"/>
                  </a:cubicBezTo>
                  <a:cubicBezTo>
                    <a:pt x="102" y="0"/>
                    <a:pt x="102" y="0"/>
                    <a:pt x="102" y="0"/>
                  </a:cubicBezTo>
                  <a:cubicBezTo>
                    <a:pt x="105" y="0"/>
                    <a:pt x="108" y="2"/>
                    <a:pt x="108" y="6"/>
                  </a:cubicBezTo>
                  <a:cubicBezTo>
                    <a:pt x="108" y="23"/>
                    <a:pt x="108" y="23"/>
                    <a:pt x="108" y="23"/>
                  </a:cubicBezTo>
                  <a:cubicBezTo>
                    <a:pt x="115" y="26"/>
                    <a:pt x="120" y="29"/>
                    <a:pt x="124" y="32"/>
                  </a:cubicBezTo>
                  <a:cubicBezTo>
                    <a:pt x="138" y="24"/>
                    <a:pt x="138" y="24"/>
                    <a:pt x="138" y="24"/>
                  </a:cubicBezTo>
                  <a:cubicBezTo>
                    <a:pt x="139" y="23"/>
                    <a:pt x="141" y="23"/>
                    <a:pt x="143" y="23"/>
                  </a:cubicBezTo>
                  <a:cubicBezTo>
                    <a:pt x="144" y="24"/>
                    <a:pt x="146" y="25"/>
                    <a:pt x="146" y="26"/>
                  </a:cubicBezTo>
                  <a:cubicBezTo>
                    <a:pt x="164" y="57"/>
                    <a:pt x="164" y="57"/>
                    <a:pt x="164" y="57"/>
                  </a:cubicBezTo>
                  <a:cubicBezTo>
                    <a:pt x="165" y="59"/>
                    <a:pt x="165" y="60"/>
                    <a:pt x="165" y="62"/>
                  </a:cubicBezTo>
                  <a:cubicBezTo>
                    <a:pt x="165" y="63"/>
                    <a:pt x="164" y="65"/>
                    <a:pt x="162" y="65"/>
                  </a:cubicBezTo>
                  <a:cubicBezTo>
                    <a:pt x="148" y="74"/>
                    <a:pt x="148" y="74"/>
                    <a:pt x="148" y="74"/>
                  </a:cubicBezTo>
                  <a:cubicBezTo>
                    <a:pt x="149" y="80"/>
                    <a:pt x="149" y="87"/>
                    <a:pt x="148" y="94"/>
                  </a:cubicBezTo>
                  <a:cubicBezTo>
                    <a:pt x="162" y="102"/>
                    <a:pt x="162" y="102"/>
                    <a:pt x="162" y="102"/>
                  </a:cubicBezTo>
                  <a:cubicBezTo>
                    <a:pt x="164" y="103"/>
                    <a:pt x="165" y="104"/>
                    <a:pt x="165" y="106"/>
                  </a:cubicBezTo>
                  <a:cubicBezTo>
                    <a:pt x="165" y="107"/>
                    <a:pt x="165" y="109"/>
                    <a:pt x="164" y="110"/>
                  </a:cubicBezTo>
                  <a:cubicBezTo>
                    <a:pt x="146" y="141"/>
                    <a:pt x="146" y="141"/>
                    <a:pt x="146" y="141"/>
                  </a:cubicBezTo>
                  <a:cubicBezTo>
                    <a:pt x="146" y="143"/>
                    <a:pt x="144" y="144"/>
                    <a:pt x="143" y="144"/>
                  </a:cubicBezTo>
                  <a:cubicBezTo>
                    <a:pt x="141" y="144"/>
                    <a:pt x="139" y="144"/>
                    <a:pt x="138" y="143"/>
                  </a:cubicBezTo>
                  <a:cubicBezTo>
                    <a:pt x="124" y="135"/>
                    <a:pt x="124" y="135"/>
                    <a:pt x="124" y="135"/>
                  </a:cubicBezTo>
                  <a:cubicBezTo>
                    <a:pt x="120" y="138"/>
                    <a:pt x="115" y="142"/>
                    <a:pt x="108" y="145"/>
                  </a:cubicBezTo>
                  <a:cubicBezTo>
                    <a:pt x="108" y="162"/>
                    <a:pt x="108" y="162"/>
                    <a:pt x="108" y="162"/>
                  </a:cubicBezTo>
                  <a:cubicBezTo>
                    <a:pt x="108" y="165"/>
                    <a:pt x="105" y="168"/>
                    <a:pt x="102" y="168"/>
                  </a:cubicBezTo>
                  <a:close/>
                  <a:moveTo>
                    <a:pt x="72" y="156"/>
                  </a:moveTo>
                  <a:cubicBezTo>
                    <a:pt x="96" y="156"/>
                    <a:pt x="96" y="156"/>
                    <a:pt x="96" y="156"/>
                  </a:cubicBezTo>
                  <a:cubicBezTo>
                    <a:pt x="96" y="141"/>
                    <a:pt x="96" y="141"/>
                    <a:pt x="96" y="141"/>
                  </a:cubicBezTo>
                  <a:cubicBezTo>
                    <a:pt x="96" y="139"/>
                    <a:pt x="97" y="136"/>
                    <a:pt x="100" y="135"/>
                  </a:cubicBezTo>
                  <a:cubicBezTo>
                    <a:pt x="109" y="131"/>
                    <a:pt x="115" y="127"/>
                    <a:pt x="120" y="123"/>
                  </a:cubicBezTo>
                  <a:cubicBezTo>
                    <a:pt x="122" y="122"/>
                    <a:pt x="125" y="121"/>
                    <a:pt x="127" y="123"/>
                  </a:cubicBezTo>
                  <a:cubicBezTo>
                    <a:pt x="139" y="130"/>
                    <a:pt x="139" y="130"/>
                    <a:pt x="139" y="130"/>
                  </a:cubicBezTo>
                  <a:cubicBezTo>
                    <a:pt x="151" y="109"/>
                    <a:pt x="151" y="109"/>
                    <a:pt x="151" y="109"/>
                  </a:cubicBezTo>
                  <a:cubicBezTo>
                    <a:pt x="138" y="102"/>
                    <a:pt x="138" y="102"/>
                    <a:pt x="138" y="102"/>
                  </a:cubicBezTo>
                  <a:cubicBezTo>
                    <a:pt x="136" y="101"/>
                    <a:pt x="135" y="98"/>
                    <a:pt x="135" y="95"/>
                  </a:cubicBezTo>
                  <a:cubicBezTo>
                    <a:pt x="137" y="87"/>
                    <a:pt x="137" y="80"/>
                    <a:pt x="135" y="72"/>
                  </a:cubicBezTo>
                  <a:cubicBezTo>
                    <a:pt x="135" y="69"/>
                    <a:pt x="136" y="67"/>
                    <a:pt x="138" y="65"/>
                  </a:cubicBezTo>
                  <a:cubicBezTo>
                    <a:pt x="151" y="58"/>
                    <a:pt x="151" y="58"/>
                    <a:pt x="151" y="58"/>
                  </a:cubicBezTo>
                  <a:cubicBezTo>
                    <a:pt x="139" y="37"/>
                    <a:pt x="139" y="37"/>
                    <a:pt x="139" y="37"/>
                  </a:cubicBezTo>
                  <a:cubicBezTo>
                    <a:pt x="127" y="45"/>
                    <a:pt x="127" y="45"/>
                    <a:pt x="127" y="45"/>
                  </a:cubicBezTo>
                  <a:cubicBezTo>
                    <a:pt x="125" y="46"/>
                    <a:pt x="122" y="46"/>
                    <a:pt x="120" y="44"/>
                  </a:cubicBezTo>
                  <a:cubicBezTo>
                    <a:pt x="116" y="40"/>
                    <a:pt x="109" y="36"/>
                    <a:pt x="100" y="32"/>
                  </a:cubicBezTo>
                  <a:cubicBezTo>
                    <a:pt x="97" y="31"/>
                    <a:pt x="96" y="29"/>
                    <a:pt x="96" y="26"/>
                  </a:cubicBezTo>
                  <a:cubicBezTo>
                    <a:pt x="96" y="12"/>
                    <a:pt x="96" y="12"/>
                    <a:pt x="96" y="12"/>
                  </a:cubicBezTo>
                  <a:cubicBezTo>
                    <a:pt x="72" y="12"/>
                    <a:pt x="72" y="12"/>
                    <a:pt x="72" y="12"/>
                  </a:cubicBezTo>
                  <a:cubicBezTo>
                    <a:pt x="72" y="26"/>
                    <a:pt x="72" y="26"/>
                    <a:pt x="72" y="26"/>
                  </a:cubicBezTo>
                  <a:cubicBezTo>
                    <a:pt x="72" y="29"/>
                    <a:pt x="70" y="32"/>
                    <a:pt x="67" y="32"/>
                  </a:cubicBezTo>
                  <a:cubicBezTo>
                    <a:pt x="57" y="35"/>
                    <a:pt x="53" y="38"/>
                    <a:pt x="47" y="44"/>
                  </a:cubicBezTo>
                  <a:cubicBezTo>
                    <a:pt x="45" y="45"/>
                    <a:pt x="42" y="46"/>
                    <a:pt x="40" y="45"/>
                  </a:cubicBezTo>
                  <a:cubicBezTo>
                    <a:pt x="27" y="37"/>
                    <a:pt x="27" y="37"/>
                    <a:pt x="27" y="37"/>
                  </a:cubicBezTo>
                  <a:cubicBezTo>
                    <a:pt x="14" y="58"/>
                    <a:pt x="14" y="58"/>
                    <a:pt x="14" y="58"/>
                  </a:cubicBezTo>
                  <a:cubicBezTo>
                    <a:pt x="27" y="65"/>
                    <a:pt x="27" y="65"/>
                    <a:pt x="27" y="65"/>
                  </a:cubicBezTo>
                  <a:cubicBezTo>
                    <a:pt x="29" y="67"/>
                    <a:pt x="31" y="69"/>
                    <a:pt x="30" y="72"/>
                  </a:cubicBezTo>
                  <a:cubicBezTo>
                    <a:pt x="28" y="80"/>
                    <a:pt x="28" y="88"/>
                    <a:pt x="30" y="95"/>
                  </a:cubicBezTo>
                  <a:cubicBezTo>
                    <a:pt x="31" y="98"/>
                    <a:pt x="29" y="101"/>
                    <a:pt x="27" y="102"/>
                  </a:cubicBezTo>
                  <a:cubicBezTo>
                    <a:pt x="14" y="109"/>
                    <a:pt x="14" y="109"/>
                    <a:pt x="14" y="109"/>
                  </a:cubicBezTo>
                  <a:cubicBezTo>
                    <a:pt x="26" y="130"/>
                    <a:pt x="26" y="130"/>
                    <a:pt x="26" y="130"/>
                  </a:cubicBezTo>
                  <a:cubicBezTo>
                    <a:pt x="40" y="123"/>
                    <a:pt x="40" y="123"/>
                    <a:pt x="40" y="123"/>
                  </a:cubicBezTo>
                  <a:cubicBezTo>
                    <a:pt x="42" y="121"/>
                    <a:pt x="45" y="122"/>
                    <a:pt x="47" y="123"/>
                  </a:cubicBezTo>
                  <a:cubicBezTo>
                    <a:pt x="53" y="129"/>
                    <a:pt x="57" y="133"/>
                    <a:pt x="67" y="135"/>
                  </a:cubicBezTo>
                  <a:cubicBezTo>
                    <a:pt x="70" y="136"/>
                    <a:pt x="72" y="138"/>
                    <a:pt x="72" y="141"/>
                  </a:cubicBezTo>
                  <a:lnTo>
                    <a:pt x="72" y="15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sp>
          <p:nvSpPr>
            <p:cNvPr id="361" name="Freeform 64"/>
            <p:cNvSpPr>
              <a:spLocks noEditPoints="1"/>
            </p:cNvSpPr>
            <p:nvPr/>
          </p:nvSpPr>
          <p:spPr bwMode="auto">
            <a:xfrm>
              <a:off x="490" y="1863"/>
              <a:ext cx="89" cy="88"/>
            </a:xfrm>
            <a:custGeom>
              <a:avLst/>
              <a:gdLst>
                <a:gd name="T0" fmla="*/ 30 w 60"/>
                <a:gd name="T1" fmla="*/ 60 h 60"/>
                <a:gd name="T2" fmla="*/ 0 w 60"/>
                <a:gd name="T3" fmla="*/ 30 h 60"/>
                <a:gd name="T4" fmla="*/ 30 w 60"/>
                <a:gd name="T5" fmla="*/ 0 h 60"/>
                <a:gd name="T6" fmla="*/ 60 w 60"/>
                <a:gd name="T7" fmla="*/ 30 h 60"/>
                <a:gd name="T8" fmla="*/ 30 w 60"/>
                <a:gd name="T9" fmla="*/ 60 h 60"/>
                <a:gd name="T10" fmla="*/ 30 w 60"/>
                <a:gd name="T11" fmla="*/ 12 h 60"/>
                <a:gd name="T12" fmla="*/ 12 w 60"/>
                <a:gd name="T13" fmla="*/ 30 h 60"/>
                <a:gd name="T14" fmla="*/ 30 w 60"/>
                <a:gd name="T15" fmla="*/ 48 h 60"/>
                <a:gd name="T16" fmla="*/ 48 w 60"/>
                <a:gd name="T17" fmla="*/ 30 h 60"/>
                <a:gd name="T18" fmla="*/ 30 w 60"/>
                <a:gd name="T19" fmla="*/ 1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60"/>
                  </a:moveTo>
                  <a:cubicBezTo>
                    <a:pt x="13" y="60"/>
                    <a:pt x="0" y="46"/>
                    <a:pt x="0" y="30"/>
                  </a:cubicBezTo>
                  <a:cubicBezTo>
                    <a:pt x="0" y="13"/>
                    <a:pt x="13" y="0"/>
                    <a:pt x="30" y="0"/>
                  </a:cubicBezTo>
                  <a:cubicBezTo>
                    <a:pt x="46" y="0"/>
                    <a:pt x="60" y="13"/>
                    <a:pt x="60" y="30"/>
                  </a:cubicBezTo>
                  <a:cubicBezTo>
                    <a:pt x="60" y="46"/>
                    <a:pt x="46" y="60"/>
                    <a:pt x="30" y="60"/>
                  </a:cubicBezTo>
                  <a:close/>
                  <a:moveTo>
                    <a:pt x="30" y="12"/>
                  </a:moveTo>
                  <a:cubicBezTo>
                    <a:pt x="20" y="12"/>
                    <a:pt x="12" y="20"/>
                    <a:pt x="12" y="30"/>
                  </a:cubicBezTo>
                  <a:cubicBezTo>
                    <a:pt x="12" y="40"/>
                    <a:pt x="20" y="48"/>
                    <a:pt x="30" y="48"/>
                  </a:cubicBezTo>
                  <a:cubicBezTo>
                    <a:pt x="40" y="48"/>
                    <a:pt x="48" y="40"/>
                    <a:pt x="48" y="30"/>
                  </a:cubicBezTo>
                  <a:cubicBezTo>
                    <a:pt x="48" y="20"/>
                    <a:pt x="40" y="12"/>
                    <a:pt x="30"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AU">
                <a:latin typeface="+mj-lt"/>
              </a:endParaRPr>
            </a:p>
          </p:txBody>
        </p:sp>
      </p:grpSp>
      <p:grpSp>
        <p:nvGrpSpPr>
          <p:cNvPr id="362" name="Group 83"/>
          <p:cNvGrpSpPr>
            <a:grpSpLocks noChangeAspect="1"/>
          </p:cNvGrpSpPr>
          <p:nvPr/>
        </p:nvGrpSpPr>
        <p:grpSpPr bwMode="auto">
          <a:xfrm>
            <a:off x="10959261" y="4300132"/>
            <a:ext cx="479568" cy="490720"/>
            <a:chOff x="1580" y="1910"/>
            <a:chExt cx="387" cy="396"/>
          </a:xfrm>
          <a:solidFill>
            <a:schemeClr val="accent4"/>
          </a:solidFill>
        </p:grpSpPr>
        <p:sp>
          <p:nvSpPr>
            <p:cNvPr id="363" name="Freeform 84"/>
            <p:cNvSpPr>
              <a:spLocks noEditPoints="1"/>
            </p:cNvSpPr>
            <p:nvPr/>
          </p:nvSpPr>
          <p:spPr bwMode="auto">
            <a:xfrm>
              <a:off x="1655" y="1982"/>
              <a:ext cx="238" cy="252"/>
            </a:xfrm>
            <a:custGeom>
              <a:avLst/>
              <a:gdLst>
                <a:gd name="T0" fmla="*/ 0 w 156"/>
                <a:gd name="T1" fmla="*/ 78 h 169"/>
                <a:gd name="T2" fmla="*/ 54 w 156"/>
                <a:gd name="T3" fmla="*/ 163 h 169"/>
                <a:gd name="T4" fmla="*/ 96 w 156"/>
                <a:gd name="T5" fmla="*/ 169 h 169"/>
                <a:gd name="T6" fmla="*/ 102 w 156"/>
                <a:gd name="T7" fmla="*/ 153 h 169"/>
                <a:gd name="T8" fmla="*/ 78 w 156"/>
                <a:gd name="T9" fmla="*/ 0 h 169"/>
                <a:gd name="T10" fmla="*/ 90 w 156"/>
                <a:gd name="T11" fmla="*/ 148 h 169"/>
                <a:gd name="T12" fmla="*/ 66 w 156"/>
                <a:gd name="T13" fmla="*/ 157 h 169"/>
                <a:gd name="T14" fmla="*/ 61 w 156"/>
                <a:gd name="T15" fmla="*/ 142 h 169"/>
                <a:gd name="T16" fmla="*/ 63 w 156"/>
                <a:gd name="T17" fmla="*/ 133 h 169"/>
                <a:gd name="T18" fmla="*/ 67 w 156"/>
                <a:gd name="T19" fmla="*/ 110 h 169"/>
                <a:gd name="T20" fmla="*/ 58 w 156"/>
                <a:gd name="T21" fmla="*/ 89 h 169"/>
                <a:gd name="T22" fmla="*/ 53 w 156"/>
                <a:gd name="T23" fmla="*/ 78 h 169"/>
                <a:gd name="T24" fmla="*/ 56 w 156"/>
                <a:gd name="T25" fmla="*/ 67 h 169"/>
                <a:gd name="T26" fmla="*/ 55 w 156"/>
                <a:gd name="T27" fmla="*/ 57 h 169"/>
                <a:gd name="T28" fmla="*/ 82 w 156"/>
                <a:gd name="T29" fmla="*/ 44 h 169"/>
                <a:gd name="T30" fmla="*/ 99 w 156"/>
                <a:gd name="T31" fmla="*/ 67 h 169"/>
                <a:gd name="T32" fmla="*/ 102 w 156"/>
                <a:gd name="T33" fmla="*/ 78 h 169"/>
                <a:gd name="T34" fmla="*/ 102 w 156"/>
                <a:gd name="T35" fmla="*/ 83 h 169"/>
                <a:gd name="T36" fmla="*/ 92 w 156"/>
                <a:gd name="T37" fmla="*/ 105 h 169"/>
                <a:gd name="T38" fmla="*/ 89 w 156"/>
                <a:gd name="T39" fmla="*/ 127 h 169"/>
                <a:gd name="T40" fmla="*/ 105 w 156"/>
                <a:gd name="T41" fmla="*/ 138 h 169"/>
                <a:gd name="T42" fmla="*/ 118 w 156"/>
                <a:gd name="T43" fmla="*/ 131 h 169"/>
                <a:gd name="T44" fmla="*/ 100 w 156"/>
                <a:gd name="T45" fmla="*/ 114 h 169"/>
                <a:gd name="T46" fmla="*/ 114 w 156"/>
                <a:gd name="T47" fmla="*/ 80 h 169"/>
                <a:gd name="T48" fmla="*/ 111 w 156"/>
                <a:gd name="T49" fmla="*/ 69 h 169"/>
                <a:gd name="T50" fmla="*/ 82 w 156"/>
                <a:gd name="T51" fmla="*/ 33 h 169"/>
                <a:gd name="T52" fmla="*/ 44 w 156"/>
                <a:gd name="T53" fmla="*/ 49 h 169"/>
                <a:gd name="T54" fmla="*/ 43 w 156"/>
                <a:gd name="T55" fmla="*/ 71 h 169"/>
                <a:gd name="T56" fmla="*/ 46 w 156"/>
                <a:gd name="T57" fmla="*/ 93 h 169"/>
                <a:gd name="T58" fmla="*/ 55 w 156"/>
                <a:gd name="T59" fmla="*/ 123 h 169"/>
                <a:gd name="T60" fmla="*/ 12 w 156"/>
                <a:gd name="T61" fmla="*/ 78 h 169"/>
                <a:gd name="T62" fmla="*/ 144 w 156"/>
                <a:gd name="T63"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169">
                  <a:moveTo>
                    <a:pt x="78" y="0"/>
                  </a:moveTo>
                  <a:cubicBezTo>
                    <a:pt x="35" y="0"/>
                    <a:pt x="0" y="35"/>
                    <a:pt x="0" y="78"/>
                  </a:cubicBezTo>
                  <a:cubicBezTo>
                    <a:pt x="0" y="112"/>
                    <a:pt x="22" y="142"/>
                    <a:pt x="54" y="153"/>
                  </a:cubicBezTo>
                  <a:cubicBezTo>
                    <a:pt x="54" y="163"/>
                    <a:pt x="54" y="163"/>
                    <a:pt x="54" y="163"/>
                  </a:cubicBezTo>
                  <a:cubicBezTo>
                    <a:pt x="54" y="166"/>
                    <a:pt x="56" y="169"/>
                    <a:pt x="60" y="169"/>
                  </a:cubicBezTo>
                  <a:cubicBezTo>
                    <a:pt x="96" y="169"/>
                    <a:pt x="96" y="169"/>
                    <a:pt x="96" y="169"/>
                  </a:cubicBezTo>
                  <a:cubicBezTo>
                    <a:pt x="99" y="169"/>
                    <a:pt x="102" y="166"/>
                    <a:pt x="102" y="163"/>
                  </a:cubicBezTo>
                  <a:cubicBezTo>
                    <a:pt x="102" y="153"/>
                    <a:pt x="102" y="153"/>
                    <a:pt x="102" y="153"/>
                  </a:cubicBezTo>
                  <a:cubicBezTo>
                    <a:pt x="134" y="142"/>
                    <a:pt x="156" y="112"/>
                    <a:pt x="156" y="78"/>
                  </a:cubicBezTo>
                  <a:cubicBezTo>
                    <a:pt x="156" y="35"/>
                    <a:pt x="121" y="0"/>
                    <a:pt x="78" y="0"/>
                  </a:cubicBezTo>
                  <a:close/>
                  <a:moveTo>
                    <a:pt x="94" y="142"/>
                  </a:moveTo>
                  <a:cubicBezTo>
                    <a:pt x="92" y="143"/>
                    <a:pt x="90" y="145"/>
                    <a:pt x="90" y="148"/>
                  </a:cubicBezTo>
                  <a:cubicBezTo>
                    <a:pt x="90" y="157"/>
                    <a:pt x="90" y="157"/>
                    <a:pt x="90" y="157"/>
                  </a:cubicBezTo>
                  <a:cubicBezTo>
                    <a:pt x="66" y="157"/>
                    <a:pt x="66" y="157"/>
                    <a:pt x="66" y="157"/>
                  </a:cubicBezTo>
                  <a:cubicBezTo>
                    <a:pt x="66" y="148"/>
                    <a:pt x="66" y="148"/>
                    <a:pt x="66" y="148"/>
                  </a:cubicBezTo>
                  <a:cubicBezTo>
                    <a:pt x="66" y="145"/>
                    <a:pt x="64" y="143"/>
                    <a:pt x="61" y="142"/>
                  </a:cubicBezTo>
                  <a:cubicBezTo>
                    <a:pt x="57" y="141"/>
                    <a:pt x="54" y="140"/>
                    <a:pt x="50" y="138"/>
                  </a:cubicBezTo>
                  <a:cubicBezTo>
                    <a:pt x="54" y="136"/>
                    <a:pt x="59" y="135"/>
                    <a:pt x="63" y="133"/>
                  </a:cubicBezTo>
                  <a:cubicBezTo>
                    <a:pt x="65" y="132"/>
                    <a:pt x="67" y="130"/>
                    <a:pt x="67" y="127"/>
                  </a:cubicBezTo>
                  <a:cubicBezTo>
                    <a:pt x="67" y="110"/>
                    <a:pt x="67" y="110"/>
                    <a:pt x="67" y="110"/>
                  </a:cubicBezTo>
                  <a:cubicBezTo>
                    <a:pt x="67" y="108"/>
                    <a:pt x="65" y="106"/>
                    <a:pt x="63" y="105"/>
                  </a:cubicBezTo>
                  <a:cubicBezTo>
                    <a:pt x="63" y="105"/>
                    <a:pt x="58" y="102"/>
                    <a:pt x="58" y="89"/>
                  </a:cubicBezTo>
                  <a:cubicBezTo>
                    <a:pt x="58" y="86"/>
                    <a:pt x="56" y="84"/>
                    <a:pt x="54" y="84"/>
                  </a:cubicBezTo>
                  <a:cubicBezTo>
                    <a:pt x="53" y="83"/>
                    <a:pt x="52" y="80"/>
                    <a:pt x="53" y="78"/>
                  </a:cubicBezTo>
                  <a:cubicBezTo>
                    <a:pt x="56" y="78"/>
                    <a:pt x="58" y="75"/>
                    <a:pt x="58" y="72"/>
                  </a:cubicBezTo>
                  <a:cubicBezTo>
                    <a:pt x="58" y="71"/>
                    <a:pt x="58" y="69"/>
                    <a:pt x="56" y="67"/>
                  </a:cubicBezTo>
                  <a:cubicBezTo>
                    <a:pt x="54" y="60"/>
                    <a:pt x="53" y="58"/>
                    <a:pt x="53" y="57"/>
                  </a:cubicBezTo>
                  <a:cubicBezTo>
                    <a:pt x="54" y="57"/>
                    <a:pt x="54" y="57"/>
                    <a:pt x="55" y="57"/>
                  </a:cubicBezTo>
                  <a:cubicBezTo>
                    <a:pt x="58" y="58"/>
                    <a:pt x="61" y="56"/>
                    <a:pt x="62" y="53"/>
                  </a:cubicBezTo>
                  <a:cubicBezTo>
                    <a:pt x="63" y="48"/>
                    <a:pt x="72" y="44"/>
                    <a:pt x="82" y="44"/>
                  </a:cubicBezTo>
                  <a:cubicBezTo>
                    <a:pt x="92" y="44"/>
                    <a:pt x="100" y="48"/>
                    <a:pt x="102" y="53"/>
                  </a:cubicBezTo>
                  <a:cubicBezTo>
                    <a:pt x="103" y="58"/>
                    <a:pt x="100" y="64"/>
                    <a:pt x="99" y="67"/>
                  </a:cubicBezTo>
                  <a:cubicBezTo>
                    <a:pt x="98" y="69"/>
                    <a:pt x="97" y="71"/>
                    <a:pt x="97" y="72"/>
                  </a:cubicBezTo>
                  <a:cubicBezTo>
                    <a:pt x="97" y="75"/>
                    <a:pt x="100" y="78"/>
                    <a:pt x="102" y="78"/>
                  </a:cubicBezTo>
                  <a:cubicBezTo>
                    <a:pt x="103" y="78"/>
                    <a:pt x="103" y="79"/>
                    <a:pt x="103" y="79"/>
                  </a:cubicBezTo>
                  <a:cubicBezTo>
                    <a:pt x="103" y="81"/>
                    <a:pt x="102" y="82"/>
                    <a:pt x="102" y="83"/>
                  </a:cubicBezTo>
                  <a:cubicBezTo>
                    <a:pt x="99" y="84"/>
                    <a:pt x="97" y="86"/>
                    <a:pt x="97" y="89"/>
                  </a:cubicBezTo>
                  <a:cubicBezTo>
                    <a:pt x="97" y="101"/>
                    <a:pt x="93" y="104"/>
                    <a:pt x="92" y="105"/>
                  </a:cubicBezTo>
                  <a:cubicBezTo>
                    <a:pt x="90" y="106"/>
                    <a:pt x="89" y="108"/>
                    <a:pt x="89" y="110"/>
                  </a:cubicBezTo>
                  <a:cubicBezTo>
                    <a:pt x="89" y="127"/>
                    <a:pt x="89" y="127"/>
                    <a:pt x="89" y="127"/>
                  </a:cubicBezTo>
                  <a:cubicBezTo>
                    <a:pt x="89" y="130"/>
                    <a:pt x="90" y="132"/>
                    <a:pt x="92" y="133"/>
                  </a:cubicBezTo>
                  <a:cubicBezTo>
                    <a:pt x="97" y="135"/>
                    <a:pt x="101" y="136"/>
                    <a:pt x="105" y="138"/>
                  </a:cubicBezTo>
                  <a:cubicBezTo>
                    <a:pt x="102" y="140"/>
                    <a:pt x="98" y="141"/>
                    <a:pt x="94" y="142"/>
                  </a:cubicBezTo>
                  <a:close/>
                  <a:moveTo>
                    <a:pt x="118" y="131"/>
                  </a:moveTo>
                  <a:cubicBezTo>
                    <a:pt x="112" y="128"/>
                    <a:pt x="106" y="126"/>
                    <a:pt x="100" y="123"/>
                  </a:cubicBezTo>
                  <a:cubicBezTo>
                    <a:pt x="100" y="114"/>
                    <a:pt x="100" y="114"/>
                    <a:pt x="100" y="114"/>
                  </a:cubicBezTo>
                  <a:cubicBezTo>
                    <a:pt x="104" y="111"/>
                    <a:pt x="108" y="105"/>
                    <a:pt x="109" y="93"/>
                  </a:cubicBezTo>
                  <a:cubicBezTo>
                    <a:pt x="112" y="90"/>
                    <a:pt x="114" y="85"/>
                    <a:pt x="114" y="80"/>
                  </a:cubicBezTo>
                  <a:cubicBezTo>
                    <a:pt x="114" y="76"/>
                    <a:pt x="114" y="74"/>
                    <a:pt x="112" y="71"/>
                  </a:cubicBezTo>
                  <a:cubicBezTo>
                    <a:pt x="112" y="71"/>
                    <a:pt x="111" y="70"/>
                    <a:pt x="111" y="69"/>
                  </a:cubicBezTo>
                  <a:cubicBezTo>
                    <a:pt x="113" y="65"/>
                    <a:pt x="115" y="57"/>
                    <a:pt x="113" y="50"/>
                  </a:cubicBezTo>
                  <a:cubicBezTo>
                    <a:pt x="110" y="37"/>
                    <a:pt x="94" y="33"/>
                    <a:pt x="82" y="33"/>
                  </a:cubicBezTo>
                  <a:cubicBezTo>
                    <a:pt x="71" y="33"/>
                    <a:pt x="58" y="36"/>
                    <a:pt x="53" y="45"/>
                  </a:cubicBezTo>
                  <a:cubicBezTo>
                    <a:pt x="49" y="45"/>
                    <a:pt x="46" y="46"/>
                    <a:pt x="44" y="49"/>
                  </a:cubicBezTo>
                  <a:cubicBezTo>
                    <a:pt x="39" y="55"/>
                    <a:pt x="42" y="64"/>
                    <a:pt x="45" y="69"/>
                  </a:cubicBezTo>
                  <a:cubicBezTo>
                    <a:pt x="44" y="70"/>
                    <a:pt x="44" y="71"/>
                    <a:pt x="43" y="71"/>
                  </a:cubicBezTo>
                  <a:cubicBezTo>
                    <a:pt x="42" y="74"/>
                    <a:pt x="41" y="77"/>
                    <a:pt x="41" y="80"/>
                  </a:cubicBezTo>
                  <a:cubicBezTo>
                    <a:pt x="41" y="85"/>
                    <a:pt x="43" y="90"/>
                    <a:pt x="46" y="93"/>
                  </a:cubicBezTo>
                  <a:cubicBezTo>
                    <a:pt x="47" y="105"/>
                    <a:pt x="51" y="111"/>
                    <a:pt x="55" y="114"/>
                  </a:cubicBezTo>
                  <a:cubicBezTo>
                    <a:pt x="55" y="123"/>
                    <a:pt x="55" y="123"/>
                    <a:pt x="55" y="123"/>
                  </a:cubicBezTo>
                  <a:cubicBezTo>
                    <a:pt x="49" y="126"/>
                    <a:pt x="43" y="128"/>
                    <a:pt x="38" y="131"/>
                  </a:cubicBezTo>
                  <a:cubicBezTo>
                    <a:pt x="22" y="119"/>
                    <a:pt x="12" y="100"/>
                    <a:pt x="12" y="78"/>
                  </a:cubicBezTo>
                  <a:cubicBezTo>
                    <a:pt x="12" y="42"/>
                    <a:pt x="41" y="12"/>
                    <a:pt x="78" y="12"/>
                  </a:cubicBezTo>
                  <a:cubicBezTo>
                    <a:pt x="114" y="12"/>
                    <a:pt x="144" y="42"/>
                    <a:pt x="144" y="78"/>
                  </a:cubicBezTo>
                  <a:cubicBezTo>
                    <a:pt x="144" y="100"/>
                    <a:pt x="134" y="119"/>
                    <a:pt x="118" y="131"/>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64" name="Freeform 85"/>
            <p:cNvSpPr/>
            <p:nvPr/>
          </p:nvSpPr>
          <p:spPr bwMode="auto">
            <a:xfrm>
              <a:off x="1756" y="2288"/>
              <a:ext cx="36" cy="18"/>
            </a:xfrm>
            <a:custGeom>
              <a:avLst/>
              <a:gdLst>
                <a:gd name="T0" fmla="*/ 18 w 24"/>
                <a:gd name="T1" fmla="*/ 0 h 12"/>
                <a:gd name="T2" fmla="*/ 6 w 24"/>
                <a:gd name="T3" fmla="*/ 0 h 12"/>
                <a:gd name="T4" fmla="*/ 0 w 24"/>
                <a:gd name="T5" fmla="*/ 6 h 12"/>
                <a:gd name="T6" fmla="*/ 6 w 24"/>
                <a:gd name="T7" fmla="*/ 12 h 12"/>
                <a:gd name="T8" fmla="*/ 18 w 24"/>
                <a:gd name="T9" fmla="*/ 12 h 12"/>
                <a:gd name="T10" fmla="*/ 24 w 24"/>
                <a:gd name="T11" fmla="*/ 6 h 12"/>
                <a:gd name="T12" fmla="*/ 18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18" y="0"/>
                  </a:moveTo>
                  <a:cubicBezTo>
                    <a:pt x="6" y="0"/>
                    <a:pt x="6" y="0"/>
                    <a:pt x="6" y="0"/>
                  </a:cubicBezTo>
                  <a:cubicBezTo>
                    <a:pt x="2" y="0"/>
                    <a:pt x="0" y="2"/>
                    <a:pt x="0" y="6"/>
                  </a:cubicBezTo>
                  <a:cubicBezTo>
                    <a:pt x="0" y="9"/>
                    <a:pt x="2" y="12"/>
                    <a:pt x="6" y="12"/>
                  </a:cubicBezTo>
                  <a:cubicBezTo>
                    <a:pt x="18" y="12"/>
                    <a:pt x="18" y="12"/>
                    <a:pt x="18" y="12"/>
                  </a:cubicBezTo>
                  <a:cubicBezTo>
                    <a:pt x="21" y="12"/>
                    <a:pt x="24" y="9"/>
                    <a:pt x="24" y="6"/>
                  </a:cubicBezTo>
                  <a:cubicBezTo>
                    <a:pt x="24" y="2"/>
                    <a:pt x="21" y="0"/>
                    <a:pt x="18" y="0"/>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65" name="Freeform 86"/>
            <p:cNvSpPr/>
            <p:nvPr/>
          </p:nvSpPr>
          <p:spPr bwMode="auto">
            <a:xfrm>
              <a:off x="1737" y="2252"/>
              <a:ext cx="74" cy="18"/>
            </a:xfrm>
            <a:custGeom>
              <a:avLst/>
              <a:gdLst>
                <a:gd name="T0" fmla="*/ 42 w 48"/>
                <a:gd name="T1" fmla="*/ 0 h 12"/>
                <a:gd name="T2" fmla="*/ 6 w 48"/>
                <a:gd name="T3" fmla="*/ 0 h 12"/>
                <a:gd name="T4" fmla="*/ 0 w 48"/>
                <a:gd name="T5" fmla="*/ 6 h 12"/>
                <a:gd name="T6" fmla="*/ 6 w 48"/>
                <a:gd name="T7" fmla="*/ 12 h 12"/>
                <a:gd name="T8" fmla="*/ 42 w 48"/>
                <a:gd name="T9" fmla="*/ 12 h 12"/>
                <a:gd name="T10" fmla="*/ 48 w 48"/>
                <a:gd name="T11" fmla="*/ 6 h 12"/>
                <a:gd name="T12" fmla="*/ 42 w 48"/>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8" h="12">
                  <a:moveTo>
                    <a:pt x="42" y="0"/>
                  </a:moveTo>
                  <a:cubicBezTo>
                    <a:pt x="6" y="0"/>
                    <a:pt x="6" y="0"/>
                    <a:pt x="6" y="0"/>
                  </a:cubicBezTo>
                  <a:cubicBezTo>
                    <a:pt x="2" y="0"/>
                    <a:pt x="0" y="2"/>
                    <a:pt x="0" y="6"/>
                  </a:cubicBezTo>
                  <a:cubicBezTo>
                    <a:pt x="0" y="9"/>
                    <a:pt x="2" y="12"/>
                    <a:pt x="6" y="12"/>
                  </a:cubicBezTo>
                  <a:cubicBezTo>
                    <a:pt x="42" y="12"/>
                    <a:pt x="42" y="12"/>
                    <a:pt x="42" y="12"/>
                  </a:cubicBezTo>
                  <a:cubicBezTo>
                    <a:pt x="45" y="12"/>
                    <a:pt x="48" y="9"/>
                    <a:pt x="48" y="6"/>
                  </a:cubicBezTo>
                  <a:cubicBezTo>
                    <a:pt x="48" y="2"/>
                    <a:pt x="45" y="0"/>
                    <a:pt x="42" y="0"/>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66" name="Freeform 87"/>
            <p:cNvSpPr/>
            <p:nvPr/>
          </p:nvSpPr>
          <p:spPr bwMode="auto">
            <a:xfrm>
              <a:off x="1765" y="1910"/>
              <a:ext cx="18" cy="54"/>
            </a:xfrm>
            <a:custGeom>
              <a:avLst/>
              <a:gdLst>
                <a:gd name="T0" fmla="*/ 6 w 12"/>
                <a:gd name="T1" fmla="*/ 36 h 36"/>
                <a:gd name="T2" fmla="*/ 12 w 12"/>
                <a:gd name="T3" fmla="*/ 30 h 36"/>
                <a:gd name="T4" fmla="*/ 12 w 12"/>
                <a:gd name="T5" fmla="*/ 6 h 36"/>
                <a:gd name="T6" fmla="*/ 6 w 12"/>
                <a:gd name="T7" fmla="*/ 0 h 36"/>
                <a:gd name="T8" fmla="*/ 0 w 12"/>
                <a:gd name="T9" fmla="*/ 6 h 36"/>
                <a:gd name="T10" fmla="*/ 0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9" y="36"/>
                    <a:pt x="12" y="34"/>
                    <a:pt x="12" y="30"/>
                  </a:cubicBezTo>
                  <a:cubicBezTo>
                    <a:pt x="12" y="6"/>
                    <a:pt x="12" y="6"/>
                    <a:pt x="12" y="6"/>
                  </a:cubicBezTo>
                  <a:cubicBezTo>
                    <a:pt x="12" y="3"/>
                    <a:pt x="9" y="0"/>
                    <a:pt x="6" y="0"/>
                  </a:cubicBezTo>
                  <a:cubicBezTo>
                    <a:pt x="2" y="0"/>
                    <a:pt x="0" y="3"/>
                    <a:pt x="0" y="6"/>
                  </a:cubicBezTo>
                  <a:cubicBezTo>
                    <a:pt x="0" y="30"/>
                    <a:pt x="0" y="30"/>
                    <a:pt x="0" y="30"/>
                  </a:cubicBezTo>
                  <a:cubicBezTo>
                    <a:pt x="0" y="34"/>
                    <a:pt x="2" y="36"/>
                    <a:pt x="6" y="36"/>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67" name="Freeform 88"/>
            <p:cNvSpPr/>
            <p:nvPr/>
          </p:nvSpPr>
          <p:spPr bwMode="auto">
            <a:xfrm>
              <a:off x="1912"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2" y="0"/>
                    <a:pt x="0" y="3"/>
                    <a:pt x="0" y="6"/>
                  </a:cubicBezTo>
                  <a:cubicBezTo>
                    <a:pt x="0" y="10"/>
                    <a:pt x="2" y="12"/>
                    <a:pt x="6" y="12"/>
                  </a:cubicBezTo>
                  <a:cubicBezTo>
                    <a:pt x="30" y="12"/>
                    <a:pt x="30" y="12"/>
                    <a:pt x="30" y="12"/>
                  </a:cubicBezTo>
                  <a:cubicBezTo>
                    <a:pt x="33" y="12"/>
                    <a:pt x="36" y="10"/>
                    <a:pt x="36" y="6"/>
                  </a:cubicBezTo>
                  <a:cubicBezTo>
                    <a:pt x="36" y="3"/>
                    <a:pt x="33" y="0"/>
                    <a:pt x="30" y="0"/>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68" name="Freeform 89"/>
            <p:cNvSpPr/>
            <p:nvPr/>
          </p:nvSpPr>
          <p:spPr bwMode="auto">
            <a:xfrm>
              <a:off x="1580" y="2089"/>
              <a:ext cx="55" cy="18"/>
            </a:xfrm>
            <a:custGeom>
              <a:avLst/>
              <a:gdLst>
                <a:gd name="T0" fmla="*/ 30 w 36"/>
                <a:gd name="T1" fmla="*/ 0 h 12"/>
                <a:gd name="T2" fmla="*/ 6 w 36"/>
                <a:gd name="T3" fmla="*/ 0 h 12"/>
                <a:gd name="T4" fmla="*/ 0 w 36"/>
                <a:gd name="T5" fmla="*/ 6 h 12"/>
                <a:gd name="T6" fmla="*/ 6 w 36"/>
                <a:gd name="T7" fmla="*/ 12 h 12"/>
                <a:gd name="T8" fmla="*/ 30 w 36"/>
                <a:gd name="T9" fmla="*/ 12 h 12"/>
                <a:gd name="T10" fmla="*/ 36 w 36"/>
                <a:gd name="T11" fmla="*/ 6 h 12"/>
                <a:gd name="T12" fmla="*/ 30 w 3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6" h="12">
                  <a:moveTo>
                    <a:pt x="30" y="0"/>
                  </a:moveTo>
                  <a:cubicBezTo>
                    <a:pt x="6" y="0"/>
                    <a:pt x="6" y="0"/>
                    <a:pt x="6" y="0"/>
                  </a:cubicBezTo>
                  <a:cubicBezTo>
                    <a:pt x="3" y="0"/>
                    <a:pt x="0" y="3"/>
                    <a:pt x="0" y="6"/>
                  </a:cubicBezTo>
                  <a:cubicBezTo>
                    <a:pt x="0" y="10"/>
                    <a:pt x="3" y="12"/>
                    <a:pt x="6" y="12"/>
                  </a:cubicBezTo>
                  <a:cubicBezTo>
                    <a:pt x="30" y="12"/>
                    <a:pt x="30" y="12"/>
                    <a:pt x="30" y="12"/>
                  </a:cubicBezTo>
                  <a:cubicBezTo>
                    <a:pt x="34" y="12"/>
                    <a:pt x="36" y="10"/>
                    <a:pt x="36" y="6"/>
                  </a:cubicBezTo>
                  <a:cubicBezTo>
                    <a:pt x="36" y="3"/>
                    <a:pt x="34" y="0"/>
                    <a:pt x="30" y="0"/>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69" name="Freeform 90"/>
            <p:cNvSpPr/>
            <p:nvPr/>
          </p:nvSpPr>
          <p:spPr bwMode="auto">
            <a:xfrm>
              <a:off x="1621" y="1949"/>
              <a:ext cx="58" cy="57"/>
            </a:xfrm>
            <a:custGeom>
              <a:avLst/>
              <a:gdLst>
                <a:gd name="T0" fmla="*/ 27 w 38"/>
                <a:gd name="T1" fmla="*/ 37 h 38"/>
                <a:gd name="T2" fmla="*/ 32 w 38"/>
                <a:gd name="T3" fmla="*/ 38 h 38"/>
                <a:gd name="T4" fmla="*/ 36 w 38"/>
                <a:gd name="T5" fmla="*/ 37 h 38"/>
                <a:gd name="T6" fmla="*/ 36 w 38"/>
                <a:gd name="T7" fmla="*/ 28 h 38"/>
                <a:gd name="T8" fmla="*/ 10 w 38"/>
                <a:gd name="T9" fmla="*/ 3 h 38"/>
                <a:gd name="T10" fmla="*/ 2 w 38"/>
                <a:gd name="T11" fmla="*/ 3 h 38"/>
                <a:gd name="T12" fmla="*/ 2 w 38"/>
                <a:gd name="T13" fmla="*/ 11 h 38"/>
                <a:gd name="T14" fmla="*/ 27 w 38"/>
                <a:gd name="T15" fmla="*/ 37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38">
                  <a:moveTo>
                    <a:pt x="27" y="37"/>
                  </a:moveTo>
                  <a:cubicBezTo>
                    <a:pt x="29" y="38"/>
                    <a:pt x="30" y="38"/>
                    <a:pt x="32" y="38"/>
                  </a:cubicBezTo>
                  <a:cubicBezTo>
                    <a:pt x="33" y="38"/>
                    <a:pt x="35" y="38"/>
                    <a:pt x="36" y="37"/>
                  </a:cubicBezTo>
                  <a:cubicBezTo>
                    <a:pt x="38" y="34"/>
                    <a:pt x="38" y="31"/>
                    <a:pt x="36" y="28"/>
                  </a:cubicBezTo>
                  <a:cubicBezTo>
                    <a:pt x="10" y="3"/>
                    <a:pt x="10" y="3"/>
                    <a:pt x="10" y="3"/>
                  </a:cubicBezTo>
                  <a:cubicBezTo>
                    <a:pt x="8" y="0"/>
                    <a:pt x="4" y="0"/>
                    <a:pt x="2" y="3"/>
                  </a:cubicBezTo>
                  <a:cubicBezTo>
                    <a:pt x="0" y="5"/>
                    <a:pt x="0" y="9"/>
                    <a:pt x="2" y="11"/>
                  </a:cubicBezTo>
                  <a:lnTo>
                    <a:pt x="27" y="37"/>
                  </a:lnTo>
                  <a:close/>
                </a:path>
              </a:pathLst>
            </a:custGeom>
            <a:solidFill>
              <a:schemeClr val="accent1"/>
            </a:solidFill>
            <a:ln>
              <a:noFill/>
            </a:ln>
          </p:spPr>
          <p:txBody>
            <a:bodyPr vert="horz" wrap="square" lIns="91440" tIns="45720" rIns="91440" bIns="45720" numCol="1" anchor="t" anchorCtr="0" compatLnSpc="1"/>
            <a:lstStyle/>
            <a:p>
              <a:pPr lvl="0"/>
              <a:endParaRPr lang="en-US"/>
            </a:p>
          </p:txBody>
        </p:sp>
        <p:sp>
          <p:nvSpPr>
            <p:cNvPr id="370" name="Freeform 91"/>
            <p:cNvSpPr/>
            <p:nvPr/>
          </p:nvSpPr>
          <p:spPr bwMode="auto">
            <a:xfrm>
              <a:off x="1867" y="1949"/>
              <a:ext cx="60" cy="57"/>
            </a:xfrm>
            <a:custGeom>
              <a:avLst/>
              <a:gdLst>
                <a:gd name="T0" fmla="*/ 7 w 39"/>
                <a:gd name="T1" fmla="*/ 38 h 38"/>
                <a:gd name="T2" fmla="*/ 11 w 39"/>
                <a:gd name="T3" fmla="*/ 37 h 38"/>
                <a:gd name="T4" fmla="*/ 36 w 39"/>
                <a:gd name="T5" fmla="*/ 11 h 38"/>
                <a:gd name="T6" fmla="*/ 36 w 39"/>
                <a:gd name="T7" fmla="*/ 3 h 38"/>
                <a:gd name="T8" fmla="*/ 28 w 39"/>
                <a:gd name="T9" fmla="*/ 3 h 38"/>
                <a:gd name="T10" fmla="*/ 2 w 39"/>
                <a:gd name="T11" fmla="*/ 28 h 38"/>
                <a:gd name="T12" fmla="*/ 2 w 39"/>
                <a:gd name="T13" fmla="*/ 37 h 38"/>
                <a:gd name="T14" fmla="*/ 7 w 39"/>
                <a:gd name="T15" fmla="*/ 38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7" y="38"/>
                  </a:moveTo>
                  <a:cubicBezTo>
                    <a:pt x="8" y="38"/>
                    <a:pt x="10" y="38"/>
                    <a:pt x="11" y="37"/>
                  </a:cubicBezTo>
                  <a:cubicBezTo>
                    <a:pt x="36" y="11"/>
                    <a:pt x="36" y="11"/>
                    <a:pt x="36" y="11"/>
                  </a:cubicBezTo>
                  <a:cubicBezTo>
                    <a:pt x="39" y="9"/>
                    <a:pt x="39" y="5"/>
                    <a:pt x="36" y="3"/>
                  </a:cubicBezTo>
                  <a:cubicBezTo>
                    <a:pt x="34" y="0"/>
                    <a:pt x="30" y="0"/>
                    <a:pt x="28" y="3"/>
                  </a:cubicBezTo>
                  <a:cubicBezTo>
                    <a:pt x="2" y="28"/>
                    <a:pt x="2" y="28"/>
                    <a:pt x="2" y="28"/>
                  </a:cubicBezTo>
                  <a:cubicBezTo>
                    <a:pt x="0" y="31"/>
                    <a:pt x="0" y="34"/>
                    <a:pt x="2" y="37"/>
                  </a:cubicBezTo>
                  <a:cubicBezTo>
                    <a:pt x="4" y="38"/>
                    <a:pt x="5" y="38"/>
                    <a:pt x="7" y="38"/>
                  </a:cubicBezTo>
                  <a:close/>
                </a:path>
              </a:pathLst>
            </a:custGeom>
            <a:solidFill>
              <a:schemeClr val="accent1"/>
            </a:solidFill>
            <a:ln>
              <a:noFill/>
            </a:ln>
          </p:spPr>
          <p:txBody>
            <a:bodyPr vert="horz" wrap="square" lIns="91440" tIns="45720" rIns="91440" bIns="45720" numCol="1" anchor="t" anchorCtr="0" compatLnSpc="1"/>
            <a:lstStyle/>
            <a:p>
              <a:pPr lvl="0"/>
              <a:endParaRPr lang="en-US"/>
            </a:p>
          </p:txBody>
        </p:sp>
      </p:grpSp>
      <p:grpSp>
        <p:nvGrpSpPr>
          <p:cNvPr id="371" name="Group 56"/>
          <p:cNvGrpSpPr>
            <a:grpSpLocks noChangeAspect="1"/>
          </p:cNvGrpSpPr>
          <p:nvPr/>
        </p:nvGrpSpPr>
        <p:grpSpPr bwMode="auto">
          <a:xfrm>
            <a:off x="8400111" y="1923077"/>
            <a:ext cx="513762" cy="513760"/>
            <a:chOff x="6721" y="600"/>
            <a:chExt cx="426" cy="426"/>
          </a:xfrm>
          <a:solidFill>
            <a:schemeClr val="accent4"/>
          </a:solidFill>
        </p:grpSpPr>
        <p:sp>
          <p:nvSpPr>
            <p:cNvPr id="372" name="Freeform 57"/>
            <p:cNvSpPr/>
            <p:nvPr/>
          </p:nvSpPr>
          <p:spPr bwMode="auto">
            <a:xfrm>
              <a:off x="6721" y="600"/>
              <a:ext cx="426" cy="426"/>
            </a:xfrm>
            <a:custGeom>
              <a:avLst/>
              <a:gdLst>
                <a:gd name="T0" fmla="*/ 144 w 288"/>
                <a:gd name="T1" fmla="*/ 288 h 288"/>
                <a:gd name="T2" fmla="*/ 0 w 288"/>
                <a:gd name="T3" fmla="*/ 144 h 288"/>
                <a:gd name="T4" fmla="*/ 144 w 288"/>
                <a:gd name="T5" fmla="*/ 0 h 288"/>
                <a:gd name="T6" fmla="*/ 288 w 288"/>
                <a:gd name="T7" fmla="*/ 144 h 288"/>
                <a:gd name="T8" fmla="*/ 282 w 288"/>
                <a:gd name="T9" fmla="*/ 150 h 288"/>
                <a:gd name="T10" fmla="*/ 276 w 288"/>
                <a:gd name="T11" fmla="*/ 144 h 288"/>
                <a:gd name="T12" fmla="*/ 144 w 288"/>
                <a:gd name="T13" fmla="*/ 12 h 288"/>
                <a:gd name="T14" fmla="*/ 12 w 288"/>
                <a:gd name="T15" fmla="*/ 144 h 288"/>
                <a:gd name="T16" fmla="*/ 144 w 288"/>
                <a:gd name="T17" fmla="*/ 276 h 288"/>
                <a:gd name="T18" fmla="*/ 190 w 288"/>
                <a:gd name="T19" fmla="*/ 268 h 288"/>
                <a:gd name="T20" fmla="*/ 198 w 288"/>
                <a:gd name="T21" fmla="*/ 272 h 288"/>
                <a:gd name="T22" fmla="*/ 194 w 288"/>
                <a:gd name="T23" fmla="*/ 280 h 288"/>
                <a:gd name="T24" fmla="*/ 144 w 288"/>
                <a:gd name="T2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8" h="288">
                  <a:moveTo>
                    <a:pt x="144" y="288"/>
                  </a:moveTo>
                  <a:cubicBezTo>
                    <a:pt x="65" y="288"/>
                    <a:pt x="0" y="224"/>
                    <a:pt x="0" y="144"/>
                  </a:cubicBezTo>
                  <a:cubicBezTo>
                    <a:pt x="0" y="65"/>
                    <a:pt x="65" y="0"/>
                    <a:pt x="144" y="0"/>
                  </a:cubicBezTo>
                  <a:cubicBezTo>
                    <a:pt x="224" y="0"/>
                    <a:pt x="288" y="65"/>
                    <a:pt x="288" y="144"/>
                  </a:cubicBezTo>
                  <a:cubicBezTo>
                    <a:pt x="288" y="148"/>
                    <a:pt x="286" y="150"/>
                    <a:pt x="282" y="150"/>
                  </a:cubicBezTo>
                  <a:cubicBezTo>
                    <a:pt x="279" y="150"/>
                    <a:pt x="276" y="148"/>
                    <a:pt x="276" y="144"/>
                  </a:cubicBezTo>
                  <a:cubicBezTo>
                    <a:pt x="276" y="71"/>
                    <a:pt x="217" y="12"/>
                    <a:pt x="144" y="12"/>
                  </a:cubicBezTo>
                  <a:cubicBezTo>
                    <a:pt x="72" y="12"/>
                    <a:pt x="12" y="71"/>
                    <a:pt x="12" y="144"/>
                  </a:cubicBezTo>
                  <a:cubicBezTo>
                    <a:pt x="12" y="217"/>
                    <a:pt x="72" y="276"/>
                    <a:pt x="144" y="276"/>
                  </a:cubicBezTo>
                  <a:cubicBezTo>
                    <a:pt x="160" y="276"/>
                    <a:pt x="175" y="274"/>
                    <a:pt x="190" y="268"/>
                  </a:cubicBezTo>
                  <a:cubicBezTo>
                    <a:pt x="193" y="267"/>
                    <a:pt x="196" y="269"/>
                    <a:pt x="198" y="272"/>
                  </a:cubicBezTo>
                  <a:cubicBezTo>
                    <a:pt x="199" y="275"/>
                    <a:pt x="197" y="278"/>
                    <a:pt x="194" y="280"/>
                  </a:cubicBezTo>
                  <a:cubicBezTo>
                    <a:pt x="178" y="285"/>
                    <a:pt x="161" y="288"/>
                    <a:pt x="144" y="288"/>
                  </a:cubicBezTo>
                  <a:close/>
                </a:path>
              </a:pathLst>
            </a:custGeom>
            <a:solidFill>
              <a:schemeClr val="accent1"/>
            </a:solidFill>
            <a:ln>
              <a:noFill/>
            </a:ln>
          </p:spPr>
          <p:txBody>
            <a:bodyPr vert="horz" wrap="square" lIns="91440" tIns="45720" rIns="91440" bIns="45720" numCol="1" anchor="t" anchorCtr="0" compatLnSpc="1"/>
            <a:lstStyle/>
            <a:p>
              <a:pPr lvl="0"/>
              <a:endParaRPr lang="en-AU"/>
            </a:p>
          </p:txBody>
        </p:sp>
        <p:sp>
          <p:nvSpPr>
            <p:cNvPr id="373" name="Freeform 58"/>
            <p:cNvSpPr>
              <a:spLocks noEditPoints="1"/>
            </p:cNvSpPr>
            <p:nvPr/>
          </p:nvSpPr>
          <p:spPr bwMode="auto">
            <a:xfrm>
              <a:off x="6987" y="813"/>
              <a:ext cx="160" cy="213"/>
            </a:xfrm>
            <a:custGeom>
              <a:avLst/>
              <a:gdLst>
                <a:gd name="T0" fmla="*/ 54 w 108"/>
                <a:gd name="T1" fmla="*/ 144 h 144"/>
                <a:gd name="T2" fmla="*/ 50 w 108"/>
                <a:gd name="T3" fmla="*/ 142 h 144"/>
                <a:gd name="T4" fmla="*/ 0 w 108"/>
                <a:gd name="T5" fmla="*/ 54 h 144"/>
                <a:gd name="T6" fmla="*/ 54 w 108"/>
                <a:gd name="T7" fmla="*/ 0 h 144"/>
                <a:gd name="T8" fmla="*/ 108 w 108"/>
                <a:gd name="T9" fmla="*/ 54 h 144"/>
                <a:gd name="T10" fmla="*/ 59 w 108"/>
                <a:gd name="T11" fmla="*/ 142 h 144"/>
                <a:gd name="T12" fmla="*/ 54 w 108"/>
                <a:gd name="T13" fmla="*/ 144 h 144"/>
                <a:gd name="T14" fmla="*/ 54 w 108"/>
                <a:gd name="T15" fmla="*/ 12 h 144"/>
                <a:gd name="T16" fmla="*/ 12 w 108"/>
                <a:gd name="T17" fmla="*/ 54 h 144"/>
                <a:gd name="T18" fmla="*/ 54 w 108"/>
                <a:gd name="T19" fmla="*/ 129 h 144"/>
                <a:gd name="T20" fmla="*/ 96 w 108"/>
                <a:gd name="T21" fmla="*/ 54 h 144"/>
                <a:gd name="T22" fmla="*/ 54 w 108"/>
                <a:gd name="T23" fmla="*/ 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 h="144">
                  <a:moveTo>
                    <a:pt x="54" y="144"/>
                  </a:moveTo>
                  <a:cubicBezTo>
                    <a:pt x="53" y="144"/>
                    <a:pt x="51" y="143"/>
                    <a:pt x="50" y="142"/>
                  </a:cubicBezTo>
                  <a:cubicBezTo>
                    <a:pt x="45" y="136"/>
                    <a:pt x="0" y="82"/>
                    <a:pt x="0" y="54"/>
                  </a:cubicBezTo>
                  <a:cubicBezTo>
                    <a:pt x="0" y="24"/>
                    <a:pt x="25" y="0"/>
                    <a:pt x="54" y="0"/>
                  </a:cubicBezTo>
                  <a:cubicBezTo>
                    <a:pt x="84" y="0"/>
                    <a:pt x="108" y="24"/>
                    <a:pt x="108" y="54"/>
                  </a:cubicBezTo>
                  <a:cubicBezTo>
                    <a:pt x="108" y="82"/>
                    <a:pt x="64" y="136"/>
                    <a:pt x="59" y="142"/>
                  </a:cubicBezTo>
                  <a:cubicBezTo>
                    <a:pt x="58" y="143"/>
                    <a:pt x="56" y="144"/>
                    <a:pt x="54" y="144"/>
                  </a:cubicBezTo>
                  <a:close/>
                  <a:moveTo>
                    <a:pt x="54" y="12"/>
                  </a:moveTo>
                  <a:cubicBezTo>
                    <a:pt x="31" y="12"/>
                    <a:pt x="12" y="31"/>
                    <a:pt x="12" y="54"/>
                  </a:cubicBezTo>
                  <a:cubicBezTo>
                    <a:pt x="12" y="72"/>
                    <a:pt x="40" y="110"/>
                    <a:pt x="54" y="129"/>
                  </a:cubicBezTo>
                  <a:cubicBezTo>
                    <a:pt x="69" y="110"/>
                    <a:pt x="96" y="72"/>
                    <a:pt x="96" y="54"/>
                  </a:cubicBezTo>
                  <a:cubicBezTo>
                    <a:pt x="96" y="31"/>
                    <a:pt x="78" y="12"/>
                    <a:pt x="54" y="12"/>
                  </a:cubicBezTo>
                  <a:close/>
                </a:path>
              </a:pathLst>
            </a:custGeom>
            <a:solidFill>
              <a:schemeClr val="accent1"/>
            </a:solidFill>
            <a:ln>
              <a:noFill/>
            </a:ln>
          </p:spPr>
          <p:txBody>
            <a:bodyPr vert="horz" wrap="square" lIns="91440" tIns="45720" rIns="91440" bIns="45720" numCol="1" anchor="t" anchorCtr="0" compatLnSpc="1"/>
            <a:lstStyle/>
            <a:p>
              <a:pPr lvl="0"/>
              <a:endParaRPr lang="en-AU"/>
            </a:p>
          </p:txBody>
        </p:sp>
        <p:sp>
          <p:nvSpPr>
            <p:cNvPr id="374" name="Freeform 59"/>
            <p:cNvSpPr>
              <a:spLocks noEditPoints="1"/>
            </p:cNvSpPr>
            <p:nvPr/>
          </p:nvSpPr>
          <p:spPr bwMode="auto">
            <a:xfrm>
              <a:off x="7032" y="857"/>
              <a:ext cx="71" cy="71"/>
            </a:xfrm>
            <a:custGeom>
              <a:avLst/>
              <a:gdLst>
                <a:gd name="T0" fmla="*/ 24 w 48"/>
                <a:gd name="T1" fmla="*/ 48 h 48"/>
                <a:gd name="T2" fmla="*/ 0 w 48"/>
                <a:gd name="T3" fmla="*/ 24 h 48"/>
                <a:gd name="T4" fmla="*/ 24 w 48"/>
                <a:gd name="T5" fmla="*/ 0 h 48"/>
                <a:gd name="T6" fmla="*/ 48 w 48"/>
                <a:gd name="T7" fmla="*/ 24 h 48"/>
                <a:gd name="T8" fmla="*/ 24 w 48"/>
                <a:gd name="T9" fmla="*/ 48 h 48"/>
                <a:gd name="T10" fmla="*/ 24 w 48"/>
                <a:gd name="T11" fmla="*/ 12 h 48"/>
                <a:gd name="T12" fmla="*/ 12 w 48"/>
                <a:gd name="T13" fmla="*/ 24 h 48"/>
                <a:gd name="T14" fmla="*/ 24 w 48"/>
                <a:gd name="T15" fmla="*/ 36 h 48"/>
                <a:gd name="T16" fmla="*/ 36 w 48"/>
                <a:gd name="T17" fmla="*/ 24 h 48"/>
                <a:gd name="T18" fmla="*/ 24 w 48"/>
                <a:gd name="T19" fmla="*/ 1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24" y="48"/>
                  </a:moveTo>
                  <a:cubicBezTo>
                    <a:pt x="11" y="48"/>
                    <a:pt x="0" y="37"/>
                    <a:pt x="0" y="24"/>
                  </a:cubicBezTo>
                  <a:cubicBezTo>
                    <a:pt x="0" y="11"/>
                    <a:pt x="11" y="0"/>
                    <a:pt x="24" y="0"/>
                  </a:cubicBezTo>
                  <a:cubicBezTo>
                    <a:pt x="38" y="0"/>
                    <a:pt x="48" y="11"/>
                    <a:pt x="48" y="24"/>
                  </a:cubicBezTo>
                  <a:cubicBezTo>
                    <a:pt x="48" y="37"/>
                    <a:pt x="38" y="48"/>
                    <a:pt x="24" y="48"/>
                  </a:cubicBezTo>
                  <a:close/>
                  <a:moveTo>
                    <a:pt x="24" y="12"/>
                  </a:moveTo>
                  <a:cubicBezTo>
                    <a:pt x="18" y="12"/>
                    <a:pt x="12" y="18"/>
                    <a:pt x="12" y="24"/>
                  </a:cubicBezTo>
                  <a:cubicBezTo>
                    <a:pt x="12" y="31"/>
                    <a:pt x="18" y="36"/>
                    <a:pt x="24" y="36"/>
                  </a:cubicBezTo>
                  <a:cubicBezTo>
                    <a:pt x="31" y="36"/>
                    <a:pt x="36" y="31"/>
                    <a:pt x="36" y="24"/>
                  </a:cubicBezTo>
                  <a:cubicBezTo>
                    <a:pt x="36" y="18"/>
                    <a:pt x="31" y="12"/>
                    <a:pt x="24" y="12"/>
                  </a:cubicBezTo>
                  <a:close/>
                </a:path>
              </a:pathLst>
            </a:custGeom>
            <a:solidFill>
              <a:schemeClr val="accent1"/>
            </a:solidFill>
            <a:ln>
              <a:noFill/>
            </a:ln>
          </p:spPr>
          <p:txBody>
            <a:bodyPr vert="horz" wrap="square" lIns="91440" tIns="45720" rIns="91440" bIns="45720" numCol="1" anchor="t" anchorCtr="0" compatLnSpc="1"/>
            <a:lstStyle/>
            <a:p>
              <a:pPr lvl="0"/>
              <a:endParaRPr lang="en-AU"/>
            </a:p>
          </p:txBody>
        </p:sp>
        <p:sp>
          <p:nvSpPr>
            <p:cNvPr id="375" name="Freeform 60"/>
            <p:cNvSpPr/>
            <p:nvPr/>
          </p:nvSpPr>
          <p:spPr bwMode="auto">
            <a:xfrm>
              <a:off x="6792" y="607"/>
              <a:ext cx="213" cy="313"/>
            </a:xfrm>
            <a:custGeom>
              <a:avLst/>
              <a:gdLst>
                <a:gd name="T0" fmla="*/ 66 w 144"/>
                <a:gd name="T1" fmla="*/ 211 h 211"/>
                <a:gd name="T2" fmla="*/ 60 w 144"/>
                <a:gd name="T3" fmla="*/ 205 h 211"/>
                <a:gd name="T4" fmla="*/ 60 w 144"/>
                <a:gd name="T5" fmla="*/ 178 h 211"/>
                <a:gd name="T6" fmla="*/ 3 w 144"/>
                <a:gd name="T7" fmla="*/ 132 h 211"/>
                <a:gd name="T8" fmla="*/ 1 w 144"/>
                <a:gd name="T9" fmla="*/ 124 h 211"/>
                <a:gd name="T10" fmla="*/ 28 w 144"/>
                <a:gd name="T11" fmla="*/ 82 h 211"/>
                <a:gd name="T12" fmla="*/ 33 w 144"/>
                <a:gd name="T13" fmla="*/ 79 h 211"/>
                <a:gd name="T14" fmla="*/ 96 w 144"/>
                <a:gd name="T15" fmla="*/ 79 h 211"/>
                <a:gd name="T16" fmla="*/ 96 w 144"/>
                <a:gd name="T17" fmla="*/ 52 h 211"/>
                <a:gd name="T18" fmla="*/ 81 w 144"/>
                <a:gd name="T19" fmla="*/ 42 h 211"/>
                <a:gd name="T20" fmla="*/ 78 w 144"/>
                <a:gd name="T21" fmla="*/ 37 h 211"/>
                <a:gd name="T22" fmla="*/ 81 w 144"/>
                <a:gd name="T23" fmla="*/ 32 h 211"/>
                <a:gd name="T24" fmla="*/ 134 w 144"/>
                <a:gd name="T25" fmla="*/ 2 h 211"/>
                <a:gd name="T26" fmla="*/ 142 w 144"/>
                <a:gd name="T27" fmla="*/ 4 h 211"/>
                <a:gd name="T28" fmla="*/ 140 w 144"/>
                <a:gd name="T29" fmla="*/ 12 h 211"/>
                <a:gd name="T30" fmla="*/ 96 w 144"/>
                <a:gd name="T31" fmla="*/ 38 h 211"/>
                <a:gd name="T32" fmla="*/ 106 w 144"/>
                <a:gd name="T33" fmla="*/ 44 h 211"/>
                <a:gd name="T34" fmla="*/ 108 w 144"/>
                <a:gd name="T35" fmla="*/ 49 h 211"/>
                <a:gd name="T36" fmla="*/ 108 w 144"/>
                <a:gd name="T37" fmla="*/ 85 h 211"/>
                <a:gd name="T38" fmla="*/ 102 w 144"/>
                <a:gd name="T39" fmla="*/ 91 h 211"/>
                <a:gd name="T40" fmla="*/ 37 w 144"/>
                <a:gd name="T41" fmla="*/ 91 h 211"/>
                <a:gd name="T42" fmla="*/ 14 w 144"/>
                <a:gd name="T43" fmla="*/ 126 h 211"/>
                <a:gd name="T44" fmla="*/ 70 w 144"/>
                <a:gd name="T45" fmla="*/ 171 h 211"/>
                <a:gd name="T46" fmla="*/ 72 w 144"/>
                <a:gd name="T47" fmla="*/ 175 h 211"/>
                <a:gd name="T48" fmla="*/ 72 w 144"/>
                <a:gd name="T49" fmla="*/ 205 h 211"/>
                <a:gd name="T50" fmla="*/ 66 w 144"/>
                <a:gd name="T51" fmla="*/ 211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211">
                  <a:moveTo>
                    <a:pt x="66" y="211"/>
                  </a:moveTo>
                  <a:cubicBezTo>
                    <a:pt x="63" y="211"/>
                    <a:pt x="60" y="209"/>
                    <a:pt x="60" y="205"/>
                  </a:cubicBezTo>
                  <a:cubicBezTo>
                    <a:pt x="60" y="178"/>
                    <a:pt x="60" y="178"/>
                    <a:pt x="60" y="178"/>
                  </a:cubicBezTo>
                  <a:cubicBezTo>
                    <a:pt x="3" y="132"/>
                    <a:pt x="3" y="132"/>
                    <a:pt x="3" y="132"/>
                  </a:cubicBezTo>
                  <a:cubicBezTo>
                    <a:pt x="0" y="130"/>
                    <a:pt x="0" y="127"/>
                    <a:pt x="1" y="124"/>
                  </a:cubicBezTo>
                  <a:cubicBezTo>
                    <a:pt x="28" y="82"/>
                    <a:pt x="28" y="82"/>
                    <a:pt x="28" y="82"/>
                  </a:cubicBezTo>
                  <a:cubicBezTo>
                    <a:pt x="30" y="80"/>
                    <a:pt x="31" y="79"/>
                    <a:pt x="33" y="79"/>
                  </a:cubicBezTo>
                  <a:cubicBezTo>
                    <a:pt x="96" y="79"/>
                    <a:pt x="96" y="79"/>
                    <a:pt x="96" y="79"/>
                  </a:cubicBezTo>
                  <a:cubicBezTo>
                    <a:pt x="96" y="52"/>
                    <a:pt x="96" y="52"/>
                    <a:pt x="96" y="52"/>
                  </a:cubicBezTo>
                  <a:cubicBezTo>
                    <a:pt x="81" y="42"/>
                    <a:pt x="81" y="42"/>
                    <a:pt x="81" y="42"/>
                  </a:cubicBezTo>
                  <a:cubicBezTo>
                    <a:pt x="79" y="41"/>
                    <a:pt x="78" y="39"/>
                    <a:pt x="78" y="37"/>
                  </a:cubicBezTo>
                  <a:cubicBezTo>
                    <a:pt x="79" y="35"/>
                    <a:pt x="80" y="33"/>
                    <a:pt x="81" y="32"/>
                  </a:cubicBezTo>
                  <a:cubicBezTo>
                    <a:pt x="134" y="2"/>
                    <a:pt x="134" y="2"/>
                    <a:pt x="134" y="2"/>
                  </a:cubicBezTo>
                  <a:cubicBezTo>
                    <a:pt x="137" y="0"/>
                    <a:pt x="140" y="1"/>
                    <a:pt x="142" y="4"/>
                  </a:cubicBezTo>
                  <a:cubicBezTo>
                    <a:pt x="144" y="7"/>
                    <a:pt x="143" y="11"/>
                    <a:pt x="140" y="12"/>
                  </a:cubicBezTo>
                  <a:cubicBezTo>
                    <a:pt x="96" y="38"/>
                    <a:pt x="96" y="38"/>
                    <a:pt x="96" y="38"/>
                  </a:cubicBezTo>
                  <a:cubicBezTo>
                    <a:pt x="106" y="44"/>
                    <a:pt x="106" y="44"/>
                    <a:pt x="106" y="44"/>
                  </a:cubicBezTo>
                  <a:cubicBezTo>
                    <a:pt x="107" y="45"/>
                    <a:pt x="108" y="47"/>
                    <a:pt x="108" y="49"/>
                  </a:cubicBezTo>
                  <a:cubicBezTo>
                    <a:pt x="108" y="85"/>
                    <a:pt x="108" y="85"/>
                    <a:pt x="108" y="85"/>
                  </a:cubicBezTo>
                  <a:cubicBezTo>
                    <a:pt x="108" y="89"/>
                    <a:pt x="106" y="91"/>
                    <a:pt x="102" y="91"/>
                  </a:cubicBezTo>
                  <a:cubicBezTo>
                    <a:pt x="37" y="91"/>
                    <a:pt x="37" y="91"/>
                    <a:pt x="37" y="91"/>
                  </a:cubicBezTo>
                  <a:cubicBezTo>
                    <a:pt x="14" y="126"/>
                    <a:pt x="14" y="126"/>
                    <a:pt x="14" y="126"/>
                  </a:cubicBezTo>
                  <a:cubicBezTo>
                    <a:pt x="70" y="171"/>
                    <a:pt x="70" y="171"/>
                    <a:pt x="70" y="171"/>
                  </a:cubicBezTo>
                  <a:cubicBezTo>
                    <a:pt x="72" y="172"/>
                    <a:pt x="72" y="173"/>
                    <a:pt x="72" y="175"/>
                  </a:cubicBezTo>
                  <a:cubicBezTo>
                    <a:pt x="72" y="205"/>
                    <a:pt x="72" y="205"/>
                    <a:pt x="72" y="205"/>
                  </a:cubicBezTo>
                  <a:cubicBezTo>
                    <a:pt x="72" y="209"/>
                    <a:pt x="70" y="211"/>
                    <a:pt x="66" y="211"/>
                  </a:cubicBezTo>
                  <a:close/>
                </a:path>
              </a:pathLst>
            </a:custGeom>
            <a:solidFill>
              <a:schemeClr val="accent1"/>
            </a:solidFill>
            <a:ln>
              <a:noFill/>
            </a:ln>
          </p:spPr>
          <p:txBody>
            <a:bodyPr vert="horz" wrap="square" lIns="91440" tIns="45720" rIns="91440" bIns="45720" numCol="1" anchor="t" anchorCtr="0" compatLnSpc="1"/>
            <a:lstStyle/>
            <a:p>
              <a:pPr lvl="0"/>
              <a:endParaRPr lang="en-AU"/>
            </a:p>
          </p:txBody>
        </p:sp>
        <p:sp>
          <p:nvSpPr>
            <p:cNvPr id="376" name="Freeform 61"/>
            <p:cNvSpPr/>
            <p:nvPr/>
          </p:nvSpPr>
          <p:spPr bwMode="auto">
            <a:xfrm>
              <a:off x="6983" y="665"/>
              <a:ext cx="112" cy="108"/>
            </a:xfrm>
            <a:custGeom>
              <a:avLst/>
              <a:gdLst>
                <a:gd name="T0" fmla="*/ 6 w 76"/>
                <a:gd name="T1" fmla="*/ 73 h 73"/>
                <a:gd name="T2" fmla="*/ 2 w 76"/>
                <a:gd name="T3" fmla="*/ 71 h 73"/>
                <a:gd name="T4" fmla="*/ 2 w 76"/>
                <a:gd name="T5" fmla="*/ 63 h 73"/>
                <a:gd name="T6" fmla="*/ 23 w 76"/>
                <a:gd name="T7" fmla="*/ 42 h 73"/>
                <a:gd name="T8" fmla="*/ 27 w 76"/>
                <a:gd name="T9" fmla="*/ 40 h 73"/>
                <a:gd name="T10" fmla="*/ 45 w 76"/>
                <a:gd name="T11" fmla="*/ 40 h 73"/>
                <a:gd name="T12" fmla="*/ 64 w 76"/>
                <a:gd name="T13" fmla="*/ 4 h 73"/>
                <a:gd name="T14" fmla="*/ 72 w 76"/>
                <a:gd name="T15" fmla="*/ 2 h 73"/>
                <a:gd name="T16" fmla="*/ 75 w 76"/>
                <a:gd name="T17" fmla="*/ 10 h 73"/>
                <a:gd name="T18" fmla="*/ 54 w 76"/>
                <a:gd name="T19" fmla="*/ 49 h 73"/>
                <a:gd name="T20" fmla="*/ 48 w 76"/>
                <a:gd name="T21" fmla="*/ 52 h 73"/>
                <a:gd name="T22" fmla="*/ 30 w 76"/>
                <a:gd name="T23" fmla="*/ 52 h 73"/>
                <a:gd name="T24" fmla="*/ 11 w 76"/>
                <a:gd name="T25" fmla="*/ 71 h 73"/>
                <a:gd name="T26" fmla="*/ 6 w 76"/>
                <a:gd name="T27" fmla="*/ 7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 h="73">
                  <a:moveTo>
                    <a:pt x="6" y="73"/>
                  </a:moveTo>
                  <a:cubicBezTo>
                    <a:pt x="5" y="73"/>
                    <a:pt x="3" y="73"/>
                    <a:pt x="2" y="71"/>
                  </a:cubicBezTo>
                  <a:cubicBezTo>
                    <a:pt x="0" y="69"/>
                    <a:pt x="0" y="65"/>
                    <a:pt x="2" y="63"/>
                  </a:cubicBezTo>
                  <a:cubicBezTo>
                    <a:pt x="23" y="42"/>
                    <a:pt x="23" y="42"/>
                    <a:pt x="23" y="42"/>
                  </a:cubicBezTo>
                  <a:cubicBezTo>
                    <a:pt x="24" y="41"/>
                    <a:pt x="26" y="40"/>
                    <a:pt x="27" y="40"/>
                  </a:cubicBezTo>
                  <a:cubicBezTo>
                    <a:pt x="45" y="40"/>
                    <a:pt x="45" y="40"/>
                    <a:pt x="45" y="40"/>
                  </a:cubicBezTo>
                  <a:cubicBezTo>
                    <a:pt x="64" y="4"/>
                    <a:pt x="64" y="4"/>
                    <a:pt x="64" y="4"/>
                  </a:cubicBezTo>
                  <a:cubicBezTo>
                    <a:pt x="66" y="2"/>
                    <a:pt x="69" y="0"/>
                    <a:pt x="72" y="2"/>
                  </a:cubicBezTo>
                  <a:cubicBezTo>
                    <a:pt x="75" y="4"/>
                    <a:pt x="76" y="7"/>
                    <a:pt x="75" y="10"/>
                  </a:cubicBezTo>
                  <a:cubicBezTo>
                    <a:pt x="54" y="49"/>
                    <a:pt x="54" y="49"/>
                    <a:pt x="54" y="49"/>
                  </a:cubicBezTo>
                  <a:cubicBezTo>
                    <a:pt x="53" y="51"/>
                    <a:pt x="51" y="52"/>
                    <a:pt x="48" y="52"/>
                  </a:cubicBezTo>
                  <a:cubicBezTo>
                    <a:pt x="30" y="52"/>
                    <a:pt x="30" y="52"/>
                    <a:pt x="30" y="52"/>
                  </a:cubicBezTo>
                  <a:cubicBezTo>
                    <a:pt x="11" y="71"/>
                    <a:pt x="11" y="71"/>
                    <a:pt x="11" y="71"/>
                  </a:cubicBezTo>
                  <a:cubicBezTo>
                    <a:pt x="10" y="73"/>
                    <a:pt x="8" y="73"/>
                    <a:pt x="6" y="73"/>
                  </a:cubicBezTo>
                  <a:close/>
                </a:path>
              </a:pathLst>
            </a:custGeom>
            <a:solidFill>
              <a:schemeClr val="accent1"/>
            </a:solidFill>
            <a:ln>
              <a:noFill/>
            </a:ln>
          </p:spPr>
          <p:txBody>
            <a:bodyPr vert="horz" wrap="square" lIns="91440" tIns="45720" rIns="91440" bIns="45720" numCol="1" anchor="t" anchorCtr="0" compatLnSpc="1"/>
            <a:lstStyle/>
            <a:p>
              <a:pPr lvl="0"/>
              <a:endParaRPr lang="en-AU"/>
            </a:p>
          </p:txBody>
        </p:sp>
      </p:grpSp>
      <p:sp>
        <p:nvSpPr>
          <p:cNvPr id="5" name="TextBox 4"/>
          <p:cNvSpPr txBox="1"/>
          <p:nvPr/>
        </p:nvSpPr>
        <p:spPr>
          <a:xfrm>
            <a:off x="4732020" y="2080260"/>
            <a:ext cx="0" cy="0"/>
          </a:xfrm>
          <a:prstGeom prst="rect">
            <a:avLst/>
          </a:prstGeom>
          <a:noFill/>
        </p:spPr>
        <p:txBody>
          <a:bodyPr wrap="none" lIns="0" tIns="0" rIns="0" bIns="0" rtlCol="0">
            <a:noAutofit/>
          </a:bodyPr>
          <a:lstStyle/>
          <a:p>
            <a:pPr algn="l" defTabSz="228600">
              <a:spcAft>
                <a:spcPts val="1200"/>
              </a:spcAft>
            </a:pPr>
            <a:endParaRPr lang="en-US" noProof="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showMasterSp="0">
  <p:cSld name="Greetings + Greater Than L Gradient">
    <p:bg>
      <p:bgPr>
        <a:solidFill>
          <a:schemeClr val="accent2"/>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pic>
        <p:nvPicPr>
          <p:cNvPr id="4" name="Graphic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22800" y="0"/>
            <a:ext cx="7188200" cy="6858000"/>
          </a:xfrm>
          <a:prstGeom prst="rect">
            <a:avLst/>
          </a:prstGeom>
        </p:spPr>
      </p:pic>
      <p:sp>
        <p:nvSpPr>
          <p:cNvPr id="2" name="Title 1"/>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Thank you</a:t>
            </a:r>
            <a:endParaRPr lang="en-US"/>
          </a:p>
        </p:txBody>
      </p:sp>
      <p:sp>
        <p:nvSpPr>
          <p:cNvPr id="3" name="TextBox 2"/>
          <p:cNvSpPr txBox="1"/>
          <p:nvPr/>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25CD9D-AB1C-4DBA-99BE-ED6BA07F38E6}" type="datetimeFigureOut">
              <a:rPr lang="en-AU" smtClean="0"/>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E4FA7A5-857A-42BE-86B0-36F4C5861D69}" type="slidenum">
              <a:rPr lang="en-AU" smtClean="0"/>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p:cSld name="Greetings + Greater Than S with Image">
    <p:bg>
      <p:bgPr>
        <a:solidFill>
          <a:schemeClr val="accent2"/>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210089" cy="6858000"/>
          </a:xfrm>
          <a:prstGeom prst="rect">
            <a:avLst/>
          </a:prstGeom>
        </p:spPr>
      </p:pic>
      <p:sp>
        <p:nvSpPr>
          <p:cNvPr id="2" name="Title 1"/>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p:cNvSpPr txBox="1"/>
          <p:nvPr/>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p:cNvPicPr>
            <a:picLocks noChangeAspect="1"/>
          </p:cNvPicPr>
          <p:nvPr/>
        </p:nvPicPr>
        <p:blipFill>
          <a:blip r:embed="rId3" cstate="print"/>
          <a:stretch>
            <a:fillRect/>
          </a:stretch>
        </p:blipFill>
        <p:spPr>
          <a:xfrm>
            <a:off x="380999" y="5376231"/>
            <a:ext cx="670786" cy="71024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p:cSld name="Greetings + Greater Than S ">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Welcome</a:t>
            </a:r>
            <a:endParaRPr lang="en-US"/>
          </a:p>
        </p:txBody>
      </p:sp>
      <p:sp>
        <p:nvSpPr>
          <p:cNvPr id="3" name="TextBox 2"/>
          <p:cNvSpPr txBox="1"/>
          <p:nvPr/>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TextBox 5"/>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pic>
        <p:nvPicPr>
          <p:cNvPr id="5" name="Picture 4" descr="A picture containing card, drawing, crosswalk, table&#10;&#10;Description automatically generated"/>
          <p:cNvPicPr>
            <a:picLocks noChangeAspect="1"/>
          </p:cNvPicPr>
          <p:nvPr/>
        </p:nvPicPr>
        <p:blipFill>
          <a:blip r:embed="rId2" cstate="print"/>
          <a:stretch>
            <a:fillRect/>
          </a:stretch>
        </p:blipFill>
        <p:spPr>
          <a:xfrm>
            <a:off x="380999" y="5376231"/>
            <a:ext cx="670786" cy="71024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p:cSld name="Cover Image - Centered, GTS">
    <p:bg>
      <p:bgPr>
        <a:solidFill>
          <a:schemeClr val="accent3"/>
        </a:solidFill>
        <a:effectLst/>
      </p:bgPr>
    </p:bg>
    <p:spTree>
      <p:nvGrpSpPr>
        <p:cNvPr id="1" name=""/>
        <p:cNvGrpSpPr/>
        <p:nvPr/>
      </p:nvGrpSpPr>
      <p:grpSpPr>
        <a:xfrm>
          <a:off x="0" y="0"/>
          <a:ext cx="0" cy="0"/>
          <a:chOff x="0" y="0"/>
          <a:chExt cx="0" cy="0"/>
        </a:xfrm>
      </p:grpSpPr>
      <p:sp>
        <p:nvSpPr>
          <p:cNvPr id="18" name="TextBox 17"/>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2" name="Picture 1" descr="A picture containing card, drawing, crosswalk, table&#10;&#10;Description automatically generated"/>
          <p:cNvPicPr>
            <a:picLocks noChangeAspect="1"/>
          </p:cNvPicPr>
          <p:nvPr/>
        </p:nvPicPr>
        <p:blipFill>
          <a:blip r:embed="rId2" cstate="print"/>
          <a:stretch>
            <a:fillRect/>
          </a:stretch>
        </p:blipFill>
        <p:spPr>
          <a:xfrm>
            <a:off x="5760607" y="5376231"/>
            <a:ext cx="670786" cy="710244"/>
          </a:xfrm>
          <a:prstGeom prst="rect">
            <a:avLst/>
          </a:prstGeom>
        </p:spPr>
      </p:pic>
      <p:sp>
        <p:nvSpPr>
          <p:cNvPr id="5" name="TextBox 4"/>
          <p:cNvSpPr txBox="1"/>
          <p:nvPr/>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4" name="Title 1"/>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endParaRPr lang="en-US"/>
          </a:p>
        </p:txBody>
      </p:sp>
      <p:sp>
        <p:nvSpPr>
          <p:cNvPr id="15" name="Date Placeholder 10"/>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BD25CD9D-AB1C-4DBA-99BE-ED6BA07F38E6}" type="datetimeFigureOut">
              <a:rPr lang="en-AU" smtClean="0"/>
            </a:fld>
            <a:endParaRPr lang="en-AU"/>
          </a:p>
        </p:txBody>
      </p:sp>
      <p:sp>
        <p:nvSpPr>
          <p:cNvPr id="17" name="Text Placeholder 16"/>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sp>
        <p:nvSpPr>
          <p:cNvPr id="19" name="Text Placeholder 15"/>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p:cSld name="Cover Image - Centered, Logo">
    <p:bg>
      <p:bgPr>
        <a:solidFill>
          <a:schemeClr val="accent3"/>
        </a:solid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endParaRPr lang="en-US"/>
          </a:p>
        </p:txBody>
      </p:sp>
      <p:sp>
        <p:nvSpPr>
          <p:cNvPr id="6" name="Date Placeholder 10"/>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fld id="{BD25CD9D-AB1C-4DBA-99BE-ED6BA07F38E6}" type="datetimeFigureOut">
              <a:rPr lang="en-AU" smtClean="0"/>
            </a:fld>
            <a:endParaRPr lang="en-AU"/>
          </a:p>
        </p:txBody>
      </p:sp>
      <p:sp>
        <p:nvSpPr>
          <p:cNvPr id="7" name="Text Placeholder 16"/>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sp>
        <p:nvSpPr>
          <p:cNvPr id="10" name="TextBox 9"/>
          <p:cNvSpPr txBox="1"/>
          <p:nvPr/>
        </p:nvSpPr>
        <p:spPr>
          <a:xfrm>
            <a:off x="8698890" y="6483349"/>
            <a:ext cx="3112110" cy="203203"/>
          </a:xfrm>
          <a:prstGeom prst="rect">
            <a:avLst/>
          </a:prstGeom>
          <a:noFill/>
        </p:spPr>
        <p:txBody>
          <a:bodyPr wrap="square" lIns="0" tIns="0" rIns="0" bIns="0" rtlCol="0" anchor="ctr">
            <a:noAutofit/>
          </a:bodyPr>
          <a:lstStyle/>
          <a:p>
            <a:pPr marL="0" marR="0" lvl="0" indent="0" algn="r"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6" name="Text Placeholder 15"/>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endParaRPr lang="en-US"/>
          </a:p>
        </p:txBody>
      </p:sp>
      <p:sp>
        <p:nvSpPr>
          <p:cNvPr id="18" name="TextBox 17"/>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provided selections in the image library</a:t>
            </a:r>
            <a:endParaRPr lang="en-US" noProof="0"/>
          </a:p>
        </p:txBody>
      </p:sp>
      <p:pic>
        <p:nvPicPr>
          <p:cNvPr id="5" name="Graphic 5"/>
          <p:cNvPicPr>
            <a:picLocks noChangeAspect="1"/>
          </p:cNvPicPr>
          <p:nvPr/>
        </p:nvPicPr>
        <p:blipFill>
          <a:blip r:embed="rId2" cstate="print"/>
          <a:srcRect/>
          <a:stretch>
            <a:fillRect/>
          </a:stretch>
        </p:blipFill>
        <p:spPr>
          <a:xfrm>
            <a:off x="5153884" y="5376231"/>
            <a:ext cx="1884233" cy="498015"/>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p:cSld name="Cover Image - Large GTS">
    <p:bg>
      <p:bgPr>
        <a:solidFill>
          <a:schemeClr val="accent2"/>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13" name="Date Placeholder 10"/>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fld id="{BD25CD9D-AB1C-4DBA-99BE-ED6BA07F38E6}" type="datetimeFigureOut">
              <a:rPr lang="en-AU" smtClean="0"/>
            </a:fld>
            <a:endParaRPr lang="en-AU"/>
          </a:p>
        </p:txBody>
      </p:sp>
      <p:sp>
        <p:nvSpPr>
          <p:cNvPr id="11" name="Text Placeholder 16"/>
          <p:cNvSpPr>
            <a:spLocks noGrp="1"/>
          </p:cNvSpPr>
          <p:nvPr>
            <p:ph type="body" sz="quarter" idx="12" hasCustomPrompt="1"/>
          </p:nvPr>
        </p:nvSpPr>
        <p:spPr>
          <a:xfrm>
            <a:off x="381000" y="5527522"/>
            <a:ext cx="3102015"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a:t>
            </a:r>
            <a:endParaRPr lang="en-US"/>
          </a:p>
        </p:txBody>
      </p:sp>
      <p:sp>
        <p:nvSpPr>
          <p:cNvPr id="5" name="TextBox 4"/>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14" name="Title 1"/>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endParaRPr lang="en-US"/>
          </a:p>
        </p:txBody>
      </p:sp>
      <p:sp>
        <p:nvSpPr>
          <p:cNvPr id="9" name="TextBox 8"/>
          <p:cNvSpPr txBox="1"/>
          <p:nvPr/>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defRPr/>
            </a:pPr>
            <a:r>
              <a:rPr kumimoji="0" lang="en-GB" sz="800" b="0" i="0" u="none" strike="noStrike" kern="0" cap="none" spc="0" normalizeH="0" baseline="0" noProof="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a:ln>
                <a:noFill/>
              </a:ln>
              <a:solidFill>
                <a:srgbClr val="FFFFFF">
                  <a:alpha val="75000"/>
                </a:srgbClr>
              </a:solidFill>
              <a:effectLst/>
              <a:uLnTx/>
              <a:uFillTx/>
            </a:endParaRPr>
          </a:p>
        </p:txBody>
      </p:sp>
      <p:sp>
        <p:nvSpPr>
          <p:cNvPr id="19" name="Text Placeholder 15"/>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i="0" spc="0" dirty="0" smtClean="0">
                <a:solidFill>
                  <a:schemeClr val="tx1"/>
                </a:solidFill>
                <a:latin typeface="GT Sectra Fine"/>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228600" lvl="0" indent="-228600" defTabSz="914400">
              <a:spcAft>
                <a:spcPts val="0"/>
              </a:spcAft>
            </a:pPr>
            <a:r>
              <a:rPr lang="en-US"/>
              <a:t>Place subtitle here in GT Sectra Fine 24pt</a:t>
            </a:r>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1" Type="http://schemas.openxmlformats.org/officeDocument/2006/relationships/theme" Target="../theme/theme1.xml"/><Relationship Id="rId50" Type="http://schemas.openxmlformats.org/officeDocument/2006/relationships/image" Target="../media/image23.png"/><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TextBox 24"/>
          <p:cNvSpPr txBox="1"/>
          <p:nvPr/>
        </p:nvSpPr>
        <p:spPr>
          <a:xfrm>
            <a:off x="8317890" y="6482079"/>
            <a:ext cx="3112110" cy="203203"/>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r>
              <a:rPr lang="en-GB" sz="800">
                <a:solidFill>
                  <a:schemeClr val="tx1">
                    <a:alpha val="75000"/>
                  </a:schemeClr>
                </a:solidFill>
              </a:rPr>
              <a:t>Copyright © 2021 Accenture. All rights reserved.</a:t>
            </a:r>
            <a:endParaRPr lang="en-US" noProof="0">
              <a:solidFill>
                <a:schemeClr val="tx1">
                  <a:alpha val="75000"/>
                </a:schemeClr>
              </a:solidFill>
            </a:endParaRPr>
          </a:p>
        </p:txBody>
      </p:sp>
      <p:sp>
        <p:nvSpPr>
          <p:cNvPr id="26" name="TextBox 25"/>
          <p:cNvSpPr txBox="1"/>
          <p:nvPr/>
        </p:nvSpPr>
        <p:spPr>
          <a:xfrm>
            <a:off x="11430000" y="6480793"/>
            <a:ext cx="381000" cy="205775"/>
          </a:xfrm>
          <a:prstGeom prst="rect">
            <a:avLst/>
          </a:prstGeom>
          <a:noFill/>
        </p:spPr>
        <p:txBody>
          <a:bodyPr wrap="square" lIns="0" tIns="0" rIns="0" bIns="0" rtlCol="0" anchor="ctr">
            <a:noAutofit/>
          </a:bodyPr>
          <a:lstStyle/>
          <a:p>
            <a:pPr marL="0" marR="0" lvl="0" indent="0" algn="r" defTabSz="228600" rtl="0" eaLnBrk="1" fontAlgn="auto" latinLnBrk="0" hangingPunct="1">
              <a:lnSpc>
                <a:spcPct val="100000"/>
              </a:lnSpc>
              <a:spcBef>
                <a:spcPts val="0"/>
              </a:spcBef>
              <a:spcAft>
                <a:spcPts val="1200"/>
              </a:spcAft>
              <a:buClrTx/>
              <a:buSzTx/>
              <a:buFontTx/>
              <a:buNone/>
              <a:defRPr/>
            </a:pPr>
            <a:fld id="{8A1971D9-5B62-3C46-9EC9-FDAAB88557B2}" type="slidenum">
              <a:rPr lang="en-GB" sz="800" smtClean="0">
                <a:solidFill>
                  <a:schemeClr val="tx1">
                    <a:alpha val="75000"/>
                  </a:schemeClr>
                </a:solidFill>
              </a:rPr>
            </a:fld>
            <a:endParaRPr lang="en-US" noProof="0">
              <a:solidFill>
                <a:schemeClr val="tx1">
                  <a:alpha val="75000"/>
                </a:schemeClr>
              </a:solidFill>
            </a:endParaRPr>
          </a:p>
        </p:txBody>
      </p:sp>
      <p:sp>
        <p:nvSpPr>
          <p:cNvPr id="7" name="Slide Number Placeholder 6"/>
          <p:cNvSpPr>
            <a:spLocks noGrp="1"/>
          </p:cNvSpPr>
          <p:nvPr>
            <p:ph type="sldNum" sz="quarter" idx="4"/>
          </p:nvPr>
        </p:nvSpPr>
        <p:spPr>
          <a:xfrm>
            <a:off x="11429998" y="6477001"/>
            <a:ext cx="381001" cy="207843"/>
          </a:xfrm>
          <a:prstGeom prst="rect">
            <a:avLst/>
          </a:prstGeom>
          <a:noFill/>
        </p:spPr>
        <p:txBody>
          <a:bodyPr wrap="square" lIns="0" tIns="0" rIns="0" bIns="0" rtlCol="0" anchor="ctr">
            <a:noAutofit/>
          </a:bodyPr>
          <a:lstStyle>
            <a:lvl1pPr>
              <a:defRPr lang="en-US" sz="800" smtClean="0">
                <a:noFill/>
              </a:defRPr>
            </a:lvl1pPr>
          </a:lstStyle>
          <a:p>
            <a:fld id="{5E4FA7A5-857A-42BE-86B0-36F4C5861D69}" type="slidenum">
              <a:rPr lang="en-AU" smtClean="0"/>
            </a:fld>
            <a:endParaRPr lang="en-AU"/>
          </a:p>
        </p:txBody>
      </p:sp>
      <p:sp>
        <p:nvSpPr>
          <p:cNvPr id="2" name="Title Placeholder 1"/>
          <p:cNvSpPr>
            <a:spLocks noGrp="1"/>
          </p:cNvSpPr>
          <p:nvPr>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endParaRPr lang="en-US"/>
          </a:p>
        </p:txBody>
      </p:sp>
      <p:sp>
        <p:nvSpPr>
          <p:cNvPr id="3" name="Text Placeholder 2"/>
          <p:cNvSpPr>
            <a:spLocks noGrp="1"/>
          </p:cNvSpPr>
          <p:nvPr>
            <p:ph type="body" idx="1"/>
          </p:nvPr>
        </p:nvSpPr>
        <p:spPr>
          <a:xfrm>
            <a:off x="381000" y="1371600"/>
            <a:ext cx="11430000" cy="4936037"/>
          </a:xfrm>
          <a:prstGeom prst="rect">
            <a:avLst/>
          </a:prstGeom>
        </p:spPr>
        <p:txBody>
          <a:bodyPr vert="horz" lIns="0" tIns="0" rIns="0" bIns="0" rtlCol="0">
            <a:noAutofit/>
          </a:bodyPr>
          <a:lstStyle/>
          <a:p>
            <a:pPr lvl="0"/>
            <a:r>
              <a:rPr lang="en-US"/>
              <a:t>First level (copy 20pt)</a:t>
            </a:r>
            <a:endParaRPr lang="en-US"/>
          </a:p>
          <a:p>
            <a:pPr lvl="1"/>
            <a:r>
              <a:rPr lang="en-US"/>
              <a:t>Second level (bullet 20pt)</a:t>
            </a:r>
            <a:endParaRPr lang="en-US"/>
          </a:p>
          <a:p>
            <a:pPr lvl="2"/>
            <a:r>
              <a:rPr lang="en-US"/>
              <a:t>Third level (bullet 20pt)</a:t>
            </a:r>
            <a:endParaRPr lang="en-US"/>
          </a:p>
          <a:p>
            <a:pPr lvl="3"/>
            <a:r>
              <a:rPr lang="en-US"/>
              <a:t>Fourth level (bullet 18pt)</a:t>
            </a:r>
            <a:endParaRPr lang="en-US"/>
          </a:p>
          <a:p>
            <a:pPr lvl="4"/>
            <a:r>
              <a:rPr lang="en-US"/>
              <a:t>Fifth level (bullet 18pt)</a:t>
            </a:r>
            <a:endParaRPr lang="en-US"/>
          </a:p>
          <a:p>
            <a:pPr lvl="5"/>
            <a:r>
              <a:rPr lang="en-US"/>
              <a:t>Sixth level (copy 16pt)</a:t>
            </a:r>
            <a:endParaRPr lang="en-US"/>
          </a:p>
          <a:p>
            <a:pPr lvl="6"/>
            <a:r>
              <a:rPr lang="en-US"/>
              <a:t>Seventh level (small copy 12pt)</a:t>
            </a:r>
            <a:endParaRPr lang="en-US"/>
          </a:p>
          <a:p>
            <a:pPr lvl="7"/>
            <a:r>
              <a:rPr lang="en-US"/>
              <a:t>EIGHT LEVEL (DESCRIPTOR 10PT)</a:t>
            </a:r>
            <a:endParaRPr lang="en-US"/>
          </a:p>
          <a:p>
            <a:pPr lvl="8"/>
            <a:r>
              <a:rPr lang="en-US"/>
              <a:t>Ninth level (footer 8pt)</a:t>
            </a:r>
            <a:endParaRPr lang="en-US"/>
          </a:p>
        </p:txBody>
      </p:sp>
      <p:sp>
        <p:nvSpPr>
          <p:cNvPr id="11" name="Date Placeholder 10"/>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fld id="{BD25CD9D-AB1C-4DBA-99BE-ED6BA07F38E6}" type="datetimeFigureOut">
              <a:rPr lang="en-AU" smtClean="0"/>
            </a:fld>
            <a:endParaRPr lang="en-AU"/>
          </a:p>
        </p:txBody>
      </p:sp>
      <p:pic>
        <p:nvPicPr>
          <p:cNvPr id="6" name="Picture 5" descr="A picture containing drawing, clock&#10;&#10;Description automatically generated"/>
          <p:cNvPicPr>
            <a:picLocks noChangeAspect="1"/>
          </p:cNvPicPr>
          <p:nvPr/>
        </p:nvPicPr>
        <p:blipFill>
          <a:blip r:embed="rId50" cstate="print"/>
          <a:stretch>
            <a:fillRect/>
          </a:stretch>
        </p:blipFill>
        <p:spPr>
          <a:xfrm>
            <a:off x="381000" y="6482516"/>
            <a:ext cx="192024" cy="2023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Lst>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0" indent="0" algn="l" defTabSz="228600"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228600" indent="-228600" algn="l" defTabSz="228600" rtl="0" eaLnBrk="1" latinLnBrk="0" hangingPunct="1">
        <a:lnSpc>
          <a:spcPct val="100000"/>
        </a:lnSpc>
        <a:spcBef>
          <a:spcPts val="0"/>
        </a:spcBef>
        <a:spcAft>
          <a:spcPts val="1200"/>
        </a:spcAft>
        <a:buClrTx/>
        <a:buFont typeface="Arial" panose="020B0604020202020204" pitchFamily="34" charset="0"/>
        <a:buChar char="•"/>
        <a:defRPr sz="2000" kern="1200">
          <a:solidFill>
            <a:schemeClr val="tx1"/>
          </a:solidFill>
          <a:latin typeface="+mn-lt"/>
          <a:ea typeface="+mn-ea"/>
          <a:cs typeface="+mn-cs"/>
        </a:defRPr>
      </a:lvl2pPr>
      <a:lvl3pPr marL="457200" indent="-228600" algn="l" defTabSz="228600" rtl="0" eaLnBrk="1" latinLnBrk="0" hangingPunct="1">
        <a:lnSpc>
          <a:spcPct val="100000"/>
        </a:lnSpc>
        <a:spcBef>
          <a:spcPts val="0"/>
        </a:spcBef>
        <a:spcAft>
          <a:spcPts val="1200"/>
        </a:spcAft>
        <a:buFont typeface="System Font"/>
        <a:buChar char="–"/>
        <a:defRPr sz="2000" kern="1200">
          <a:solidFill>
            <a:schemeClr val="tx1"/>
          </a:solidFill>
          <a:latin typeface="+mn-lt"/>
          <a:ea typeface="+mn-ea"/>
          <a:cs typeface="+mn-cs"/>
        </a:defRPr>
      </a:lvl3pPr>
      <a:lvl4pPr marL="685800" indent="-228600" algn="l" defTabSz="2286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914400" indent="-228600" algn="l" defTabSz="228600" rtl="0" eaLnBrk="1" latinLnBrk="0" hangingPunct="1">
        <a:lnSpc>
          <a:spcPct val="100000"/>
        </a:lnSpc>
        <a:spcBef>
          <a:spcPts val="0"/>
        </a:spcBef>
        <a:spcAft>
          <a:spcPts val="1200"/>
        </a:spcAft>
        <a:buFont typeface="System Font"/>
        <a:buChar char="–"/>
        <a:defRPr sz="1800" kern="1200">
          <a:solidFill>
            <a:schemeClr val="tx1"/>
          </a:solidFill>
          <a:latin typeface="+mn-lt"/>
          <a:ea typeface="+mn-ea"/>
          <a:cs typeface="+mn-cs"/>
        </a:defRPr>
      </a:lvl5pPr>
      <a:lvl6pPr marL="11430" indent="0" algn="l" defTabSz="228600" rtl="0" eaLnBrk="1" latinLnBrk="0" hangingPunct="1">
        <a:lnSpc>
          <a:spcPct val="90000"/>
        </a:lnSpc>
        <a:spcBef>
          <a:spcPts val="0"/>
        </a:spcBef>
        <a:spcAft>
          <a:spcPts val="1200"/>
        </a:spcAft>
        <a:buFont typeface="Graphik" panose="020B0503030202060203" pitchFamily="34" charset="0"/>
        <a:buNone/>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12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12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12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p:nvPr/>
        </p:nvSpPr>
        <p:spPr>
          <a:xfrm>
            <a:off x="381000" y="381000"/>
            <a:ext cx="11430000" cy="990600"/>
          </a:xfrm>
          <a:prstGeom prst="rect">
            <a:avLst/>
          </a:prstGeom>
        </p:spPr>
        <p:txBody>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dirty="0"/>
              <a:t>The SCQ framework </a:t>
            </a:r>
            <a:r>
              <a:rPr lang="en-GB" dirty="0"/>
              <a:t>provides structure for decomposition of key question</a:t>
            </a:r>
            <a:r>
              <a:rPr lang="en-US" dirty="0"/>
              <a:t> </a:t>
            </a:r>
            <a:endParaRPr lang="en-US" dirty="0"/>
          </a:p>
        </p:txBody>
      </p:sp>
      <p:sp>
        <p:nvSpPr>
          <p:cNvPr id="75" name="Rectangle 74"/>
          <p:cNvSpPr/>
          <p:nvPr/>
        </p:nvSpPr>
        <p:spPr>
          <a:xfrm>
            <a:off x="509284" y="1782502"/>
            <a:ext cx="2558005" cy="156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bg1"/>
                </a:solidFill>
              </a:rPr>
              <a:t>Situation</a:t>
            </a:r>
            <a:endParaRPr lang="en-US" b="1" dirty="0">
              <a:solidFill>
                <a:schemeClr val="bg1"/>
              </a:solidFill>
            </a:endParaRPr>
          </a:p>
        </p:txBody>
      </p:sp>
      <p:sp>
        <p:nvSpPr>
          <p:cNvPr id="76" name="Rectangle 75"/>
          <p:cNvSpPr/>
          <p:nvPr/>
        </p:nvSpPr>
        <p:spPr>
          <a:xfrm>
            <a:off x="509284" y="3505683"/>
            <a:ext cx="2558005" cy="156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bg1"/>
                </a:solidFill>
              </a:rPr>
              <a:t>Complication</a:t>
            </a:r>
            <a:endParaRPr lang="en-US" b="1" dirty="0">
              <a:solidFill>
                <a:schemeClr val="bg1"/>
              </a:solidFill>
            </a:endParaRPr>
          </a:p>
        </p:txBody>
      </p:sp>
      <p:sp>
        <p:nvSpPr>
          <p:cNvPr id="77" name="Rectangle 76"/>
          <p:cNvSpPr/>
          <p:nvPr/>
        </p:nvSpPr>
        <p:spPr>
          <a:xfrm>
            <a:off x="509284" y="5228864"/>
            <a:ext cx="2558005" cy="990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b="1" dirty="0">
                <a:solidFill>
                  <a:schemeClr val="bg1"/>
                </a:solidFill>
              </a:rPr>
              <a:t>Key Question</a:t>
            </a:r>
            <a:endParaRPr lang="en-US" b="1" dirty="0">
              <a:solidFill>
                <a:schemeClr val="bg1"/>
              </a:solidFill>
            </a:endParaRPr>
          </a:p>
        </p:txBody>
      </p:sp>
      <p:sp>
        <p:nvSpPr>
          <p:cNvPr id="78" name="Rectangle 77"/>
          <p:cNvSpPr/>
          <p:nvPr/>
        </p:nvSpPr>
        <p:spPr>
          <a:xfrm>
            <a:off x="3254413" y="1782502"/>
            <a:ext cx="8054053" cy="1560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285750" indent="-285750">
              <a:spcBef>
                <a:spcPts val="600"/>
              </a:spcBef>
              <a:buFont typeface="Wingdings" panose="05000000000000000000" pitchFamily="2" charset="2"/>
              <a:buChar char="§"/>
            </a:pPr>
            <a:r>
              <a:rPr lang="en-US" altLang="en-US" sz="1400" dirty="0">
                <a:solidFill>
                  <a:schemeClr val="tx1"/>
                </a:solidFill>
              </a:rPr>
              <a:t>The company’s profitability has been stagnant for over a year now. In fact, Everqlo had been reporting losses for the past 6 months.</a:t>
            </a:r>
            <a:endParaRPr lang="en-US" altLang="en-US" sz="1400" dirty="0">
              <a:solidFill>
                <a:schemeClr val="tx1"/>
              </a:solidFill>
            </a:endParaRPr>
          </a:p>
        </p:txBody>
      </p:sp>
      <p:sp>
        <p:nvSpPr>
          <p:cNvPr id="79" name="Rectangle 78"/>
          <p:cNvSpPr/>
          <p:nvPr/>
        </p:nvSpPr>
        <p:spPr>
          <a:xfrm>
            <a:off x="3254413" y="3505683"/>
            <a:ext cx="8054053" cy="1560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285750" indent="-285750">
              <a:spcBef>
                <a:spcPts val="600"/>
              </a:spcBef>
              <a:buFont typeface="Wingdings" panose="05000000000000000000" pitchFamily="2" charset="2"/>
              <a:buChar char="§"/>
            </a:pPr>
            <a:r>
              <a:rPr lang="en-US" altLang="en-US" sz="1400" dirty="0">
                <a:solidFill>
                  <a:schemeClr val="tx1"/>
                </a:solidFill>
              </a:rPr>
              <a:t>Everqlo’s business performance was further affected by the rapid change in consumer buying behaviour, resulting from the pandemic and lockdown measures in the UK.As more and more consumers prefer online shopping, Everqlo’s retail stores have not seen the same consumer footfall, as they had prior to the start of the global pandemic.</a:t>
            </a:r>
            <a:endParaRPr lang="en-US" altLang="en-US" sz="1400" dirty="0">
              <a:solidFill>
                <a:schemeClr val="tx1"/>
              </a:solidFill>
            </a:endParaRPr>
          </a:p>
          <a:p>
            <a:pPr marL="285750" indent="-285750">
              <a:spcBef>
                <a:spcPts val="600"/>
              </a:spcBef>
              <a:buFont typeface="Wingdings" panose="05000000000000000000" pitchFamily="2" charset="2"/>
              <a:buChar char="§"/>
            </a:pPr>
            <a:r>
              <a:rPr lang="en-US" altLang="en-US" sz="1400" dirty="0">
                <a:solidFill>
                  <a:schemeClr val="tx1"/>
                </a:solidFill>
              </a:rPr>
              <a:t>And whilst Everqlo’s competitors have been heavily investing in online distribution channels for years, Everqlo still relies on the majority of its revenue coming from retail store sales.</a:t>
            </a:r>
            <a:endParaRPr lang="en-US" altLang="en-US" sz="1400" dirty="0">
              <a:solidFill>
                <a:schemeClr val="tx1"/>
              </a:solidFill>
            </a:endParaRPr>
          </a:p>
          <a:p>
            <a:pPr marL="285750" indent="-285750">
              <a:spcBef>
                <a:spcPts val="600"/>
              </a:spcBef>
              <a:buFont typeface="Wingdings" panose="05000000000000000000" pitchFamily="2" charset="2"/>
              <a:buChar char="§"/>
            </a:pPr>
            <a:endParaRPr lang="en-US" altLang="en-US" sz="1400" dirty="0">
              <a:solidFill>
                <a:schemeClr val="tx1"/>
              </a:solidFill>
            </a:endParaRPr>
          </a:p>
        </p:txBody>
      </p:sp>
      <p:sp>
        <p:nvSpPr>
          <p:cNvPr id="80" name="Rectangle 79"/>
          <p:cNvSpPr/>
          <p:nvPr/>
        </p:nvSpPr>
        <p:spPr>
          <a:xfrm>
            <a:off x="3254413" y="5228864"/>
            <a:ext cx="8054053"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pPr marL="285750" indent="-285750">
              <a:spcBef>
                <a:spcPts val="600"/>
              </a:spcBef>
              <a:buFont typeface="Wingdings" panose="05000000000000000000" pitchFamily="2" charset="2"/>
              <a:buChar char="§"/>
            </a:pPr>
            <a:r>
              <a:rPr lang="en-US" sz="1400" dirty="0">
                <a:solidFill>
                  <a:schemeClr val="tx1"/>
                </a:solidFill>
              </a:rPr>
              <a:t>How to </a:t>
            </a:r>
            <a:r>
              <a:rPr lang="en-US" altLang="en-US" sz="1400" dirty="0">
                <a:solidFill>
                  <a:schemeClr val="tx1"/>
                </a:solidFill>
              </a:rPr>
              <a:t>break down their profitability issues and define a set of initiatives to increase profitability and overall business performance.</a:t>
            </a:r>
            <a:endParaRPr lang="en-US" altLang="en-US" sz="1400" dirty="0">
              <a:solidFill>
                <a:schemeClr val="tx1"/>
              </a:solidFill>
            </a:endParaRPr>
          </a:p>
        </p:txBody>
      </p:sp>
      <p:cxnSp>
        <p:nvCxnSpPr>
          <p:cNvPr id="82" name="Straight Connector 81"/>
          <p:cNvCxnSpPr/>
          <p:nvPr/>
        </p:nvCxnSpPr>
        <p:spPr>
          <a:xfrm flipV="1">
            <a:off x="509284" y="3343154"/>
            <a:ext cx="10953373" cy="8584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509284" y="5072501"/>
            <a:ext cx="10953373" cy="8584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00Acc_PPT_Template">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enture - 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AF090290683D4AAB11F82E9728A2DE" ma:contentTypeVersion="15" ma:contentTypeDescription="Create a new document." ma:contentTypeScope="" ma:versionID="efa3915e8666f4070f6585e717ca8e26">
  <xsd:schema xmlns:xsd="http://www.w3.org/2001/XMLSchema" xmlns:xs="http://www.w3.org/2001/XMLSchema" xmlns:p="http://schemas.microsoft.com/office/2006/metadata/properties" xmlns:ns2="b92c2beb-58f8-437a-b101-9b3aa9ab0729" xmlns:ns3="ede259cd-e122-4261-b33b-8f6d8087b216" targetNamespace="http://schemas.microsoft.com/office/2006/metadata/properties" ma:root="true" ma:fieldsID="79e56df4949299554d87961950fe3b34" ns2:_="" ns3:_="">
    <xsd:import namespace="b92c2beb-58f8-437a-b101-9b3aa9ab0729"/>
    <xsd:import namespace="ede259cd-e122-4261-b33b-8f6d8087b216"/>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Tags" minOccurs="0"/>
                <xsd:element ref="ns3:MediaServiceOCR"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2c2beb-58f8-437a-b101-9b3aa9ab072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de259cd-e122-4261-b33b-8f6d8087b216"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8E24E3-B807-4E01-BE8F-2C2301A6A106}">
  <ds:schemaRefs/>
</ds:datastoreItem>
</file>

<file path=customXml/itemProps2.xml><?xml version="1.0" encoding="utf-8"?>
<ds:datastoreItem xmlns:ds="http://schemas.openxmlformats.org/officeDocument/2006/customXml" ds:itemID="{919C804D-47D1-41BC-A96A-7C8EE6C6BBBE}">
  <ds:schemaRefs/>
</ds:datastoreItem>
</file>

<file path=customXml/itemProps3.xml><?xml version="1.0" encoding="utf-8"?>
<ds:datastoreItem xmlns:ds="http://schemas.openxmlformats.org/officeDocument/2006/customXml" ds:itemID="{9F4A7A38-89DC-405C-A18A-9F6F9B6110FC}">
  <ds:schemaRefs/>
</ds:datastoreItem>
</file>

<file path=docProps/app.xml><?xml version="1.0" encoding="utf-8"?>
<Properties xmlns="http://schemas.openxmlformats.org/officeDocument/2006/extended-properties" xmlns:vt="http://schemas.openxmlformats.org/officeDocument/2006/docPropsVTypes">
  <Template>00Acc_PPT_Template</Template>
  <TotalTime>0</TotalTime>
  <Words>892</Words>
  <Application>WPS Slides</Application>
  <PresentationFormat>Widescreen</PresentationFormat>
  <Paragraphs>16</Paragraphs>
  <Slides>1</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vt:i4>
      </vt:variant>
    </vt:vector>
  </HeadingPairs>
  <TitlesOfParts>
    <vt:vector size="17" baseType="lpstr">
      <vt:lpstr>Arial</vt:lpstr>
      <vt:lpstr>SimSun</vt:lpstr>
      <vt:lpstr>Wingdings</vt:lpstr>
      <vt:lpstr>System Font</vt:lpstr>
      <vt:lpstr>Segoe Print</vt:lpstr>
      <vt:lpstr>Graphik</vt:lpstr>
      <vt:lpstr>Yu Gothic UI</vt:lpstr>
      <vt:lpstr>GT Sectra Fine</vt:lpstr>
      <vt:lpstr>GT Sectra Fine</vt:lpstr>
      <vt:lpstr>GT Sectra Fine</vt:lpstr>
      <vt:lpstr>Graphik</vt:lpstr>
      <vt:lpstr>Geneva</vt:lpstr>
      <vt:lpstr>Microsoft YaHei</vt:lpstr>
      <vt:lpstr>Arial Unicode MS</vt:lpstr>
      <vt:lpstr>Calibri</vt:lpstr>
      <vt:lpstr>00Acc_PPT_Template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ANALYST EXPERIENCE</dc:title>
  <dc:creator>Burke, Niamh</dc:creator>
  <cp:lastModifiedBy>WPS_1716480565</cp:lastModifiedBy>
  <cp:revision>8</cp:revision>
  <dcterms:created xsi:type="dcterms:W3CDTF">2020-12-21T23:31:00Z</dcterms:created>
  <dcterms:modified xsi:type="dcterms:W3CDTF">2025-05-08T13:46:49Z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0x0101007DAF090290683D4AAB11F82E9728A2DE</vt:lpwstr>
  </property>
  <property fmtid="{D5CDD505-2E9C-101B-9397-08002B2CF9AE}" pid="3" name="ICV">
    <vt:lpwstr>1CB797E042B94E358202F33DAAF63DAA_13</vt:lpwstr>
  </property>
  <property fmtid="{D5CDD505-2E9C-101B-9397-08002B2CF9AE}" pid="4" name="KSOProductBuildVer">
    <vt:lpwstr>1033-12.2.0.20795</vt:lpwstr>
  </property>
</Properties>
</file>