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65" r:id="rId3"/>
    <p:sldId id="266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4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2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1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6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26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85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0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3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3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4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63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8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/>
              <a:t>bapuji</a:t>
            </a:r>
            <a:r>
              <a:rPr lang="en-US" dirty="0"/>
              <a:t> institute of engineering and technology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Dept</a:t>
            </a:r>
            <a:r>
              <a:rPr lang="en-US" dirty="0" err="1"/>
              <a:t>:MCA</a:t>
            </a:r>
            <a:endParaRPr dirty="0"/>
          </a:p>
          <a:p>
            <a:r>
              <a:rPr lang="en-US" b="1" dirty="0"/>
              <a:t>Presented by </a:t>
            </a:r>
            <a:r>
              <a:rPr lang="en-US" dirty="0"/>
              <a:t>:[MOHAMMED AZAM]</a:t>
            </a:r>
          </a:p>
          <a:p>
            <a:r>
              <a:rPr lang="en-US" b="1" dirty="0" err="1"/>
              <a:t>Usn</a:t>
            </a:r>
            <a:r>
              <a:rPr lang="en-US" dirty="0"/>
              <a:t>:[4BD23MC079]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92A9-6E0E-594D-B625-6FB1C08D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</a:t>
            </a:r>
            <a:r>
              <a:rPr lang="en-US" dirty="0" err="1"/>
              <a:t>title:weather</a:t>
            </a:r>
            <a:r>
              <a:rPr lang="en-US" dirty="0"/>
              <a:t> </a:t>
            </a:r>
            <a:r>
              <a:rPr lang="en-US" dirty="0" err="1"/>
              <a:t>forcast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ABFCB-7BC3-238C-F398-DF4EE3744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AIM OF THE PROJECT</a:t>
            </a:r>
          </a:p>
          <a:p>
            <a:r>
              <a:rPr lang="en-US" dirty="0"/>
              <a:t>The aim of this project is to develop a desktop-based weather information application using Python and </a:t>
            </a:r>
            <a:r>
              <a:rPr lang="en-US" dirty="0" err="1"/>
              <a:t>Tkinter</a:t>
            </a:r>
            <a:r>
              <a:rPr lang="en-US" dirty="0"/>
              <a:t>, which displays current weather data for major Indian cities using fallback data, with a user-friendly interface and visual cues based on weather conditions.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09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6B2E-FB0E-C125-B243-038FCA47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hardware </a:t>
            </a:r>
            <a:r>
              <a:rPr lang="en-US" dirty="0" err="1"/>
              <a:t>requirment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F2C4D-9E22-6EDC-5728-DEA844E68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/>
              <a:t>Software requirement</a:t>
            </a:r>
            <a:r>
              <a:rPr lang="en-US" b="1" dirty="0"/>
              <a:t>:</a:t>
            </a:r>
          </a:p>
          <a:p>
            <a:r>
              <a:rPr lang="en-US" sz="1900" dirty="0"/>
              <a:t>Operating </a:t>
            </a:r>
            <a:r>
              <a:rPr lang="en-US" sz="1900" dirty="0" err="1"/>
              <a:t>system:windows</a:t>
            </a:r>
            <a:endParaRPr lang="en-US" sz="1900" dirty="0"/>
          </a:p>
          <a:p>
            <a:r>
              <a:rPr lang="en-US" sz="1900" dirty="0"/>
              <a:t>Programing </a:t>
            </a:r>
            <a:r>
              <a:rPr lang="en-US" sz="1900" dirty="0" err="1"/>
              <a:t>language:python</a:t>
            </a:r>
            <a:endParaRPr lang="en-US" sz="1900" dirty="0"/>
          </a:p>
          <a:p>
            <a:r>
              <a:rPr lang="en-US" sz="1900" dirty="0" err="1"/>
              <a:t>Libraries:Tkinter</a:t>
            </a:r>
            <a:endParaRPr lang="en-US" sz="1900" dirty="0"/>
          </a:p>
          <a:p>
            <a:r>
              <a:rPr lang="en-US" sz="1900" dirty="0"/>
              <a:t>Text </a:t>
            </a:r>
            <a:r>
              <a:rPr lang="en-US" sz="1900" dirty="0" err="1"/>
              <a:t>editer:python</a:t>
            </a:r>
            <a:r>
              <a:rPr lang="en-US" sz="1900" dirty="0"/>
              <a:t> Ide</a:t>
            </a:r>
          </a:p>
          <a:p>
            <a:r>
              <a:rPr lang="en-US" b="1" u="sng" dirty="0"/>
              <a:t>Hardware requirement</a:t>
            </a:r>
            <a:r>
              <a:rPr lang="en-US" b="1" dirty="0"/>
              <a:t>:</a:t>
            </a:r>
          </a:p>
          <a:p>
            <a:r>
              <a:rPr lang="en-US" sz="1900" dirty="0" err="1"/>
              <a:t>Processor:intel</a:t>
            </a:r>
            <a:r>
              <a:rPr lang="en-US" sz="1900" dirty="0"/>
              <a:t> core i5</a:t>
            </a:r>
          </a:p>
          <a:p>
            <a:r>
              <a:rPr lang="en-US" sz="1900" dirty="0"/>
              <a:t>Ram:4gb</a:t>
            </a:r>
          </a:p>
          <a:p>
            <a:r>
              <a:rPr lang="en-US" sz="1900" dirty="0"/>
              <a:t>Input </a:t>
            </a:r>
            <a:r>
              <a:rPr lang="en-US" sz="1900" dirty="0" err="1"/>
              <a:t>devices:keyboard</a:t>
            </a:r>
            <a:r>
              <a:rPr lang="en-US" sz="1900" dirty="0"/>
              <a:t> mouse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68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6675997-4E51-84B7-5520-85687BDA94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9166" y="2081769"/>
            <a:ext cx="688521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create a user-friendly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accessing various components of the Weather Forecast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provide quick 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project files such as the report, presentation, and Python 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launch external resources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the project website and resume with a single click.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visually represent team members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(student and guide) through labeled buttons and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demonstrate basic use of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building interactive graphical user interfaces in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 1. TV and News Channels: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People watched weather updates on TV news at fixed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 available on demand — you had to wait for the weather segment.</a:t>
            </a:r>
          </a:p>
          <a:p>
            <a:pPr>
              <a:buNone/>
            </a:pPr>
            <a:r>
              <a:rPr lang="en-US" b="1" dirty="0"/>
              <a:t> 2. Newspapers: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Printed weather info in the morning edition only.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quickly became outdated during the day.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Propsed</a:t>
            </a:r>
            <a:r>
              <a:rPr lang="en-US" dirty="0"/>
              <a:t> system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dirty="0"/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Our app works even without the internet using saved (fallback)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a simple desktop app made using Python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shows only the important weather details like temperature, humidity, and wind speed.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 is easy to use with a clean look.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focuses only on major Indian cities.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can add real-time weather features in the future</a:t>
            </a:r>
          </a:p>
          <a:p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AFD389-C757-F0E2-1954-2935244E2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72154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app works even without the internet using saved (fallback)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766444" cy="3450613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+-------------------+         +------------------------+</a:t>
            </a:r>
          </a:p>
          <a:p>
            <a:r>
              <a:rPr lang="en-IN" dirty="0"/>
              <a:t>|                   |         |                        |</a:t>
            </a:r>
          </a:p>
          <a:p>
            <a:r>
              <a:rPr lang="en-IN" dirty="0"/>
              <a:t>|     User          +--------&gt;+   Weather App System   |</a:t>
            </a:r>
          </a:p>
          <a:p>
            <a:r>
              <a:rPr lang="en-IN" dirty="0"/>
              <a:t>|                   |         |                        |</a:t>
            </a:r>
          </a:p>
          <a:p>
            <a:r>
              <a:rPr lang="en-IN" dirty="0"/>
              <a:t>+-------------------+         +-----------+------------+</a:t>
            </a:r>
          </a:p>
          <a:p>
            <a:r>
              <a:rPr lang="en-IN" dirty="0"/>
              <a:t>                                            |</a:t>
            </a:r>
          </a:p>
          <a:p>
            <a:r>
              <a:rPr lang="en-IN" dirty="0"/>
              <a:t>                                            v</a:t>
            </a:r>
          </a:p>
          <a:p>
            <a:r>
              <a:rPr lang="en-IN" dirty="0"/>
              <a:t>                                +--------------------------+</a:t>
            </a:r>
          </a:p>
          <a:p>
            <a:r>
              <a:rPr lang="en-IN" dirty="0"/>
              <a:t>                                |  Show weather info from  |</a:t>
            </a:r>
          </a:p>
          <a:p>
            <a:r>
              <a:rPr lang="en-IN" dirty="0"/>
              <a:t>                                |   stored (fallback) data |</a:t>
            </a:r>
          </a:p>
          <a:p>
            <a:r>
              <a:rPr lang="en-IN" dirty="0"/>
              <a:t>                                +--------------------------+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Simple yet effective offline weather app.</a:t>
            </a:r>
          </a:p>
          <a:p>
            <a:r>
              <a:t>Demonstrates GUI creation using Tkinter.</a:t>
            </a:r>
          </a:p>
          <a:p>
            <a:r>
              <a:t>Useful for learning about event handling, widgets, and layout.</a:t>
            </a:r>
          </a:p>
          <a:p>
            <a:r>
              <a:t>Can be extended with live weather APIs in the future.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Thank you</a:t>
            </a:r>
            <a:endParaRPr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147</TotalTime>
  <Words>418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 bapuji institute of engineering and technology </vt:lpstr>
      <vt:lpstr>Project  title:weather forcast</vt:lpstr>
      <vt:lpstr>Software hardware requirment</vt:lpstr>
      <vt:lpstr>objectives</vt:lpstr>
      <vt:lpstr>Existing system</vt:lpstr>
      <vt:lpstr>Propsed system</vt:lpstr>
      <vt:lpstr>Data flow diagram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Azam Furkhan</dc:creator>
  <cp:keywords/>
  <dc:description>generated using python-pptx</dc:description>
  <cp:lastModifiedBy>azamfurkhan@outlook.com</cp:lastModifiedBy>
  <cp:revision>4</cp:revision>
  <dcterms:created xsi:type="dcterms:W3CDTF">2013-01-27T09:14:16Z</dcterms:created>
  <dcterms:modified xsi:type="dcterms:W3CDTF">2025-04-25T07:03:39Z</dcterms:modified>
  <cp:category/>
</cp:coreProperties>
</file>