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13"/>
  </p:notesMasterIdLst>
  <p:sldIdLst>
    <p:sldId id="271" r:id="rId5"/>
    <p:sldId id="259" r:id="rId6"/>
    <p:sldId id="272" r:id="rId7"/>
    <p:sldId id="262" r:id="rId8"/>
    <p:sldId id="261" r:id="rId9"/>
    <p:sldId id="273" r:id="rId10"/>
    <p:sldId id="26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140CB-ACBF-4E33-B4FB-A05F67FFD6FC}" v="25" dt="2021-03-10T19:49:14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100" d="100"/>
          <a:sy n="100" d="100"/>
        </p:scale>
        <p:origin x="108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E41140CB-ACBF-4E33-B4FB-A05F67FFD6FC}"/>
    <pc:docChg chg="undo custSel addSld delSld modSld sldOrd">
      <pc:chgData name="Joseph MacAdam" userId="bdcfcd3f-81bf-4584-8271-fe9093ebec4c" providerId="ADAL" clId="{E41140CB-ACBF-4E33-B4FB-A05F67FFD6FC}" dt="2021-03-10T19:49:18.918" v="935" actId="1076"/>
      <pc:docMkLst>
        <pc:docMk/>
      </pc:docMkLst>
      <pc:sldChg chg="delSp del">
        <pc:chgData name="Joseph MacAdam" userId="bdcfcd3f-81bf-4584-8271-fe9093ebec4c" providerId="ADAL" clId="{E41140CB-ACBF-4E33-B4FB-A05F67FFD6FC}" dt="2021-03-10T19:33:21.073" v="27" actId="47"/>
        <pc:sldMkLst>
          <pc:docMk/>
          <pc:sldMk cId="496272243" sldId="257"/>
        </pc:sldMkLst>
        <pc:picChg chg="del">
          <ac:chgData name="Joseph MacAdam" userId="bdcfcd3f-81bf-4584-8271-fe9093ebec4c" providerId="ADAL" clId="{E41140CB-ACBF-4E33-B4FB-A05F67FFD6FC}" dt="2021-03-10T19:27:02.105" v="11" actId="478"/>
          <ac:picMkLst>
            <pc:docMk/>
            <pc:sldMk cId="496272243" sldId="257"/>
            <ac:picMk id="5" creationId="{00000000-0000-0000-0000-000000000000}"/>
          </ac:picMkLst>
        </pc:picChg>
        <pc:picChg chg="del">
          <ac:chgData name="Joseph MacAdam" userId="bdcfcd3f-81bf-4584-8271-fe9093ebec4c" providerId="ADAL" clId="{E41140CB-ACBF-4E33-B4FB-A05F67FFD6FC}" dt="2021-03-10T19:27:02.595" v="12" actId="478"/>
          <ac:picMkLst>
            <pc:docMk/>
            <pc:sldMk cId="496272243" sldId="257"/>
            <ac:picMk id="6" creationId="{00000000-0000-0000-0000-000000000000}"/>
          </ac:picMkLst>
        </pc:picChg>
        <pc:picChg chg="del">
          <ac:chgData name="Joseph MacAdam" userId="bdcfcd3f-81bf-4584-8271-fe9093ebec4c" providerId="ADAL" clId="{E41140CB-ACBF-4E33-B4FB-A05F67FFD6FC}" dt="2021-03-10T19:27:01.644" v="10" actId="478"/>
          <ac:picMkLst>
            <pc:docMk/>
            <pc:sldMk cId="496272243" sldId="257"/>
            <ac:picMk id="2050" creationId="{00000000-0000-0000-0000-000000000000}"/>
          </ac:picMkLst>
        </pc:picChg>
      </pc:sldChg>
      <pc:sldChg chg="delSp del">
        <pc:chgData name="Joseph MacAdam" userId="bdcfcd3f-81bf-4584-8271-fe9093ebec4c" providerId="ADAL" clId="{E41140CB-ACBF-4E33-B4FB-A05F67FFD6FC}" dt="2021-03-10T19:33:34.737" v="30" actId="47"/>
        <pc:sldMkLst>
          <pc:docMk/>
          <pc:sldMk cId="2182981583" sldId="258"/>
        </pc:sldMkLst>
        <pc:picChg chg="del">
          <ac:chgData name="Joseph MacAdam" userId="bdcfcd3f-81bf-4584-8271-fe9093ebec4c" providerId="ADAL" clId="{E41140CB-ACBF-4E33-B4FB-A05F67FFD6FC}" dt="2021-03-10T19:27:19.696" v="15" actId="478"/>
          <ac:picMkLst>
            <pc:docMk/>
            <pc:sldMk cId="2182981583" sldId="258"/>
            <ac:picMk id="1030" creationId="{00000000-0000-0000-0000-000000000000}"/>
          </ac:picMkLst>
        </pc:picChg>
      </pc:sldChg>
      <pc:sldChg chg="delSp modSp add del mod">
        <pc:chgData name="Joseph MacAdam" userId="bdcfcd3f-81bf-4584-8271-fe9093ebec4c" providerId="ADAL" clId="{E41140CB-ACBF-4E33-B4FB-A05F67FFD6FC}" dt="2021-03-10T19:39:41.698" v="381" actId="207"/>
        <pc:sldMkLst>
          <pc:docMk/>
          <pc:sldMk cId="341462317" sldId="259"/>
        </pc:sldMkLst>
        <pc:spChg chg="mod">
          <ac:chgData name="Joseph MacAdam" userId="bdcfcd3f-81bf-4584-8271-fe9093ebec4c" providerId="ADAL" clId="{E41140CB-ACBF-4E33-B4FB-A05F67FFD6FC}" dt="2021-03-10T19:35:39.860" v="71" actId="14100"/>
          <ac:spMkLst>
            <pc:docMk/>
            <pc:sldMk cId="341462317" sldId="259"/>
            <ac:spMk id="2" creationId="{BE70601A-DE47-440F-BFB5-BD7322BE9C4A}"/>
          </ac:spMkLst>
        </pc:spChg>
        <pc:spChg chg="mod">
          <ac:chgData name="Joseph MacAdam" userId="bdcfcd3f-81bf-4584-8271-fe9093ebec4c" providerId="ADAL" clId="{E41140CB-ACBF-4E33-B4FB-A05F67FFD6FC}" dt="2021-03-10T19:39:41.698" v="381" actId="207"/>
          <ac:spMkLst>
            <pc:docMk/>
            <pc:sldMk cId="341462317" sldId="259"/>
            <ac:spMk id="3" creationId="{F214D6DB-D197-4E1D-8978-60EEFD841C71}"/>
          </ac:spMkLst>
        </pc:spChg>
        <pc:picChg chg="del">
          <ac:chgData name="Joseph MacAdam" userId="bdcfcd3f-81bf-4584-8271-fe9093ebec4c" providerId="ADAL" clId="{E41140CB-ACBF-4E33-B4FB-A05F67FFD6FC}" dt="2021-03-10T19:35:41.362" v="72" actId="478"/>
          <ac:picMkLst>
            <pc:docMk/>
            <pc:sldMk cId="341462317" sldId="259"/>
            <ac:picMk id="5" creationId="{8BAEB1AA-0844-45F8-AB9C-137F813361D0}"/>
          </ac:picMkLst>
        </pc:picChg>
      </pc:sldChg>
      <pc:sldChg chg="addSp delSp modSp mod">
        <pc:chgData name="Joseph MacAdam" userId="bdcfcd3f-81bf-4584-8271-fe9093ebec4c" providerId="ADAL" clId="{E41140CB-ACBF-4E33-B4FB-A05F67FFD6FC}" dt="2021-03-10T19:43:09.089" v="429" actId="1076"/>
        <pc:sldMkLst>
          <pc:docMk/>
          <pc:sldMk cId="1917997824" sldId="260"/>
        </pc:sldMkLst>
        <pc:spChg chg="mod">
          <ac:chgData name="Joseph MacAdam" userId="bdcfcd3f-81bf-4584-8271-fe9093ebec4c" providerId="ADAL" clId="{E41140CB-ACBF-4E33-B4FB-A05F67FFD6FC}" dt="2021-03-10T19:43:06.937" v="428" actId="2710"/>
          <ac:spMkLst>
            <pc:docMk/>
            <pc:sldMk cId="1917997824" sldId="260"/>
            <ac:spMk id="3" creationId="{AC68E6E7-EC77-44F3-B531-A0DB03D60825}"/>
          </ac:spMkLst>
        </pc:spChg>
        <pc:picChg chg="add mod">
          <ac:chgData name="Joseph MacAdam" userId="bdcfcd3f-81bf-4584-8271-fe9093ebec4c" providerId="ADAL" clId="{E41140CB-ACBF-4E33-B4FB-A05F67FFD6FC}" dt="2021-03-10T19:43:09.089" v="429" actId="1076"/>
          <ac:picMkLst>
            <pc:docMk/>
            <pc:sldMk cId="1917997824" sldId="260"/>
            <ac:picMk id="5" creationId="{ABDEB205-CA99-4A9C-AA34-5AFBDD529D9C}"/>
          </ac:picMkLst>
        </pc:picChg>
        <pc:picChg chg="del mod">
          <ac:chgData name="Joseph MacAdam" userId="bdcfcd3f-81bf-4584-8271-fe9093ebec4c" providerId="ADAL" clId="{E41140CB-ACBF-4E33-B4FB-A05F67FFD6FC}" dt="2021-03-10T19:27:56.082" v="18" actId="478"/>
          <ac:picMkLst>
            <pc:docMk/>
            <pc:sldMk cId="1917997824" sldId="260"/>
            <ac:picMk id="3074" creationId="{00000000-0000-0000-0000-000000000000}"/>
          </ac:picMkLst>
        </pc:picChg>
      </pc:sldChg>
      <pc:sldChg chg="addSp delSp modSp mod ord">
        <pc:chgData name="Joseph MacAdam" userId="bdcfcd3f-81bf-4584-8271-fe9093ebec4c" providerId="ADAL" clId="{E41140CB-ACBF-4E33-B4FB-A05F67FFD6FC}" dt="2021-03-10T19:42:51.501" v="423" actId="27636"/>
        <pc:sldMkLst>
          <pc:docMk/>
          <pc:sldMk cId="1271665196" sldId="261"/>
        </pc:sldMkLst>
        <pc:spChg chg="mod">
          <ac:chgData name="Joseph MacAdam" userId="bdcfcd3f-81bf-4584-8271-fe9093ebec4c" providerId="ADAL" clId="{E41140CB-ACBF-4E33-B4FB-A05F67FFD6FC}" dt="2021-03-10T19:42:51.501" v="423" actId="27636"/>
          <ac:spMkLst>
            <pc:docMk/>
            <pc:sldMk cId="1271665196" sldId="261"/>
            <ac:spMk id="3" creationId="{DA7E816C-7641-4883-B221-4C5D10E5AB6E}"/>
          </ac:spMkLst>
        </pc:spChg>
        <pc:picChg chg="add mod">
          <ac:chgData name="Joseph MacAdam" userId="bdcfcd3f-81bf-4584-8271-fe9093ebec4c" providerId="ADAL" clId="{E41140CB-ACBF-4E33-B4FB-A05F67FFD6FC}" dt="2021-03-10T19:35:02.059" v="47" actId="1076"/>
          <ac:picMkLst>
            <pc:docMk/>
            <pc:sldMk cId="1271665196" sldId="261"/>
            <ac:picMk id="5" creationId="{BB3A3466-BCA1-400B-9C05-2B6CF27A5912}"/>
          </ac:picMkLst>
        </pc:picChg>
        <pc:picChg chg="del">
          <ac:chgData name="Joseph MacAdam" userId="bdcfcd3f-81bf-4584-8271-fe9093ebec4c" providerId="ADAL" clId="{E41140CB-ACBF-4E33-B4FB-A05F67FFD6FC}" dt="2021-03-10T19:34:44.232" v="43" actId="478"/>
          <ac:picMkLst>
            <pc:docMk/>
            <pc:sldMk cId="1271665196" sldId="261"/>
            <ac:picMk id="7170" creationId="{00000000-0000-0000-0000-000000000000}"/>
          </ac:picMkLst>
        </pc:picChg>
      </pc:sldChg>
      <pc:sldChg chg="addSp delSp modSp mod ord">
        <pc:chgData name="Joseph MacAdam" userId="bdcfcd3f-81bf-4584-8271-fe9093ebec4c" providerId="ADAL" clId="{E41140CB-ACBF-4E33-B4FB-A05F67FFD6FC}" dt="2021-03-10T19:42:58.461" v="425" actId="27636"/>
        <pc:sldMkLst>
          <pc:docMk/>
          <pc:sldMk cId="1462859918" sldId="262"/>
        </pc:sldMkLst>
        <pc:spChg chg="mod">
          <ac:chgData name="Joseph MacAdam" userId="bdcfcd3f-81bf-4584-8271-fe9093ebec4c" providerId="ADAL" clId="{E41140CB-ACBF-4E33-B4FB-A05F67FFD6FC}" dt="2021-03-10T19:42:04.616" v="390" actId="20577"/>
          <ac:spMkLst>
            <pc:docMk/>
            <pc:sldMk cId="1462859918" sldId="262"/>
            <ac:spMk id="2" creationId="{4113B6EB-E39C-4642-80A1-8AADC2FE1871}"/>
          </ac:spMkLst>
        </pc:spChg>
        <pc:spChg chg="mod">
          <ac:chgData name="Joseph MacAdam" userId="bdcfcd3f-81bf-4584-8271-fe9093ebec4c" providerId="ADAL" clId="{E41140CB-ACBF-4E33-B4FB-A05F67FFD6FC}" dt="2021-03-10T19:42:58.461" v="425" actId="27636"/>
          <ac:spMkLst>
            <pc:docMk/>
            <pc:sldMk cId="1462859918" sldId="262"/>
            <ac:spMk id="3" creationId="{1EBA487E-ECE2-4CBC-8C4C-E5E95D10828A}"/>
          </ac:spMkLst>
        </pc:spChg>
        <pc:picChg chg="add mod">
          <ac:chgData name="Joseph MacAdam" userId="bdcfcd3f-81bf-4584-8271-fe9093ebec4c" providerId="ADAL" clId="{E41140CB-ACBF-4E33-B4FB-A05F67FFD6FC}" dt="2021-03-10T19:42:17.547" v="413" actId="1076"/>
          <ac:picMkLst>
            <pc:docMk/>
            <pc:sldMk cId="1462859918" sldId="262"/>
            <ac:picMk id="5" creationId="{D96B4C73-AD8B-4183-A9F4-7CEC4D1CCB7E}"/>
          </ac:picMkLst>
        </pc:picChg>
        <pc:picChg chg="add del mod">
          <ac:chgData name="Joseph MacAdam" userId="bdcfcd3f-81bf-4584-8271-fe9093ebec4c" providerId="ADAL" clId="{E41140CB-ACBF-4E33-B4FB-A05F67FFD6FC}" dt="2021-03-10T19:42:15.816" v="412" actId="478"/>
          <ac:picMkLst>
            <pc:docMk/>
            <pc:sldMk cId="1462859918" sldId="262"/>
            <ac:picMk id="7" creationId="{C58E9E19-0750-4E7D-A451-3E19E365E821}"/>
          </ac:picMkLst>
        </pc:picChg>
        <pc:picChg chg="del">
          <ac:chgData name="Joseph MacAdam" userId="bdcfcd3f-81bf-4584-8271-fe9093ebec4c" providerId="ADAL" clId="{E41140CB-ACBF-4E33-B4FB-A05F67FFD6FC}" dt="2021-03-10T19:34:11.521" v="33" actId="478"/>
          <ac:picMkLst>
            <pc:docMk/>
            <pc:sldMk cId="1462859918" sldId="262"/>
            <ac:picMk id="6146" creationId="{00000000-0000-0000-0000-000000000000}"/>
          </ac:picMkLst>
        </pc:picChg>
      </pc:sldChg>
      <pc:sldChg chg="delSp del">
        <pc:chgData name="Joseph MacAdam" userId="bdcfcd3f-81bf-4584-8271-fe9093ebec4c" providerId="ADAL" clId="{E41140CB-ACBF-4E33-B4FB-A05F67FFD6FC}" dt="2021-03-10T19:33:29.936" v="29" actId="47"/>
        <pc:sldMkLst>
          <pc:docMk/>
          <pc:sldMk cId="2368916711" sldId="263"/>
        </pc:sldMkLst>
        <pc:picChg chg="del">
          <ac:chgData name="Joseph MacAdam" userId="bdcfcd3f-81bf-4584-8271-fe9093ebec4c" providerId="ADAL" clId="{E41140CB-ACBF-4E33-B4FB-A05F67FFD6FC}" dt="2021-03-10T19:27:06.030" v="14" actId="478"/>
          <ac:picMkLst>
            <pc:docMk/>
            <pc:sldMk cId="2368916711" sldId="263"/>
            <ac:picMk id="5" creationId="{E245B448-27CE-48CE-B8C5-276411025BEE}"/>
          </ac:picMkLst>
        </pc:picChg>
      </pc:sldChg>
      <pc:sldChg chg="del">
        <pc:chgData name="Joseph MacAdam" userId="bdcfcd3f-81bf-4584-8271-fe9093ebec4c" providerId="ADAL" clId="{E41140CB-ACBF-4E33-B4FB-A05F67FFD6FC}" dt="2021-03-10T19:26:54.864" v="8" actId="47"/>
        <pc:sldMkLst>
          <pc:docMk/>
          <pc:sldMk cId="3520732877" sldId="264"/>
        </pc:sldMkLst>
      </pc:sldChg>
      <pc:sldChg chg="del">
        <pc:chgData name="Joseph MacAdam" userId="bdcfcd3f-81bf-4584-8271-fe9093ebec4c" providerId="ADAL" clId="{E41140CB-ACBF-4E33-B4FB-A05F67FFD6FC}" dt="2021-03-10T19:35:07.414" v="48" actId="47"/>
        <pc:sldMkLst>
          <pc:docMk/>
          <pc:sldMk cId="1984700350" sldId="265"/>
        </pc:sldMkLst>
      </pc:sldChg>
      <pc:sldChg chg="del">
        <pc:chgData name="Joseph MacAdam" userId="bdcfcd3f-81bf-4584-8271-fe9093ebec4c" providerId="ADAL" clId="{E41140CB-ACBF-4E33-B4FB-A05F67FFD6FC}" dt="2021-03-10T19:35:14.440" v="50" actId="47"/>
        <pc:sldMkLst>
          <pc:docMk/>
          <pc:sldMk cId="3421726076" sldId="266"/>
        </pc:sldMkLst>
      </pc:sldChg>
      <pc:sldChg chg="del">
        <pc:chgData name="Joseph MacAdam" userId="bdcfcd3f-81bf-4584-8271-fe9093ebec4c" providerId="ADAL" clId="{E41140CB-ACBF-4E33-B4FB-A05F67FFD6FC}" dt="2021-03-10T19:35:10.261" v="49" actId="47"/>
        <pc:sldMkLst>
          <pc:docMk/>
          <pc:sldMk cId="2370352770" sldId="267"/>
        </pc:sldMkLst>
      </pc:sldChg>
      <pc:sldChg chg="delSp del">
        <pc:chgData name="Joseph MacAdam" userId="bdcfcd3f-81bf-4584-8271-fe9093ebec4c" providerId="ADAL" clId="{E41140CB-ACBF-4E33-B4FB-A05F67FFD6FC}" dt="2021-03-10T19:33:28.081" v="28" actId="47"/>
        <pc:sldMkLst>
          <pc:docMk/>
          <pc:sldMk cId="2198292398" sldId="268"/>
        </pc:sldMkLst>
        <pc:picChg chg="del">
          <ac:chgData name="Joseph MacAdam" userId="bdcfcd3f-81bf-4584-8271-fe9093ebec4c" providerId="ADAL" clId="{E41140CB-ACBF-4E33-B4FB-A05F67FFD6FC}" dt="2021-03-10T19:27:04.324" v="13" actId="478"/>
          <ac:picMkLst>
            <pc:docMk/>
            <pc:sldMk cId="2198292398" sldId="268"/>
            <ac:picMk id="3080" creationId="{00000000-0000-0000-0000-000000000000}"/>
          </ac:picMkLst>
        </pc:picChg>
      </pc:sldChg>
      <pc:sldChg chg="del">
        <pc:chgData name="Joseph MacAdam" userId="bdcfcd3f-81bf-4584-8271-fe9093ebec4c" providerId="ADAL" clId="{E41140CB-ACBF-4E33-B4FB-A05F67FFD6FC}" dt="2021-03-10T19:26:55.552" v="9" actId="47"/>
        <pc:sldMkLst>
          <pc:docMk/>
          <pc:sldMk cId="3328785556" sldId="270"/>
        </pc:sldMkLst>
      </pc:sldChg>
      <pc:sldChg chg="modSp mod">
        <pc:chgData name="Joseph MacAdam" userId="bdcfcd3f-81bf-4584-8271-fe9093ebec4c" providerId="ADAL" clId="{E41140CB-ACBF-4E33-B4FB-A05F67FFD6FC}" dt="2021-03-10T19:26:30.608" v="7" actId="20577"/>
        <pc:sldMkLst>
          <pc:docMk/>
          <pc:sldMk cId="144790495" sldId="271"/>
        </pc:sldMkLst>
        <pc:spChg chg="mod">
          <ac:chgData name="Joseph MacAdam" userId="bdcfcd3f-81bf-4584-8271-fe9093ebec4c" providerId="ADAL" clId="{E41140CB-ACBF-4E33-B4FB-A05F67FFD6FC}" dt="2021-03-10T19:26:30.608" v="7" actId="20577"/>
          <ac:spMkLst>
            <pc:docMk/>
            <pc:sldMk cId="144790495" sldId="271"/>
            <ac:spMk id="4" creationId="{6050BCCF-A2C1-4AF7-812A-E2C7900D0DB3}"/>
          </ac:spMkLst>
        </pc:spChg>
      </pc:sldChg>
      <pc:sldChg chg="new del">
        <pc:chgData name="Joseph MacAdam" userId="bdcfcd3f-81bf-4584-8271-fe9093ebec4c" providerId="ADAL" clId="{E41140CB-ACBF-4E33-B4FB-A05F67FFD6FC}" dt="2021-03-10T19:35:28.856" v="52" actId="47"/>
        <pc:sldMkLst>
          <pc:docMk/>
          <pc:sldMk cId="1178158298" sldId="272"/>
        </pc:sldMkLst>
      </pc:sldChg>
      <pc:sldChg chg="add">
        <pc:chgData name="Joseph MacAdam" userId="bdcfcd3f-81bf-4584-8271-fe9093ebec4c" providerId="ADAL" clId="{E41140CB-ACBF-4E33-B4FB-A05F67FFD6FC}" dt="2021-03-10T19:35:30.766" v="53"/>
        <pc:sldMkLst>
          <pc:docMk/>
          <pc:sldMk cId="3009980971" sldId="272"/>
        </pc:sldMkLst>
      </pc:sldChg>
      <pc:sldChg chg="addSp delSp modSp add mod">
        <pc:chgData name="Joseph MacAdam" userId="bdcfcd3f-81bf-4584-8271-fe9093ebec4c" providerId="ADAL" clId="{E41140CB-ACBF-4E33-B4FB-A05F67FFD6FC}" dt="2021-03-10T19:47:36.665" v="717" actId="20577"/>
        <pc:sldMkLst>
          <pc:docMk/>
          <pc:sldMk cId="3112501172" sldId="273"/>
        </pc:sldMkLst>
        <pc:spChg chg="mod">
          <ac:chgData name="Joseph MacAdam" userId="bdcfcd3f-81bf-4584-8271-fe9093ebec4c" providerId="ADAL" clId="{E41140CB-ACBF-4E33-B4FB-A05F67FFD6FC}" dt="2021-03-10T19:43:29.001" v="440" actId="20577"/>
          <ac:spMkLst>
            <pc:docMk/>
            <pc:sldMk cId="3112501172" sldId="273"/>
            <ac:spMk id="2" creationId="{FDC80628-0F0A-40C8-9DFC-668039CBF945}"/>
          </ac:spMkLst>
        </pc:spChg>
        <pc:spChg chg="mod">
          <ac:chgData name="Joseph MacAdam" userId="bdcfcd3f-81bf-4584-8271-fe9093ebec4c" providerId="ADAL" clId="{E41140CB-ACBF-4E33-B4FB-A05F67FFD6FC}" dt="2021-03-10T19:47:36.665" v="717" actId="20577"/>
          <ac:spMkLst>
            <pc:docMk/>
            <pc:sldMk cId="3112501172" sldId="273"/>
            <ac:spMk id="3" creationId="{DA7E816C-7641-4883-B221-4C5D10E5AB6E}"/>
          </ac:spMkLst>
        </pc:spChg>
        <pc:picChg chg="del">
          <ac:chgData name="Joseph MacAdam" userId="bdcfcd3f-81bf-4584-8271-fe9093ebec4c" providerId="ADAL" clId="{E41140CB-ACBF-4E33-B4FB-A05F67FFD6FC}" dt="2021-03-10T19:43:31.497" v="441" actId="478"/>
          <ac:picMkLst>
            <pc:docMk/>
            <pc:sldMk cId="3112501172" sldId="273"/>
            <ac:picMk id="5" creationId="{BB3A3466-BCA1-400B-9C05-2B6CF27A5912}"/>
          </ac:picMkLst>
        </pc:picChg>
        <pc:picChg chg="add mod ord modCrop">
          <ac:chgData name="Joseph MacAdam" userId="bdcfcd3f-81bf-4584-8271-fe9093ebec4c" providerId="ADAL" clId="{E41140CB-ACBF-4E33-B4FB-A05F67FFD6FC}" dt="2021-03-10T19:44:46.032" v="454" actId="1076"/>
          <ac:picMkLst>
            <pc:docMk/>
            <pc:sldMk cId="3112501172" sldId="273"/>
            <ac:picMk id="6" creationId="{96CAA2DB-4FFB-44C6-8C98-925C7023F168}"/>
          </ac:picMkLst>
        </pc:picChg>
      </pc:sldChg>
      <pc:sldChg chg="addSp modSp new mod">
        <pc:chgData name="Joseph MacAdam" userId="bdcfcd3f-81bf-4584-8271-fe9093ebec4c" providerId="ADAL" clId="{E41140CB-ACBF-4E33-B4FB-A05F67FFD6FC}" dt="2021-03-10T19:49:18.918" v="935" actId="1076"/>
        <pc:sldMkLst>
          <pc:docMk/>
          <pc:sldMk cId="1396101335" sldId="274"/>
        </pc:sldMkLst>
        <pc:spChg chg="mod">
          <ac:chgData name="Joseph MacAdam" userId="bdcfcd3f-81bf-4584-8271-fe9093ebec4c" providerId="ADAL" clId="{E41140CB-ACBF-4E33-B4FB-A05F67FFD6FC}" dt="2021-03-10T19:47:59.376" v="725" actId="20577"/>
          <ac:spMkLst>
            <pc:docMk/>
            <pc:sldMk cId="1396101335" sldId="274"/>
            <ac:spMk id="2" creationId="{B109B28D-D567-4058-8881-3132148BCAB7}"/>
          </ac:spMkLst>
        </pc:spChg>
        <pc:spChg chg="mod">
          <ac:chgData name="Joseph MacAdam" userId="bdcfcd3f-81bf-4584-8271-fe9093ebec4c" providerId="ADAL" clId="{E41140CB-ACBF-4E33-B4FB-A05F67FFD6FC}" dt="2021-03-10T19:49:04.497" v="931" actId="20577"/>
          <ac:spMkLst>
            <pc:docMk/>
            <pc:sldMk cId="1396101335" sldId="274"/>
            <ac:spMk id="3" creationId="{15EBC3CC-0020-436E-8766-27A26F783960}"/>
          </ac:spMkLst>
        </pc:spChg>
        <pc:picChg chg="add mod">
          <ac:chgData name="Joseph MacAdam" userId="bdcfcd3f-81bf-4584-8271-fe9093ebec4c" providerId="ADAL" clId="{E41140CB-ACBF-4E33-B4FB-A05F67FFD6FC}" dt="2021-03-10T19:49:18.918" v="935" actId="1076"/>
          <ac:picMkLst>
            <pc:docMk/>
            <pc:sldMk cId="1396101335" sldId="274"/>
            <ac:picMk id="4" creationId="{CD95ADD2-6672-4A66-89B5-A762D399BC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9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9144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7257" y="496229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0BCCF-A2C1-4AF7-812A-E2C7900D0DB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Password Attacks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601A-DE47-440F-BFB5-BD7322BE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3624"/>
          </a:xfrm>
        </p:spPr>
        <p:txBody>
          <a:bodyPr/>
          <a:lstStyle/>
          <a:p>
            <a:r>
              <a:rPr lang="en-US" dirty="0"/>
              <a:t>Storing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D6DB-D197-4E1D-8978-60EEFD84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2575"/>
            <a:ext cx="7886700" cy="46243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Passwords should never be stored in plaintext</a:t>
            </a:r>
          </a:p>
          <a:p>
            <a:pPr lvl="1"/>
            <a:r>
              <a:rPr lang="en-US" dirty="0"/>
              <a:t>Also known as unencrypted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plaintext/unencrypted password could be </a:t>
            </a:r>
            <a:r>
              <a:rPr lang="en-US" b="1" dirty="0">
                <a:solidFill>
                  <a:srgbClr val="545BA7"/>
                </a:solidFill>
              </a:rPr>
              <a:t>p@ssw0rd1@3$5^</a:t>
            </a:r>
          </a:p>
          <a:p>
            <a:pPr lvl="1"/>
            <a:r>
              <a:rPr lang="en-US" dirty="0"/>
              <a:t>Windows will hash this password and store it as: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545BA7"/>
                </a:solidFill>
              </a:rPr>
              <a:t>4578A81E395F749BBA1D41B320F8AFFA</a:t>
            </a:r>
          </a:p>
          <a:p>
            <a:pPr lvl="1"/>
            <a:r>
              <a:rPr lang="en-US" dirty="0"/>
              <a:t>Linux will hash this password and store it as: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545BA7"/>
                </a:solidFill>
              </a:rPr>
              <a:t>542F3706AF4A262E59A8161D7F4ED679E671E7AB2CA5B49F08308651AC9E0822E544C30C072B60FC204EAEAC118C7A875F90BBD2435CB9982D1F93AFC2F54061</a:t>
            </a:r>
          </a:p>
          <a:p>
            <a:pPr marL="457200" lvl="1" indent="0" algn="ctr">
              <a:buNone/>
            </a:pPr>
            <a:endParaRPr lang="en-US" b="1" dirty="0">
              <a:solidFill>
                <a:srgbClr val="545B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601A-DE47-440F-BFB5-BD7322BE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Password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D6DB-D197-4E1D-8978-60EEFD84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OS stores passwords differently</a:t>
            </a:r>
          </a:p>
          <a:p>
            <a:pPr lvl="1"/>
            <a:r>
              <a:rPr lang="en-US" dirty="0"/>
              <a:t>Example: Linux /</a:t>
            </a:r>
            <a:r>
              <a:rPr lang="en-US" dirty="0" err="1"/>
              <a:t>etc</a:t>
            </a:r>
            <a:r>
              <a:rPr lang="en-US" dirty="0"/>
              <a:t>/shadow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EB1AA-0844-45F8-AB9C-137F8133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9" y="2737847"/>
            <a:ext cx="8218541" cy="27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B6EB-E39C-4642-80A1-8AADC2FE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487E-ECE2-4CBC-8C4C-E5E95D10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Brute force = try all possible combinations and </a:t>
            </a:r>
            <a:br>
              <a:rPr lang="en-US" dirty="0"/>
            </a:br>
            <a:r>
              <a:rPr lang="en-US" dirty="0"/>
              <a:t>permutations until the right guess works</a:t>
            </a:r>
          </a:p>
          <a:p>
            <a:pPr>
              <a:lnSpc>
                <a:spcPct val="110000"/>
              </a:lnSpc>
            </a:pPr>
            <a:r>
              <a:rPr lang="en-US" dirty="0"/>
              <a:t>Like trying to guess a number by sequentially trying</a:t>
            </a:r>
            <a:br>
              <a:rPr lang="en-US" dirty="0"/>
            </a:br>
            <a:r>
              <a:rPr lang="en-US" dirty="0"/>
              <a:t>every number starting at 0… 1… 2…</a:t>
            </a:r>
          </a:p>
          <a:p>
            <a:pPr>
              <a:lnSpc>
                <a:spcPct val="110000"/>
              </a:lnSpc>
            </a:pPr>
            <a:r>
              <a:rPr lang="en-US" dirty="0"/>
              <a:t>Very slow</a:t>
            </a:r>
          </a:p>
          <a:p>
            <a:pPr>
              <a:lnSpc>
                <a:spcPct val="110000"/>
              </a:lnSpc>
            </a:pPr>
            <a:r>
              <a:rPr lang="en-US" dirty="0"/>
              <a:t>Many systems will lock you out after X failed attempts</a:t>
            </a:r>
          </a:p>
          <a:p>
            <a:pPr>
              <a:lnSpc>
                <a:spcPct val="110000"/>
              </a:lnSpc>
            </a:pPr>
            <a:r>
              <a:rPr lang="en-US" dirty="0"/>
              <a:t>Doing this offline will not lock you out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Requires password file with usernames and hashes</a:t>
            </a:r>
          </a:p>
        </p:txBody>
      </p:sp>
      <p:pic>
        <p:nvPicPr>
          <p:cNvPr id="5" name="Graphic 4" descr="Hammer">
            <a:extLst>
              <a:ext uri="{FF2B5EF4-FFF2-40B4-BE49-F238E27FC236}">
                <a16:creationId xmlns:a16="http://schemas.microsoft.com/office/drawing/2014/main" id="{D96B4C73-AD8B-4183-A9F4-7CEC4D1CC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5114" y="365126"/>
            <a:ext cx="1090611" cy="10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5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628-0F0A-40C8-9DFC-668039C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816C-7641-4883-B221-4C5D10E5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703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Most passwords are comprised of common words</a:t>
            </a:r>
          </a:p>
          <a:p>
            <a:pPr>
              <a:lnSpc>
                <a:spcPct val="120000"/>
              </a:lnSpc>
            </a:pPr>
            <a:r>
              <a:rPr lang="en-US" dirty="0"/>
              <a:t>If using brute force attack, try dictionary attack first.</a:t>
            </a:r>
            <a:br>
              <a:rPr lang="en-US" dirty="0"/>
            </a:br>
            <a:r>
              <a:rPr lang="en-US" dirty="0"/>
              <a:t>Be sure it isn’t easy-to-guess like single word from dictionary</a:t>
            </a:r>
          </a:p>
          <a:p>
            <a:pPr>
              <a:lnSpc>
                <a:spcPct val="120000"/>
              </a:lnSpc>
            </a:pPr>
            <a:r>
              <a:rPr lang="en-US" dirty="0"/>
              <a:t>Wordlists are available online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Made up of cracked/leaked password files from old cyberattacks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year, articles pop up of “Most common passwords of 20__.”</a:t>
            </a:r>
          </a:p>
          <a:p>
            <a:pPr>
              <a:lnSpc>
                <a:spcPct val="120000"/>
              </a:lnSpc>
            </a:pPr>
            <a:r>
              <a:rPr lang="en-US" dirty="0"/>
              <a:t>Only good against simplistic passwords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Every organization has </a:t>
            </a:r>
            <a:r>
              <a:rPr lang="en-US" i="1" dirty="0"/>
              <a:t>someone</a:t>
            </a:r>
            <a:r>
              <a:rPr lang="en-US" dirty="0"/>
              <a:t> that uses a weak password!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BB3A3466-BCA1-400B-9C05-2B6CF27A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49" y="404019"/>
            <a:ext cx="1247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6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CAA2DB-4FFB-44C6-8C98-925C7023F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9" t="71112" r="73733" b="11099"/>
          <a:stretch/>
        </p:blipFill>
        <p:spPr>
          <a:xfrm>
            <a:off x="6057900" y="34132"/>
            <a:ext cx="1846276" cy="1791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80628-0F0A-40C8-9DFC-668039C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Spraying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816C-7641-4883-B221-4C5D10E5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7032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Attempting random passwords</a:t>
            </a:r>
          </a:p>
          <a:p>
            <a:pPr>
              <a:lnSpc>
                <a:spcPct val="120000"/>
              </a:lnSpc>
            </a:pPr>
            <a:r>
              <a:rPr lang="en-US" dirty="0"/>
              <a:t>Very ineffective</a:t>
            </a:r>
          </a:p>
          <a:p>
            <a:pPr>
              <a:lnSpc>
                <a:spcPct val="120000"/>
              </a:lnSpc>
            </a:pPr>
            <a:r>
              <a:rPr lang="en-US" dirty="0"/>
              <a:t>Malicious actor hoping to get lucky</a:t>
            </a:r>
          </a:p>
          <a:p>
            <a:pPr>
              <a:lnSpc>
                <a:spcPct val="120000"/>
              </a:lnSpc>
            </a:pPr>
            <a:r>
              <a:rPr lang="en-US" dirty="0"/>
              <a:t>If they know the person likes Disney, they might try the following passwords: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MickeyMouse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DonaldDuck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Mickey123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M1nn1eM0use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B3ll3</a:t>
            </a:r>
          </a:p>
        </p:txBody>
      </p:sp>
    </p:spTree>
    <p:extLst>
      <p:ext uri="{BB962C8B-B14F-4D97-AF65-F5344CB8AC3E}">
        <p14:creationId xmlns:p14="http://schemas.microsoft.com/office/powerpoint/2010/main" val="311250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F4DC-4668-4C2E-A965-10C72817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6E7-EC77-44F3-B531-A0DB03D6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Pre-calculated series of hashes using known hashing algorithms</a:t>
            </a:r>
          </a:p>
          <a:p>
            <a:pPr>
              <a:lnSpc>
                <a:spcPct val="100000"/>
              </a:lnSpc>
            </a:pPr>
            <a:r>
              <a:rPr lang="en-US" dirty="0"/>
              <a:t>Commonly used for cracking passwords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the matching hash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Look up the input text that gave the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Voila! There’s the password/input string</a:t>
            </a:r>
          </a:p>
          <a:p>
            <a:pPr>
              <a:lnSpc>
                <a:spcPct val="100000"/>
              </a:lnSpc>
            </a:pPr>
            <a:r>
              <a:rPr lang="en-US" dirty="0"/>
              <a:t>Rainbow table built for each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one table for all uses</a:t>
            </a:r>
          </a:p>
        </p:txBody>
      </p:sp>
      <p:pic>
        <p:nvPicPr>
          <p:cNvPr id="5" name="Graphic 4" descr="Rainbow">
            <a:extLst>
              <a:ext uri="{FF2B5EF4-FFF2-40B4-BE49-F238E27FC236}">
                <a16:creationId xmlns:a16="http://schemas.microsoft.com/office/drawing/2014/main" id="{ABDEB205-CA99-4A9C-AA34-5AFBDD529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624" y="365126"/>
            <a:ext cx="1247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B28D-D567-4058-8881-3132148B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C3CC-0020-436E-8766-27A26F7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strong passwords</a:t>
            </a:r>
          </a:p>
          <a:p>
            <a:pPr lvl="1"/>
            <a:r>
              <a:rPr lang="en-US" dirty="0"/>
              <a:t>Longer and more character types</a:t>
            </a:r>
          </a:p>
          <a:p>
            <a:r>
              <a:rPr lang="en-US" dirty="0"/>
              <a:t>Limit number of incorrect attempts</a:t>
            </a:r>
          </a:p>
          <a:p>
            <a:r>
              <a:rPr lang="en-US" dirty="0"/>
              <a:t>Protect the password hashes!</a:t>
            </a:r>
          </a:p>
          <a:p>
            <a:r>
              <a:rPr lang="en-US" dirty="0"/>
              <a:t>Do not reuse old passwords</a:t>
            </a:r>
          </a:p>
          <a:p>
            <a:r>
              <a:rPr lang="en-US" dirty="0"/>
              <a:t>Change passwords frequently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D95ADD2-6672-4A66-89B5-A762D399B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9" t="71112" r="73733" b="11099"/>
          <a:stretch/>
        </p:blipFill>
        <p:spPr>
          <a:xfrm>
            <a:off x="6257925" y="563119"/>
            <a:ext cx="2324100" cy="22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0133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2" ma:contentTypeDescription="Create a new document." ma:contentTypeScope="" ma:versionID="5c92aa29dfbc1c4eaa87fd89c2144222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e8062bcf8d0bd038078dd121191fe8a7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9DA34-9911-4BB6-B07E-8EC79F5BB1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7E5278-F119-4AD8-9EA4-5E06696CB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52494-D183-4D68-AEDC-92745826F5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</TotalTime>
  <Words>316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Circe Light</vt:lpstr>
      <vt:lpstr>Tw Cen MT</vt:lpstr>
      <vt:lpstr>Cybersecurity Template_4x3</vt:lpstr>
      <vt:lpstr>PowerPoint Presentation</vt:lpstr>
      <vt:lpstr>Storing Passwords</vt:lpstr>
      <vt:lpstr>The Password File</vt:lpstr>
      <vt:lpstr>Brute Force Attack</vt:lpstr>
      <vt:lpstr>Dictionary Attacks</vt:lpstr>
      <vt:lpstr>Spraying Attacks</vt:lpstr>
      <vt:lpstr>Rainbow Tables</vt:lpstr>
      <vt:lpstr>Defense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Joseph MacAdam</cp:lastModifiedBy>
  <cp:revision>73</cp:revision>
  <dcterms:created xsi:type="dcterms:W3CDTF">2019-04-17T19:12:48Z</dcterms:created>
  <dcterms:modified xsi:type="dcterms:W3CDTF">2021-03-10T19:49:21Z</dcterms:modified>
  <cp:category>pptx, curriculum, cyber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Order">
    <vt:r8>3493000</vt:r8>
  </property>
</Properties>
</file>