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1"/>
  </p:notesMasterIdLst>
  <p:sldIdLst>
    <p:sldId id="291" r:id="rId5"/>
    <p:sldId id="264" r:id="rId6"/>
    <p:sldId id="273" r:id="rId7"/>
    <p:sldId id="292" r:id="rId8"/>
    <p:sldId id="293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D0C84-3E3C-469F-9365-B8749A163D7C}" v="36" dt="2021-03-27T08:49:29.820"/>
    <p1510:client id="{B6883C59-3B9C-4DCF-839F-378398B71C86}" v="30" dt="2021-03-27T00:39:21.056"/>
    <p1510:client id="{F2B9242D-9DAC-4DEF-9BEE-2C9758675418}" v="12" dt="2021-03-27T09:22:47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100" d="100"/>
          <a:sy n="100" d="100"/>
        </p:scale>
        <p:origin x="17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4CFD0C84-3E3C-469F-9365-B8749A163D7C}"/>
    <pc:docChg chg="custSel addSld delSld modSld">
      <pc:chgData name="Joseph MacAdam" userId="bdcfcd3f-81bf-4584-8271-fe9093ebec4c" providerId="ADAL" clId="{4CFD0C84-3E3C-469F-9365-B8749A163D7C}" dt="2021-03-27T08:49:38.619" v="849" actId="1076"/>
      <pc:docMkLst>
        <pc:docMk/>
      </pc:docMkLst>
      <pc:sldChg chg="addSp modSp mod">
        <pc:chgData name="Joseph MacAdam" userId="bdcfcd3f-81bf-4584-8271-fe9093ebec4c" providerId="ADAL" clId="{4CFD0C84-3E3C-469F-9365-B8749A163D7C}" dt="2021-03-27T08:41:31.259" v="574" actId="108"/>
        <pc:sldMkLst>
          <pc:docMk/>
          <pc:sldMk cId="2519654883" sldId="273"/>
        </pc:sldMkLst>
        <pc:spChg chg="mod">
          <ac:chgData name="Joseph MacAdam" userId="bdcfcd3f-81bf-4584-8271-fe9093ebec4c" providerId="ADAL" clId="{4CFD0C84-3E3C-469F-9365-B8749A163D7C}" dt="2021-03-27T08:37:22.436" v="372" actId="20577"/>
          <ac:spMkLst>
            <pc:docMk/>
            <pc:sldMk cId="2519654883" sldId="273"/>
            <ac:spMk id="2" creationId="{00000000-0000-0000-0000-000000000000}"/>
          </ac:spMkLst>
        </pc:spChg>
        <pc:spChg chg="mod">
          <ac:chgData name="Joseph MacAdam" userId="bdcfcd3f-81bf-4584-8271-fe9093ebec4c" providerId="ADAL" clId="{4CFD0C84-3E3C-469F-9365-B8749A163D7C}" dt="2021-03-27T08:29:25.557" v="278" actId="20577"/>
          <ac:spMkLst>
            <pc:docMk/>
            <pc:sldMk cId="2519654883" sldId="273"/>
            <ac:spMk id="3" creationId="{00000000-0000-0000-0000-000000000000}"/>
          </ac:spMkLst>
        </pc:spChg>
        <pc:spChg chg="add mod">
          <ac:chgData name="Joseph MacAdam" userId="bdcfcd3f-81bf-4584-8271-fe9093ebec4c" providerId="ADAL" clId="{4CFD0C84-3E3C-469F-9365-B8749A163D7C}" dt="2021-03-27T08:35:25.961" v="356" actId="692"/>
          <ac:spMkLst>
            <pc:docMk/>
            <pc:sldMk cId="2519654883" sldId="273"/>
            <ac:spMk id="7" creationId="{CF425241-6AD8-4837-ACF8-207CEA66B10C}"/>
          </ac:spMkLst>
        </pc:spChg>
        <pc:picChg chg="add mod">
          <ac:chgData name="Joseph MacAdam" userId="bdcfcd3f-81bf-4584-8271-fe9093ebec4c" providerId="ADAL" clId="{4CFD0C84-3E3C-469F-9365-B8749A163D7C}" dt="2021-03-27T08:41:31.259" v="574" actId="108"/>
          <ac:picMkLst>
            <pc:docMk/>
            <pc:sldMk cId="2519654883" sldId="273"/>
            <ac:picMk id="4" creationId="{BEA8A353-0451-463C-BFB5-BA7E3DFB0AE4}"/>
          </ac:picMkLst>
        </pc:picChg>
        <pc:picChg chg="add mod modCrop">
          <ac:chgData name="Joseph MacAdam" userId="bdcfcd3f-81bf-4584-8271-fe9093ebec4c" providerId="ADAL" clId="{4CFD0C84-3E3C-469F-9365-B8749A163D7C}" dt="2021-03-27T08:34:59.531" v="289" actId="14100"/>
          <ac:picMkLst>
            <pc:docMk/>
            <pc:sldMk cId="2519654883" sldId="273"/>
            <ac:picMk id="6" creationId="{99A0AAE0-6E3A-40F1-A87D-96801B1C4C6A}"/>
          </ac:picMkLst>
        </pc:picChg>
      </pc:sldChg>
      <pc:sldChg chg="del">
        <pc:chgData name="Joseph MacAdam" userId="bdcfcd3f-81bf-4584-8271-fe9093ebec4c" providerId="ADAL" clId="{4CFD0C84-3E3C-469F-9365-B8749A163D7C}" dt="2021-03-27T08:45:06.437" v="679" actId="47"/>
        <pc:sldMkLst>
          <pc:docMk/>
          <pc:sldMk cId="900295249" sldId="274"/>
        </pc:sldMkLst>
      </pc:sldChg>
      <pc:sldChg chg="modSp mod">
        <pc:chgData name="Joseph MacAdam" userId="bdcfcd3f-81bf-4584-8271-fe9093ebec4c" providerId="ADAL" clId="{4CFD0C84-3E3C-469F-9365-B8749A163D7C}" dt="2021-03-27T08:26:35.319" v="13" actId="20577"/>
        <pc:sldMkLst>
          <pc:docMk/>
          <pc:sldMk cId="144790495" sldId="291"/>
        </pc:sldMkLst>
        <pc:spChg chg="mod">
          <ac:chgData name="Joseph MacAdam" userId="bdcfcd3f-81bf-4584-8271-fe9093ebec4c" providerId="ADAL" clId="{4CFD0C84-3E3C-469F-9365-B8749A163D7C}" dt="2021-03-27T08:26:35.319" v="13" actId="20577"/>
          <ac:spMkLst>
            <pc:docMk/>
            <pc:sldMk cId="144790495" sldId="291"/>
            <ac:spMk id="4" creationId="{75388993-0010-42D7-B727-FCCBAE043D7C}"/>
          </ac:spMkLst>
        </pc:spChg>
      </pc:sldChg>
      <pc:sldChg chg="del">
        <pc:chgData name="Joseph MacAdam" userId="bdcfcd3f-81bf-4584-8271-fe9093ebec4c" providerId="ADAL" clId="{4CFD0C84-3E3C-469F-9365-B8749A163D7C}" dt="2021-03-27T08:26:38.174" v="14" actId="47"/>
        <pc:sldMkLst>
          <pc:docMk/>
          <pc:sldMk cId="3337429076" sldId="292"/>
        </pc:sldMkLst>
      </pc:sldChg>
      <pc:sldChg chg="addSp modSp new mod">
        <pc:chgData name="Joseph MacAdam" userId="bdcfcd3f-81bf-4584-8271-fe9093ebec4c" providerId="ADAL" clId="{4CFD0C84-3E3C-469F-9365-B8749A163D7C}" dt="2021-03-27T08:44:36.532" v="678" actId="14100"/>
        <pc:sldMkLst>
          <pc:docMk/>
          <pc:sldMk cId="4235305836" sldId="292"/>
        </pc:sldMkLst>
        <pc:spChg chg="mod">
          <ac:chgData name="Joseph MacAdam" userId="bdcfcd3f-81bf-4584-8271-fe9093ebec4c" providerId="ADAL" clId="{4CFD0C84-3E3C-469F-9365-B8749A163D7C}" dt="2021-03-27T08:37:39.332" v="403" actId="20577"/>
          <ac:spMkLst>
            <pc:docMk/>
            <pc:sldMk cId="4235305836" sldId="292"/>
            <ac:spMk id="2" creationId="{3E14C39F-9944-4252-A76F-21B4FB75E896}"/>
          </ac:spMkLst>
        </pc:spChg>
        <pc:spChg chg="mod">
          <ac:chgData name="Joseph MacAdam" userId="bdcfcd3f-81bf-4584-8271-fe9093ebec4c" providerId="ADAL" clId="{4CFD0C84-3E3C-469F-9365-B8749A163D7C}" dt="2021-03-27T08:43:33.251" v="632" actId="14100"/>
          <ac:spMkLst>
            <pc:docMk/>
            <pc:sldMk cId="4235305836" sldId="292"/>
            <ac:spMk id="3" creationId="{B20AA3CE-F77C-4628-AA5F-AD3678EE1EAA}"/>
          </ac:spMkLst>
        </pc:spChg>
        <pc:spChg chg="add mod">
          <ac:chgData name="Joseph MacAdam" userId="bdcfcd3f-81bf-4584-8271-fe9093ebec4c" providerId="ADAL" clId="{4CFD0C84-3E3C-469F-9365-B8749A163D7C}" dt="2021-03-27T08:44:19.673" v="666" actId="1076"/>
          <ac:spMkLst>
            <pc:docMk/>
            <pc:sldMk cId="4235305836" sldId="292"/>
            <ac:spMk id="6" creationId="{6BC8A3C3-6973-4348-8AAC-1A1495F4AAF6}"/>
          </ac:spMkLst>
        </pc:spChg>
        <pc:spChg chg="add mod">
          <ac:chgData name="Joseph MacAdam" userId="bdcfcd3f-81bf-4584-8271-fe9093ebec4c" providerId="ADAL" clId="{4CFD0C84-3E3C-469F-9365-B8749A163D7C}" dt="2021-03-27T08:44:36.532" v="678" actId="14100"/>
          <ac:spMkLst>
            <pc:docMk/>
            <pc:sldMk cId="4235305836" sldId="292"/>
            <ac:spMk id="7" creationId="{F9A741A6-F971-4793-8CB2-269147318072}"/>
          </ac:spMkLst>
        </pc:spChg>
        <pc:picChg chg="add mod">
          <ac:chgData name="Joseph MacAdam" userId="bdcfcd3f-81bf-4584-8271-fe9093ebec4c" providerId="ADAL" clId="{4CFD0C84-3E3C-469F-9365-B8749A163D7C}" dt="2021-03-27T08:43:40.444" v="635" actId="1076"/>
          <ac:picMkLst>
            <pc:docMk/>
            <pc:sldMk cId="4235305836" sldId="292"/>
            <ac:picMk id="1026" creationId="{4920B66D-A626-4EEE-911D-8FC156745B01}"/>
          </ac:picMkLst>
        </pc:picChg>
        <pc:picChg chg="add mod">
          <ac:chgData name="Joseph MacAdam" userId="bdcfcd3f-81bf-4584-8271-fe9093ebec4c" providerId="ADAL" clId="{4CFD0C84-3E3C-469F-9365-B8749A163D7C}" dt="2021-03-27T08:44:26.114" v="669" actId="1076"/>
          <ac:picMkLst>
            <pc:docMk/>
            <pc:sldMk cId="4235305836" sldId="292"/>
            <ac:picMk id="1028" creationId="{C52F5B78-7BB5-464D-BEE4-FE313B0718AB}"/>
          </ac:picMkLst>
        </pc:picChg>
      </pc:sldChg>
      <pc:sldChg chg="addSp delSp modSp add mod">
        <pc:chgData name="Joseph MacAdam" userId="bdcfcd3f-81bf-4584-8271-fe9093ebec4c" providerId="ADAL" clId="{4CFD0C84-3E3C-469F-9365-B8749A163D7C}" dt="2021-03-27T08:49:38.619" v="849" actId="1076"/>
        <pc:sldMkLst>
          <pc:docMk/>
          <pc:sldMk cId="521233262" sldId="293"/>
        </pc:sldMkLst>
        <pc:spChg chg="mod">
          <ac:chgData name="Joseph MacAdam" userId="bdcfcd3f-81bf-4584-8271-fe9093ebec4c" providerId="ADAL" clId="{4CFD0C84-3E3C-469F-9365-B8749A163D7C}" dt="2021-03-27T08:45:12.684" v="689" actId="20577"/>
          <ac:spMkLst>
            <pc:docMk/>
            <pc:sldMk cId="521233262" sldId="293"/>
            <ac:spMk id="2" creationId="{3E14C39F-9944-4252-A76F-21B4FB75E896}"/>
          </ac:spMkLst>
        </pc:spChg>
        <pc:spChg chg="mod">
          <ac:chgData name="Joseph MacAdam" userId="bdcfcd3f-81bf-4584-8271-fe9093ebec4c" providerId="ADAL" clId="{4CFD0C84-3E3C-469F-9365-B8749A163D7C}" dt="2021-03-27T08:45:44.047" v="809" actId="14100"/>
          <ac:spMkLst>
            <pc:docMk/>
            <pc:sldMk cId="521233262" sldId="293"/>
            <ac:spMk id="3" creationId="{B20AA3CE-F77C-4628-AA5F-AD3678EE1EAA}"/>
          </ac:spMkLst>
        </pc:spChg>
        <pc:spChg chg="del">
          <ac:chgData name="Joseph MacAdam" userId="bdcfcd3f-81bf-4584-8271-fe9093ebec4c" providerId="ADAL" clId="{4CFD0C84-3E3C-469F-9365-B8749A163D7C}" dt="2021-03-27T08:45:14.814" v="690" actId="478"/>
          <ac:spMkLst>
            <pc:docMk/>
            <pc:sldMk cId="521233262" sldId="293"/>
            <ac:spMk id="6" creationId="{6BC8A3C3-6973-4348-8AAC-1A1495F4AAF6}"/>
          </ac:spMkLst>
        </pc:spChg>
        <pc:spChg chg="del mod">
          <ac:chgData name="Joseph MacAdam" userId="bdcfcd3f-81bf-4584-8271-fe9093ebec4c" providerId="ADAL" clId="{4CFD0C84-3E3C-469F-9365-B8749A163D7C}" dt="2021-03-27T08:45:17.380" v="694" actId="478"/>
          <ac:spMkLst>
            <pc:docMk/>
            <pc:sldMk cId="521233262" sldId="293"/>
            <ac:spMk id="7" creationId="{F9A741A6-F971-4793-8CB2-269147318072}"/>
          </ac:spMkLst>
        </pc:spChg>
        <pc:spChg chg="add mod">
          <ac:chgData name="Joseph MacAdam" userId="bdcfcd3f-81bf-4584-8271-fe9093ebec4c" providerId="ADAL" clId="{4CFD0C84-3E3C-469F-9365-B8749A163D7C}" dt="2021-03-27T08:49:38.619" v="849" actId="1076"/>
          <ac:spMkLst>
            <pc:docMk/>
            <pc:sldMk cId="521233262" sldId="293"/>
            <ac:spMk id="11" creationId="{68343467-8644-483A-B196-ECD9E49FE906}"/>
          </ac:spMkLst>
        </pc:spChg>
        <pc:picChg chg="add del">
          <ac:chgData name="Joseph MacAdam" userId="bdcfcd3f-81bf-4584-8271-fe9093ebec4c" providerId="ADAL" clId="{4CFD0C84-3E3C-469F-9365-B8749A163D7C}" dt="2021-03-27T08:49:10.347" v="815" actId="478"/>
          <ac:picMkLst>
            <pc:docMk/>
            <pc:sldMk cId="521233262" sldId="293"/>
            <ac:picMk id="4" creationId="{D186EFE5-B6AE-4782-B311-BB622B25193A}"/>
          </ac:picMkLst>
        </pc:picChg>
        <pc:picChg chg="add mod">
          <ac:chgData name="Joseph MacAdam" userId="bdcfcd3f-81bf-4584-8271-fe9093ebec4c" providerId="ADAL" clId="{4CFD0C84-3E3C-469F-9365-B8749A163D7C}" dt="2021-03-27T08:49:21.161" v="821" actId="108"/>
          <ac:picMkLst>
            <pc:docMk/>
            <pc:sldMk cId="521233262" sldId="293"/>
            <ac:picMk id="5" creationId="{7453BF9F-884E-4167-9699-4037D92EBD75}"/>
          </ac:picMkLst>
        </pc:picChg>
        <pc:picChg chg="add mod">
          <ac:chgData name="Joseph MacAdam" userId="bdcfcd3f-81bf-4584-8271-fe9093ebec4c" providerId="ADAL" clId="{4CFD0C84-3E3C-469F-9365-B8749A163D7C}" dt="2021-03-27T08:49:24.917" v="823" actId="1076"/>
          <ac:picMkLst>
            <pc:docMk/>
            <pc:sldMk cId="521233262" sldId="293"/>
            <ac:picMk id="8" creationId="{47698E06-B785-4351-A2E9-3667A7F6B6B2}"/>
          </ac:picMkLst>
        </pc:picChg>
        <pc:picChg chg="del">
          <ac:chgData name="Joseph MacAdam" userId="bdcfcd3f-81bf-4584-8271-fe9093ebec4c" providerId="ADAL" clId="{4CFD0C84-3E3C-469F-9365-B8749A163D7C}" dt="2021-03-27T08:45:15.357" v="691" actId="478"/>
          <ac:picMkLst>
            <pc:docMk/>
            <pc:sldMk cId="521233262" sldId="293"/>
            <ac:picMk id="1026" creationId="{4920B66D-A626-4EEE-911D-8FC156745B01}"/>
          </ac:picMkLst>
        </pc:picChg>
        <pc:picChg chg="del">
          <ac:chgData name="Joseph MacAdam" userId="bdcfcd3f-81bf-4584-8271-fe9093ebec4c" providerId="ADAL" clId="{4CFD0C84-3E3C-469F-9365-B8749A163D7C}" dt="2021-03-27T08:45:16.258" v="692" actId="478"/>
          <ac:picMkLst>
            <pc:docMk/>
            <pc:sldMk cId="521233262" sldId="293"/>
            <ac:picMk id="1028" creationId="{C52F5B78-7BB5-464D-BEE4-FE313B0718AB}"/>
          </ac:picMkLst>
        </pc:picChg>
      </pc:sldChg>
      <pc:sldChg chg="del">
        <pc:chgData name="Joseph MacAdam" userId="bdcfcd3f-81bf-4584-8271-fe9093ebec4c" providerId="ADAL" clId="{4CFD0C84-3E3C-469F-9365-B8749A163D7C}" dt="2021-03-27T08:26:38.174" v="14" actId="47"/>
        <pc:sldMkLst>
          <pc:docMk/>
          <pc:sldMk cId="546592863" sldId="293"/>
        </pc:sldMkLst>
      </pc:sldChg>
      <pc:sldChg chg="del">
        <pc:chgData name="Joseph MacAdam" userId="bdcfcd3f-81bf-4584-8271-fe9093ebec4c" providerId="ADAL" clId="{4CFD0C84-3E3C-469F-9365-B8749A163D7C}" dt="2021-03-27T08:26:38.174" v="14" actId="47"/>
        <pc:sldMkLst>
          <pc:docMk/>
          <pc:sldMk cId="81062111" sldId="294"/>
        </pc:sldMkLst>
      </pc:sldChg>
    </pc:docChg>
  </pc:docChgLst>
  <pc:docChgLst>
    <pc:chgData name="Joseph MacAdam" userId="bdcfcd3f-81bf-4584-8271-fe9093ebec4c" providerId="ADAL" clId="{F2B9242D-9DAC-4DEF-9BEE-2C9758675418}"/>
    <pc:docChg chg="custSel addSld delSld modSld">
      <pc:chgData name="Joseph MacAdam" userId="bdcfcd3f-81bf-4584-8271-fe9093ebec4c" providerId="ADAL" clId="{F2B9242D-9DAC-4DEF-9BEE-2C9758675418}" dt="2021-03-27T09:23:03.073" v="588" actId="20577"/>
      <pc:docMkLst>
        <pc:docMk/>
      </pc:docMkLst>
      <pc:sldChg chg="addSp delSp modSp mod">
        <pc:chgData name="Joseph MacAdam" userId="bdcfcd3f-81bf-4584-8271-fe9093ebec4c" providerId="ADAL" clId="{F2B9242D-9DAC-4DEF-9BEE-2C9758675418}" dt="2021-03-27T08:53:40.463" v="40" actId="27636"/>
        <pc:sldMkLst>
          <pc:docMk/>
          <pc:sldMk cId="3311523186" sldId="264"/>
        </pc:sldMkLst>
        <pc:spChg chg="mod">
          <ac:chgData name="Joseph MacAdam" userId="bdcfcd3f-81bf-4584-8271-fe9093ebec4c" providerId="ADAL" clId="{F2B9242D-9DAC-4DEF-9BEE-2C9758675418}" dt="2021-03-27T08:53:35.227" v="36" actId="14100"/>
          <ac:spMkLst>
            <pc:docMk/>
            <pc:sldMk cId="3311523186" sldId="264"/>
            <ac:spMk id="2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8:53:40.463" v="40" actId="27636"/>
          <ac:spMkLst>
            <pc:docMk/>
            <pc:sldMk cId="3311523186" sldId="264"/>
            <ac:spMk id="3" creationId="{00000000-0000-0000-0000-000000000000}"/>
          </ac:spMkLst>
        </pc:spChg>
        <pc:picChg chg="add mod modCrop">
          <ac:chgData name="Joseph MacAdam" userId="bdcfcd3f-81bf-4584-8271-fe9093ebec4c" providerId="ADAL" clId="{F2B9242D-9DAC-4DEF-9BEE-2C9758675418}" dt="2021-03-27T08:53:17.521" v="33" actId="1076"/>
          <ac:picMkLst>
            <pc:docMk/>
            <pc:sldMk cId="3311523186" sldId="264"/>
            <ac:picMk id="5" creationId="{E8444F89-BB2A-400E-AF65-D3F8F330F0E3}"/>
          </ac:picMkLst>
        </pc:picChg>
        <pc:picChg chg="del mod">
          <ac:chgData name="Joseph MacAdam" userId="bdcfcd3f-81bf-4584-8271-fe9093ebec4c" providerId="ADAL" clId="{F2B9242D-9DAC-4DEF-9BEE-2C9758675418}" dt="2021-03-27T08:53:06.944" v="28" actId="478"/>
          <ac:picMkLst>
            <pc:docMk/>
            <pc:sldMk cId="3311523186" sldId="264"/>
            <ac:picMk id="2050" creationId="{00000000-0000-0000-0000-000000000000}"/>
          </ac:picMkLst>
        </pc:picChg>
      </pc:sldChg>
      <pc:sldChg chg="addSp delSp modSp mod">
        <pc:chgData name="Joseph MacAdam" userId="bdcfcd3f-81bf-4584-8271-fe9093ebec4c" providerId="ADAL" clId="{F2B9242D-9DAC-4DEF-9BEE-2C9758675418}" dt="2021-03-27T09:00:40.651" v="214" actId="20577"/>
        <pc:sldMkLst>
          <pc:docMk/>
          <pc:sldMk cId="2519654883" sldId="273"/>
        </pc:sldMkLst>
        <pc:spChg chg="mod">
          <ac:chgData name="Joseph MacAdam" userId="bdcfcd3f-81bf-4584-8271-fe9093ebec4c" providerId="ADAL" clId="{F2B9242D-9DAC-4DEF-9BEE-2C9758675418}" dt="2021-03-27T08:53:46.755" v="55" actId="20577"/>
          <ac:spMkLst>
            <pc:docMk/>
            <pc:sldMk cId="2519654883" sldId="273"/>
            <ac:spMk id="2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00:40.651" v="214" actId="20577"/>
          <ac:spMkLst>
            <pc:docMk/>
            <pc:sldMk cId="2519654883" sldId="273"/>
            <ac:spMk id="3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00:13.984" v="210" actId="1076"/>
          <ac:spMkLst>
            <pc:docMk/>
            <pc:sldMk cId="2519654883" sldId="273"/>
            <ac:spMk id="7" creationId="{CF425241-6AD8-4837-ACF8-207CEA66B10C}"/>
          </ac:spMkLst>
        </pc:spChg>
        <pc:picChg chg="del">
          <ac:chgData name="Joseph MacAdam" userId="bdcfcd3f-81bf-4584-8271-fe9093ebec4c" providerId="ADAL" clId="{F2B9242D-9DAC-4DEF-9BEE-2C9758675418}" dt="2021-03-27T08:59:08.355" v="116" actId="478"/>
          <ac:picMkLst>
            <pc:docMk/>
            <pc:sldMk cId="2519654883" sldId="273"/>
            <ac:picMk id="4" creationId="{BEA8A353-0451-463C-BFB5-BA7E3DFB0AE4}"/>
          </ac:picMkLst>
        </pc:picChg>
        <pc:picChg chg="add mod">
          <ac:chgData name="Joseph MacAdam" userId="bdcfcd3f-81bf-4584-8271-fe9093ebec4c" providerId="ADAL" clId="{F2B9242D-9DAC-4DEF-9BEE-2C9758675418}" dt="2021-03-27T09:00:00.300" v="205" actId="1076"/>
          <ac:picMkLst>
            <pc:docMk/>
            <pc:sldMk cId="2519654883" sldId="273"/>
            <ac:picMk id="5" creationId="{340D3C55-A466-4B6F-8E25-808CF8D6DDA2}"/>
          </ac:picMkLst>
        </pc:picChg>
        <pc:picChg chg="del">
          <ac:chgData name="Joseph MacAdam" userId="bdcfcd3f-81bf-4584-8271-fe9093ebec4c" providerId="ADAL" clId="{F2B9242D-9DAC-4DEF-9BEE-2C9758675418}" dt="2021-03-27T08:53:48.867" v="56" actId="478"/>
          <ac:picMkLst>
            <pc:docMk/>
            <pc:sldMk cId="2519654883" sldId="273"/>
            <ac:picMk id="6" creationId="{99A0AAE0-6E3A-40F1-A87D-96801B1C4C6A}"/>
          </ac:picMkLst>
        </pc:picChg>
      </pc:sldChg>
      <pc:sldChg chg="modSp mod">
        <pc:chgData name="Joseph MacAdam" userId="bdcfcd3f-81bf-4584-8271-fe9093ebec4c" providerId="ADAL" clId="{F2B9242D-9DAC-4DEF-9BEE-2C9758675418}" dt="2021-03-27T08:51:31.748" v="24" actId="20577"/>
        <pc:sldMkLst>
          <pc:docMk/>
          <pc:sldMk cId="144790495" sldId="291"/>
        </pc:sldMkLst>
        <pc:spChg chg="mod">
          <ac:chgData name="Joseph MacAdam" userId="bdcfcd3f-81bf-4584-8271-fe9093ebec4c" providerId="ADAL" clId="{F2B9242D-9DAC-4DEF-9BEE-2C9758675418}" dt="2021-03-27T08:51:31.748" v="24" actId="20577"/>
          <ac:spMkLst>
            <pc:docMk/>
            <pc:sldMk cId="144790495" sldId="291"/>
            <ac:spMk id="4" creationId="{75388993-0010-42D7-B727-FCCBAE043D7C}"/>
          </ac:spMkLst>
        </pc:spChg>
      </pc:sldChg>
      <pc:sldChg chg="addSp delSp modSp add mod">
        <pc:chgData name="Joseph MacAdam" userId="bdcfcd3f-81bf-4584-8271-fe9093ebec4c" providerId="ADAL" clId="{F2B9242D-9DAC-4DEF-9BEE-2C9758675418}" dt="2021-03-27T09:03:21.315" v="373" actId="20577"/>
        <pc:sldMkLst>
          <pc:docMk/>
          <pc:sldMk cId="571398852" sldId="292"/>
        </pc:sldMkLst>
        <pc:spChg chg="mod">
          <ac:chgData name="Joseph MacAdam" userId="bdcfcd3f-81bf-4584-8271-fe9093ebec4c" providerId="ADAL" clId="{F2B9242D-9DAC-4DEF-9BEE-2C9758675418}" dt="2021-03-27T09:02:20.554" v="228" actId="20577"/>
          <ac:spMkLst>
            <pc:docMk/>
            <pc:sldMk cId="571398852" sldId="292"/>
            <ac:spMk id="2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03:21.315" v="373" actId="20577"/>
          <ac:spMkLst>
            <pc:docMk/>
            <pc:sldMk cId="571398852" sldId="292"/>
            <ac:spMk id="3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03:16.381" v="365" actId="1076"/>
          <ac:spMkLst>
            <pc:docMk/>
            <pc:sldMk cId="571398852" sldId="292"/>
            <ac:spMk id="7" creationId="{CF425241-6AD8-4837-ACF8-207CEA66B10C}"/>
          </ac:spMkLst>
        </pc:spChg>
        <pc:picChg chg="add mod">
          <ac:chgData name="Joseph MacAdam" userId="bdcfcd3f-81bf-4584-8271-fe9093ebec4c" providerId="ADAL" clId="{F2B9242D-9DAC-4DEF-9BEE-2C9758675418}" dt="2021-03-27T09:02:56.569" v="301" actId="108"/>
          <ac:picMkLst>
            <pc:docMk/>
            <pc:sldMk cId="571398852" sldId="292"/>
            <ac:picMk id="4" creationId="{7368D785-E864-4107-B21E-A1CD3EBD9EC5}"/>
          </ac:picMkLst>
        </pc:picChg>
        <pc:picChg chg="del">
          <ac:chgData name="Joseph MacAdam" userId="bdcfcd3f-81bf-4584-8271-fe9093ebec4c" providerId="ADAL" clId="{F2B9242D-9DAC-4DEF-9BEE-2C9758675418}" dt="2021-03-27T09:01:27.882" v="216" actId="478"/>
          <ac:picMkLst>
            <pc:docMk/>
            <pc:sldMk cId="571398852" sldId="292"/>
            <ac:picMk id="5" creationId="{340D3C55-A466-4B6F-8E25-808CF8D6DDA2}"/>
          </ac:picMkLst>
        </pc:picChg>
      </pc:sldChg>
      <pc:sldChg chg="del">
        <pc:chgData name="Joseph MacAdam" userId="bdcfcd3f-81bf-4584-8271-fe9093ebec4c" providerId="ADAL" clId="{F2B9242D-9DAC-4DEF-9BEE-2C9758675418}" dt="2021-03-27T08:53:23.567" v="34" actId="47"/>
        <pc:sldMkLst>
          <pc:docMk/>
          <pc:sldMk cId="4235305836" sldId="292"/>
        </pc:sldMkLst>
      </pc:sldChg>
      <pc:sldChg chg="del">
        <pc:chgData name="Joseph MacAdam" userId="bdcfcd3f-81bf-4584-8271-fe9093ebec4c" providerId="ADAL" clId="{F2B9242D-9DAC-4DEF-9BEE-2C9758675418}" dt="2021-03-27T08:53:23.567" v="34" actId="47"/>
        <pc:sldMkLst>
          <pc:docMk/>
          <pc:sldMk cId="521233262" sldId="293"/>
        </pc:sldMkLst>
      </pc:sldChg>
      <pc:sldChg chg="addSp delSp modSp add mod">
        <pc:chgData name="Joseph MacAdam" userId="bdcfcd3f-81bf-4584-8271-fe9093ebec4c" providerId="ADAL" clId="{F2B9242D-9DAC-4DEF-9BEE-2C9758675418}" dt="2021-03-27T09:10:26.892" v="558" actId="20577"/>
        <pc:sldMkLst>
          <pc:docMk/>
          <pc:sldMk cId="1824275058" sldId="293"/>
        </pc:sldMkLst>
        <pc:spChg chg="mod">
          <ac:chgData name="Joseph MacAdam" userId="bdcfcd3f-81bf-4584-8271-fe9093ebec4c" providerId="ADAL" clId="{F2B9242D-9DAC-4DEF-9BEE-2C9758675418}" dt="2021-03-27T09:07:38.499" v="382" actId="20577"/>
          <ac:spMkLst>
            <pc:docMk/>
            <pc:sldMk cId="1824275058" sldId="293"/>
            <ac:spMk id="2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10:26.892" v="558" actId="20577"/>
          <ac:spMkLst>
            <pc:docMk/>
            <pc:sldMk cId="1824275058" sldId="293"/>
            <ac:spMk id="3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10:08.765" v="506" actId="1076"/>
          <ac:spMkLst>
            <pc:docMk/>
            <pc:sldMk cId="1824275058" sldId="293"/>
            <ac:spMk id="7" creationId="{CF425241-6AD8-4837-ACF8-207CEA66B10C}"/>
          </ac:spMkLst>
        </pc:spChg>
        <pc:picChg chg="del">
          <ac:chgData name="Joseph MacAdam" userId="bdcfcd3f-81bf-4584-8271-fe9093ebec4c" providerId="ADAL" clId="{F2B9242D-9DAC-4DEF-9BEE-2C9758675418}" dt="2021-03-27T09:07:40.370" v="383" actId="478"/>
          <ac:picMkLst>
            <pc:docMk/>
            <pc:sldMk cId="1824275058" sldId="293"/>
            <ac:picMk id="4" creationId="{7368D785-E864-4107-B21E-A1CD3EBD9EC5}"/>
          </ac:picMkLst>
        </pc:picChg>
        <pc:picChg chg="add mod">
          <ac:chgData name="Joseph MacAdam" userId="bdcfcd3f-81bf-4584-8271-fe9093ebec4c" providerId="ADAL" clId="{F2B9242D-9DAC-4DEF-9BEE-2C9758675418}" dt="2021-03-27T09:07:58.061" v="388" actId="1076"/>
          <ac:picMkLst>
            <pc:docMk/>
            <pc:sldMk cId="1824275058" sldId="293"/>
            <ac:picMk id="5" creationId="{4B20D271-F6A3-4A6E-9B11-6F377AAA7D59}"/>
          </ac:picMkLst>
        </pc:picChg>
      </pc:sldChg>
      <pc:sldChg chg="new del">
        <pc:chgData name="Joseph MacAdam" userId="bdcfcd3f-81bf-4584-8271-fe9093ebec4c" providerId="ADAL" clId="{F2B9242D-9DAC-4DEF-9BEE-2C9758675418}" dt="2021-03-27T09:07:31.308" v="375" actId="47"/>
        <pc:sldMkLst>
          <pc:docMk/>
          <pc:sldMk cId="1965531150" sldId="293"/>
        </pc:sldMkLst>
      </pc:sldChg>
      <pc:sldChg chg="addSp delSp modSp add mod">
        <pc:chgData name="Joseph MacAdam" userId="bdcfcd3f-81bf-4584-8271-fe9093ebec4c" providerId="ADAL" clId="{F2B9242D-9DAC-4DEF-9BEE-2C9758675418}" dt="2021-03-27T09:23:03.073" v="588" actId="20577"/>
        <pc:sldMkLst>
          <pc:docMk/>
          <pc:sldMk cId="1552308885" sldId="294"/>
        </pc:sldMkLst>
        <pc:spChg chg="mod">
          <ac:chgData name="Joseph MacAdam" userId="bdcfcd3f-81bf-4584-8271-fe9093ebec4c" providerId="ADAL" clId="{F2B9242D-9DAC-4DEF-9BEE-2C9758675418}" dt="2021-03-27T09:22:07.241" v="567" actId="20577"/>
          <ac:spMkLst>
            <pc:docMk/>
            <pc:sldMk cId="1552308885" sldId="294"/>
            <ac:spMk id="2" creationId="{00000000-0000-0000-0000-000000000000}"/>
          </ac:spMkLst>
        </pc:spChg>
        <pc:spChg chg="mod">
          <ac:chgData name="Joseph MacAdam" userId="bdcfcd3f-81bf-4584-8271-fe9093ebec4c" providerId="ADAL" clId="{F2B9242D-9DAC-4DEF-9BEE-2C9758675418}" dt="2021-03-27T09:23:03.073" v="588" actId="20577"/>
          <ac:spMkLst>
            <pc:docMk/>
            <pc:sldMk cId="1552308885" sldId="294"/>
            <ac:spMk id="7" creationId="{CF425241-6AD8-4837-ACF8-207CEA66B10C}"/>
          </ac:spMkLst>
        </pc:spChg>
        <pc:picChg chg="add mod">
          <ac:chgData name="Joseph MacAdam" userId="bdcfcd3f-81bf-4584-8271-fe9093ebec4c" providerId="ADAL" clId="{F2B9242D-9DAC-4DEF-9BEE-2C9758675418}" dt="2021-03-27T09:22:48.855" v="570" actId="108"/>
          <ac:picMkLst>
            <pc:docMk/>
            <pc:sldMk cId="1552308885" sldId="294"/>
            <ac:picMk id="4" creationId="{5D466334-83CA-4941-ACA3-0DB2EEA38D9B}"/>
          </ac:picMkLst>
        </pc:picChg>
        <pc:picChg chg="del">
          <ac:chgData name="Joseph MacAdam" userId="bdcfcd3f-81bf-4584-8271-fe9093ebec4c" providerId="ADAL" clId="{F2B9242D-9DAC-4DEF-9BEE-2C9758675418}" dt="2021-03-27T09:22:44.113" v="568" actId="478"/>
          <ac:picMkLst>
            <pc:docMk/>
            <pc:sldMk cId="1552308885" sldId="294"/>
            <ac:picMk id="5" creationId="{4B20D271-F6A3-4A6E-9B11-6F377AAA7D59}"/>
          </ac:picMkLst>
        </pc:picChg>
      </pc:sldChg>
    </pc:docChg>
  </pc:docChgLst>
  <pc:docChgLst>
    <pc:chgData name="Joseph MacAdam" userId="bdcfcd3f-81bf-4584-8271-fe9093ebec4c" providerId="ADAL" clId="{B6883C59-3B9C-4DCF-839F-378398B71C86}"/>
    <pc:docChg chg="custSel addSld delSld modSld sldOrd">
      <pc:chgData name="Joseph MacAdam" userId="bdcfcd3f-81bf-4584-8271-fe9093ebec4c" providerId="ADAL" clId="{B6883C59-3B9C-4DCF-839F-378398B71C86}" dt="2021-03-27T00:39:21.056" v="622" actId="1076"/>
      <pc:docMkLst>
        <pc:docMk/>
      </pc:docMkLst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496272243" sldId="257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933185847" sldId="258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1161341669" sldId="259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1066164526" sldId="261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3131672025" sldId="262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4095203578" sldId="263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2994537861" sldId="264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3862303636" sldId="266"/>
        </pc:sldMkLst>
      </pc:sldChg>
      <pc:sldChg chg="modSp mod">
        <pc:chgData name="Joseph MacAdam" userId="bdcfcd3f-81bf-4584-8271-fe9093ebec4c" providerId="ADAL" clId="{B6883C59-3B9C-4DCF-839F-378398B71C86}" dt="2021-03-27T00:28:36.167" v="150" actId="20577"/>
        <pc:sldMkLst>
          <pc:docMk/>
          <pc:sldMk cId="2519654883" sldId="273"/>
        </pc:sldMkLst>
        <pc:spChg chg="mod">
          <ac:chgData name="Joseph MacAdam" userId="bdcfcd3f-81bf-4584-8271-fe9093ebec4c" providerId="ADAL" clId="{B6883C59-3B9C-4DCF-839F-378398B71C86}" dt="2021-03-27T00:28:02.070" v="38" actId="14100"/>
          <ac:spMkLst>
            <pc:docMk/>
            <pc:sldMk cId="2519654883" sldId="273"/>
            <ac:spMk id="2" creationId="{00000000-0000-0000-0000-000000000000}"/>
          </ac:spMkLst>
        </pc:spChg>
        <pc:spChg chg="mod">
          <ac:chgData name="Joseph MacAdam" userId="bdcfcd3f-81bf-4584-8271-fe9093ebec4c" providerId="ADAL" clId="{B6883C59-3B9C-4DCF-839F-378398B71C86}" dt="2021-03-27T00:28:36.167" v="150" actId="20577"/>
          <ac:spMkLst>
            <pc:docMk/>
            <pc:sldMk cId="2519654883" sldId="273"/>
            <ac:spMk id="3" creationId="{00000000-0000-0000-0000-000000000000}"/>
          </ac:spMkLst>
        </pc:spChg>
      </pc:sldChg>
      <pc:sldChg chg="modSp mod">
        <pc:chgData name="Joseph MacAdam" userId="bdcfcd3f-81bf-4584-8271-fe9093ebec4c" providerId="ADAL" clId="{B6883C59-3B9C-4DCF-839F-378398B71C86}" dt="2021-03-27T00:31:16.282" v="253" actId="113"/>
        <pc:sldMkLst>
          <pc:docMk/>
          <pc:sldMk cId="900295249" sldId="274"/>
        </pc:sldMkLst>
        <pc:spChg chg="mod">
          <ac:chgData name="Joseph MacAdam" userId="bdcfcd3f-81bf-4584-8271-fe9093ebec4c" providerId="ADAL" clId="{B6883C59-3B9C-4DCF-839F-378398B71C86}" dt="2021-03-27T00:31:16.282" v="253" actId="113"/>
          <ac:spMkLst>
            <pc:docMk/>
            <pc:sldMk cId="900295249" sldId="274"/>
            <ac:spMk id="5" creationId="{00000000-0000-0000-0000-000000000000}"/>
          </ac:spMkLst>
        </pc:spChg>
        <pc:spChg chg="mod">
          <ac:chgData name="Joseph MacAdam" userId="bdcfcd3f-81bf-4584-8271-fe9093ebec4c" providerId="ADAL" clId="{B6883C59-3B9C-4DCF-839F-378398B71C86}" dt="2021-03-27T00:30:40.595" v="219" actId="108"/>
          <ac:spMkLst>
            <pc:docMk/>
            <pc:sldMk cId="900295249" sldId="274"/>
            <ac:spMk id="8" creationId="{00000000-0000-0000-0000-000000000000}"/>
          </ac:spMkLst>
        </pc:spChg>
        <pc:picChg chg="mod">
          <ac:chgData name="Joseph MacAdam" userId="bdcfcd3f-81bf-4584-8271-fe9093ebec4c" providerId="ADAL" clId="{B6883C59-3B9C-4DCF-839F-378398B71C86}" dt="2021-03-27T00:29:13.292" v="160" actId="692"/>
          <ac:picMkLst>
            <pc:docMk/>
            <pc:sldMk cId="900295249" sldId="274"/>
            <ac:picMk id="6150" creationId="{00000000-0000-0000-0000-000000000000}"/>
          </ac:picMkLst>
        </pc:picChg>
        <pc:picChg chg="mod">
          <ac:chgData name="Joseph MacAdam" userId="bdcfcd3f-81bf-4584-8271-fe9093ebec4c" providerId="ADAL" clId="{B6883C59-3B9C-4DCF-839F-378398B71C86}" dt="2021-03-27T00:31:08.918" v="251" actId="1076"/>
          <ac:picMkLst>
            <pc:docMk/>
            <pc:sldMk cId="900295249" sldId="274"/>
            <ac:picMk id="6152" creationId="{00000000-0000-0000-0000-000000000000}"/>
          </ac:picMkLst>
        </pc:picChg>
      </pc:sldChg>
      <pc:sldChg chg="del">
        <pc:chgData name="Joseph MacAdam" userId="bdcfcd3f-81bf-4584-8271-fe9093ebec4c" providerId="ADAL" clId="{B6883C59-3B9C-4DCF-839F-378398B71C86}" dt="2021-03-27T00:26:53.864" v="1" actId="47"/>
        <pc:sldMkLst>
          <pc:docMk/>
          <pc:sldMk cId="3693422518" sldId="275"/>
        </pc:sldMkLst>
      </pc:sldChg>
      <pc:sldChg chg="del">
        <pc:chgData name="Joseph MacAdam" userId="bdcfcd3f-81bf-4584-8271-fe9093ebec4c" providerId="ADAL" clId="{B6883C59-3B9C-4DCF-839F-378398B71C86}" dt="2021-03-27T00:26:53.864" v="1" actId="47"/>
        <pc:sldMkLst>
          <pc:docMk/>
          <pc:sldMk cId="3641585172" sldId="276"/>
        </pc:sldMkLst>
      </pc:sldChg>
      <pc:sldChg chg="del">
        <pc:chgData name="Joseph MacAdam" userId="bdcfcd3f-81bf-4584-8271-fe9093ebec4c" providerId="ADAL" clId="{B6883C59-3B9C-4DCF-839F-378398B71C86}" dt="2021-03-27T00:26:53.864" v="1" actId="47"/>
        <pc:sldMkLst>
          <pc:docMk/>
          <pc:sldMk cId="1230766086" sldId="277"/>
        </pc:sldMkLst>
      </pc:sldChg>
      <pc:sldChg chg="del">
        <pc:chgData name="Joseph MacAdam" userId="bdcfcd3f-81bf-4584-8271-fe9093ebec4c" providerId="ADAL" clId="{B6883C59-3B9C-4DCF-839F-378398B71C86}" dt="2021-03-27T00:26:53.864" v="1" actId="47"/>
        <pc:sldMkLst>
          <pc:docMk/>
          <pc:sldMk cId="3647414138" sldId="279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1087906132" sldId="280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2324248558" sldId="282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641747131" sldId="283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1249620494" sldId="284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3974787713" sldId="285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462164128" sldId="286"/>
        </pc:sldMkLst>
      </pc:sldChg>
      <pc:sldChg chg="del">
        <pc:chgData name="Joseph MacAdam" userId="bdcfcd3f-81bf-4584-8271-fe9093ebec4c" providerId="ADAL" clId="{B6883C59-3B9C-4DCF-839F-378398B71C86}" dt="2021-03-27T00:26:53.864" v="1" actId="47"/>
        <pc:sldMkLst>
          <pc:docMk/>
          <pc:sldMk cId="2342648765" sldId="287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1957092599" sldId="288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742609278" sldId="289"/>
        </pc:sldMkLst>
      </pc:sldChg>
      <pc:sldChg chg="del">
        <pc:chgData name="Joseph MacAdam" userId="bdcfcd3f-81bf-4584-8271-fe9093ebec4c" providerId="ADAL" clId="{B6883C59-3B9C-4DCF-839F-378398B71C86}" dt="2021-03-27T00:26:50.858" v="0" actId="47"/>
        <pc:sldMkLst>
          <pc:docMk/>
          <pc:sldMk cId="2650703879" sldId="290"/>
        </pc:sldMkLst>
      </pc:sldChg>
      <pc:sldChg chg="modSp mod">
        <pc:chgData name="Joseph MacAdam" userId="bdcfcd3f-81bf-4584-8271-fe9093ebec4c" providerId="ADAL" clId="{B6883C59-3B9C-4DCF-839F-378398B71C86}" dt="2021-03-27T00:30:01.442" v="192" actId="20577"/>
        <pc:sldMkLst>
          <pc:docMk/>
          <pc:sldMk cId="144790495" sldId="291"/>
        </pc:sldMkLst>
        <pc:spChg chg="mod">
          <ac:chgData name="Joseph MacAdam" userId="bdcfcd3f-81bf-4584-8271-fe9093ebec4c" providerId="ADAL" clId="{B6883C59-3B9C-4DCF-839F-378398B71C86}" dt="2021-03-27T00:30:01.442" v="192" actId="20577"/>
          <ac:spMkLst>
            <pc:docMk/>
            <pc:sldMk cId="144790495" sldId="291"/>
            <ac:spMk id="4" creationId="{75388993-0010-42D7-B727-FCCBAE043D7C}"/>
          </ac:spMkLst>
        </pc:spChg>
      </pc:sldChg>
      <pc:sldChg chg="modSp add mod ord">
        <pc:chgData name="Joseph MacAdam" userId="bdcfcd3f-81bf-4584-8271-fe9093ebec4c" providerId="ADAL" clId="{B6883C59-3B9C-4DCF-839F-378398B71C86}" dt="2021-03-27T00:33:22.345" v="534" actId="20577"/>
        <pc:sldMkLst>
          <pc:docMk/>
          <pc:sldMk cId="3337429076" sldId="292"/>
        </pc:sldMkLst>
        <pc:spChg chg="mod">
          <ac:chgData name="Joseph MacAdam" userId="bdcfcd3f-81bf-4584-8271-fe9093ebec4c" providerId="ADAL" clId="{B6883C59-3B9C-4DCF-839F-378398B71C86}" dt="2021-03-27T00:27:24.152" v="14" actId="20577"/>
          <ac:spMkLst>
            <pc:docMk/>
            <pc:sldMk cId="3337429076" sldId="292"/>
            <ac:spMk id="2" creationId="{00000000-0000-0000-0000-000000000000}"/>
          </ac:spMkLst>
        </pc:spChg>
        <pc:spChg chg="mod">
          <ac:chgData name="Joseph MacAdam" userId="bdcfcd3f-81bf-4584-8271-fe9093ebec4c" providerId="ADAL" clId="{B6883C59-3B9C-4DCF-839F-378398B71C86}" dt="2021-03-27T00:33:22.345" v="534" actId="20577"/>
          <ac:spMkLst>
            <pc:docMk/>
            <pc:sldMk cId="3337429076" sldId="292"/>
            <ac:spMk id="3" creationId="{00000000-0000-0000-0000-000000000000}"/>
          </ac:spMkLst>
        </pc:spChg>
      </pc:sldChg>
      <pc:sldChg chg="addSp delSp modSp add mod">
        <pc:chgData name="Joseph MacAdam" userId="bdcfcd3f-81bf-4584-8271-fe9093ebec4c" providerId="ADAL" clId="{B6883C59-3B9C-4DCF-839F-378398B71C86}" dt="2021-03-27T00:32:26.164" v="316" actId="1076"/>
        <pc:sldMkLst>
          <pc:docMk/>
          <pc:sldMk cId="546592863" sldId="293"/>
        </pc:sldMkLst>
        <pc:spChg chg="mod">
          <ac:chgData name="Joseph MacAdam" userId="bdcfcd3f-81bf-4584-8271-fe9093ebec4c" providerId="ADAL" clId="{B6883C59-3B9C-4DCF-839F-378398B71C86}" dt="2021-03-27T00:32:22.493" v="314" actId="1076"/>
          <ac:spMkLst>
            <pc:docMk/>
            <pc:sldMk cId="546592863" sldId="293"/>
            <ac:spMk id="5" creationId="{00000000-0000-0000-0000-000000000000}"/>
          </ac:spMkLst>
        </pc:spChg>
        <pc:spChg chg="del">
          <ac:chgData name="Joseph MacAdam" userId="bdcfcd3f-81bf-4584-8271-fe9093ebec4c" providerId="ADAL" clId="{B6883C59-3B9C-4DCF-839F-378398B71C86}" dt="2021-03-27T00:32:09.731" v="259" actId="478"/>
          <ac:spMkLst>
            <pc:docMk/>
            <pc:sldMk cId="546592863" sldId="293"/>
            <ac:spMk id="8" creationId="{00000000-0000-0000-0000-000000000000}"/>
          </ac:spMkLst>
        </pc:spChg>
        <pc:picChg chg="add mod">
          <ac:chgData name="Joseph MacAdam" userId="bdcfcd3f-81bf-4584-8271-fe9093ebec4c" providerId="ADAL" clId="{B6883C59-3B9C-4DCF-839F-378398B71C86}" dt="2021-03-27T00:32:26.164" v="316" actId="1076"/>
          <ac:picMkLst>
            <pc:docMk/>
            <pc:sldMk cId="546592863" sldId="293"/>
            <ac:picMk id="2" creationId="{4E1926B1-2F0C-474C-8269-CC17793ECE93}"/>
          </ac:picMkLst>
        </pc:picChg>
        <pc:picChg chg="del">
          <ac:chgData name="Joseph MacAdam" userId="bdcfcd3f-81bf-4584-8271-fe9093ebec4c" providerId="ADAL" clId="{B6883C59-3B9C-4DCF-839F-378398B71C86}" dt="2021-03-27T00:32:08.437" v="258" actId="478"/>
          <ac:picMkLst>
            <pc:docMk/>
            <pc:sldMk cId="546592863" sldId="293"/>
            <ac:picMk id="6150" creationId="{00000000-0000-0000-0000-000000000000}"/>
          </ac:picMkLst>
        </pc:picChg>
        <pc:picChg chg="del">
          <ac:chgData name="Joseph MacAdam" userId="bdcfcd3f-81bf-4584-8271-fe9093ebec4c" providerId="ADAL" clId="{B6883C59-3B9C-4DCF-839F-378398B71C86}" dt="2021-03-27T00:32:07.847" v="257" actId="478"/>
          <ac:picMkLst>
            <pc:docMk/>
            <pc:sldMk cId="546592863" sldId="293"/>
            <ac:picMk id="6152" creationId="{00000000-0000-0000-0000-000000000000}"/>
          </ac:picMkLst>
        </pc:picChg>
      </pc:sldChg>
      <pc:sldChg chg="addSp delSp modSp new mod">
        <pc:chgData name="Joseph MacAdam" userId="bdcfcd3f-81bf-4584-8271-fe9093ebec4c" providerId="ADAL" clId="{B6883C59-3B9C-4DCF-839F-378398B71C86}" dt="2021-03-27T00:39:21.056" v="622" actId="1076"/>
        <pc:sldMkLst>
          <pc:docMk/>
          <pc:sldMk cId="81062111" sldId="294"/>
        </pc:sldMkLst>
        <pc:spChg chg="del">
          <ac:chgData name="Joseph MacAdam" userId="bdcfcd3f-81bf-4584-8271-fe9093ebec4c" providerId="ADAL" clId="{B6883C59-3B9C-4DCF-839F-378398B71C86}" dt="2021-03-27T00:38:51.344" v="541" actId="478"/>
          <ac:spMkLst>
            <pc:docMk/>
            <pc:sldMk cId="81062111" sldId="294"/>
            <ac:spMk id="2" creationId="{D807A8BD-0C09-46A6-B5C4-63AB3A1C27EF}"/>
          </ac:spMkLst>
        </pc:spChg>
        <pc:spChg chg="del">
          <ac:chgData name="Joseph MacAdam" userId="bdcfcd3f-81bf-4584-8271-fe9093ebec4c" providerId="ADAL" clId="{B6883C59-3B9C-4DCF-839F-378398B71C86}" dt="2021-03-27T00:38:44.255" v="536"/>
          <ac:spMkLst>
            <pc:docMk/>
            <pc:sldMk cId="81062111" sldId="294"/>
            <ac:spMk id="3" creationId="{53158327-CC82-4ED2-A211-9D125039A566}"/>
          </ac:spMkLst>
        </pc:spChg>
        <pc:spChg chg="add mod">
          <ac:chgData name="Joseph MacAdam" userId="bdcfcd3f-81bf-4584-8271-fe9093ebec4c" providerId="ADAL" clId="{B6883C59-3B9C-4DCF-839F-378398B71C86}" dt="2021-03-27T00:39:21.056" v="622" actId="1076"/>
          <ac:spMkLst>
            <pc:docMk/>
            <pc:sldMk cId="81062111" sldId="294"/>
            <ac:spMk id="5" creationId="{BF3EC599-4801-44FC-B706-94DEE6337BD4}"/>
          </ac:spMkLst>
        </pc:spChg>
        <pc:picChg chg="add mod">
          <ac:chgData name="Joseph MacAdam" userId="bdcfcd3f-81bf-4584-8271-fe9093ebec4c" providerId="ADAL" clId="{B6883C59-3B9C-4DCF-839F-378398B71C86}" dt="2021-03-27T00:38:49.430" v="540" actId="1076"/>
          <ac:picMkLst>
            <pc:docMk/>
            <pc:sldMk cId="81062111" sldId="294"/>
            <ac:picMk id="1026" creationId="{DFF58DF9-5B48-46C4-B0B4-FFD2E76244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8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07A1C0C-84CE-4963-859F-4DFBB5E92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7" y="4737654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 name, 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3" y="5944771"/>
            <a:ext cx="2028290" cy="7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2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5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F6AB-4C8C-418A-840A-91A38D9ECD1C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96B1-27C9-4A09-B422-80870ECDCE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2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388993-0010-42D7-B727-FCCBAE043D7C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Password Cracking Tools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4099"/>
          </a:xfrm>
        </p:spPr>
        <p:txBody>
          <a:bodyPr/>
          <a:lstStyle/>
          <a:p>
            <a:r>
              <a:rPr lang="en-US" dirty="0"/>
              <a:t>Password Crackers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3814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Passwords are stored as hashes</a:t>
            </a:r>
          </a:p>
          <a:p>
            <a:r>
              <a:rPr lang="en-US" dirty="0"/>
              <a:t>Grab copy of the hashes, crack offline</a:t>
            </a:r>
          </a:p>
          <a:p>
            <a:r>
              <a:rPr lang="en-US" dirty="0"/>
              <a:t>Use known, common passwords from a wordlist</a:t>
            </a:r>
          </a:p>
          <a:p>
            <a:r>
              <a:rPr lang="en-US" dirty="0"/>
              <a:t>Use rainbow tables</a:t>
            </a:r>
          </a:p>
          <a:p>
            <a:pPr lvl="1"/>
            <a:r>
              <a:rPr lang="en-US" dirty="0"/>
              <a:t>Pre-calculated hashes, based on system (SQL, Linux, Windows)</a:t>
            </a:r>
          </a:p>
          <a:p>
            <a:pPr lvl="1"/>
            <a:r>
              <a:rPr lang="en-US" dirty="0"/>
              <a:t>Password salting can combat rainbow tables</a:t>
            </a:r>
          </a:p>
          <a:p>
            <a:r>
              <a:rPr lang="en-US" dirty="0"/>
              <a:t>Security professionals audit user passwords using same tools as hackers would</a:t>
            </a:r>
          </a:p>
          <a:p>
            <a:pPr lvl="1"/>
            <a:r>
              <a:rPr lang="en-US" dirty="0"/>
              <a:t>Find and fix problem before it can be exploited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8444F89-BB2A-400E-AF65-D3F8F330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4" t="71667" r="73233" b="11250"/>
          <a:stretch/>
        </p:blipFill>
        <p:spPr>
          <a:xfrm>
            <a:off x="6810375" y="203201"/>
            <a:ext cx="1781175" cy="17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2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1223"/>
          </a:xfrm>
        </p:spPr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JtR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dirty="0"/>
              <a:t>John the Ripper</a:t>
            </a:r>
          </a:p>
          <a:p>
            <a:r>
              <a:rPr lang="en-US" dirty="0"/>
              <a:t>Multiple step process</a:t>
            </a:r>
          </a:p>
          <a:p>
            <a:pPr lvl="1"/>
            <a:r>
              <a:rPr lang="en-US" dirty="0"/>
              <a:t>Rules, Dictionary, and Brute Force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25241-6AD8-4837-ACF8-207CEA66B10C}"/>
              </a:ext>
            </a:extLst>
          </p:cNvPr>
          <p:cNvSpPr txBox="1"/>
          <p:nvPr/>
        </p:nvSpPr>
        <p:spPr>
          <a:xfrm>
            <a:off x="2077846" y="6103420"/>
            <a:ext cx="4476750" cy="369332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JtR</a:t>
            </a:r>
            <a:r>
              <a:rPr lang="en-US" dirty="0"/>
              <a:t> to audit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D3C55-A466-4B6F-8E25-808CF8D6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15" y="2919960"/>
            <a:ext cx="5554613" cy="3009353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251965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1223"/>
          </a:xfrm>
        </p:spPr>
        <p:txBody>
          <a:bodyPr/>
          <a:lstStyle/>
          <a:p>
            <a:r>
              <a:rPr lang="en-US" dirty="0"/>
              <a:t>Example - Hash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dirty="0"/>
              <a:t>Runs on Windows and Android OS</a:t>
            </a:r>
          </a:p>
          <a:p>
            <a:r>
              <a:rPr lang="en-US" dirty="0"/>
              <a:t>Different processes allowed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25241-6AD8-4837-ACF8-207CEA66B10C}"/>
              </a:ext>
            </a:extLst>
          </p:cNvPr>
          <p:cNvSpPr txBox="1"/>
          <p:nvPr/>
        </p:nvSpPr>
        <p:spPr>
          <a:xfrm>
            <a:off x="1662111" y="5647015"/>
            <a:ext cx="4943476" cy="369332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Screenshot of password auditing with Hash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8D785-E864-4107-B21E-A1CD3EBD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56" y="2506722"/>
            <a:ext cx="5159187" cy="2979678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5713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1223"/>
          </a:xfrm>
        </p:spPr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ncrack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dirty="0"/>
              <a:t>Attempts to crack network authentications</a:t>
            </a:r>
          </a:p>
          <a:p>
            <a:pPr lvl="1"/>
            <a:r>
              <a:rPr lang="en-US" dirty="0"/>
              <a:t>Typically, not used with captured hashes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25241-6AD8-4837-ACF8-207CEA66B10C}"/>
              </a:ext>
            </a:extLst>
          </p:cNvPr>
          <p:cNvSpPr txBox="1"/>
          <p:nvPr/>
        </p:nvSpPr>
        <p:spPr>
          <a:xfrm>
            <a:off x="2100262" y="5488097"/>
            <a:ext cx="4943476" cy="646331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Screenshot of password auditing a remote desktop system using </a:t>
            </a:r>
            <a:r>
              <a:rPr lang="en-US" dirty="0" err="1"/>
              <a:t>ncrack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0D271-F6A3-4A6E-9B11-6F377AAA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42" y="2575933"/>
            <a:ext cx="6321116" cy="2672342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82427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1223"/>
          </a:xfrm>
        </p:spPr>
        <p:txBody>
          <a:bodyPr/>
          <a:lstStyle/>
          <a:p>
            <a:r>
              <a:rPr lang="en-US" dirty="0"/>
              <a:t>Example - medusa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/>
          </a:bodyPr>
          <a:lstStyle/>
          <a:p>
            <a:r>
              <a:rPr lang="en-US" dirty="0"/>
              <a:t>Attempts to crack network authentications</a:t>
            </a:r>
          </a:p>
          <a:p>
            <a:pPr lvl="1"/>
            <a:r>
              <a:rPr lang="en-US" dirty="0"/>
              <a:t>Typically, not used with captured hashes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25241-6AD8-4837-ACF8-207CEA66B10C}"/>
              </a:ext>
            </a:extLst>
          </p:cNvPr>
          <p:cNvSpPr txBox="1"/>
          <p:nvPr/>
        </p:nvSpPr>
        <p:spPr>
          <a:xfrm>
            <a:off x="2100262" y="4520536"/>
            <a:ext cx="4943476" cy="646331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Screenshot of password auditing a remote ftp server using medusa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66334-83CA-4941-ACA3-0DB2EEA3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4" y="2701227"/>
            <a:ext cx="7750212" cy="1455546"/>
          </a:xfrm>
          <a:prstGeom prst="rect">
            <a:avLst/>
          </a:prstGeom>
          <a:noFill/>
          <a:ln w="25400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155230888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2" ma:contentTypeDescription="Create a new document." ma:contentTypeScope="" ma:versionID="5c92aa29dfbc1c4eaa87fd89c214422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e8062bcf8d0bd038078dd121191fe8a7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35ECAF-791A-4050-81CF-AC5440B753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C3B1-3782-4D72-AF8E-21ED0CFF7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B69D7-3FC2-4D9D-AE59-E8BF86ACE6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159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Circe Light</vt:lpstr>
      <vt:lpstr>Tw Cen MT</vt:lpstr>
      <vt:lpstr>Cybersecurity Template_4x3</vt:lpstr>
      <vt:lpstr>PowerPoint Presentation</vt:lpstr>
      <vt:lpstr>Password Crackers</vt:lpstr>
      <vt:lpstr>Example - JtR</vt:lpstr>
      <vt:lpstr>Example - Hash Suite</vt:lpstr>
      <vt:lpstr>Example - ncrack</vt:lpstr>
      <vt:lpstr>Example - medusa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Joseph MacAdam</cp:lastModifiedBy>
  <cp:revision>97</cp:revision>
  <dcterms:created xsi:type="dcterms:W3CDTF">2019-04-17T19:12:48Z</dcterms:created>
  <dcterms:modified xsi:type="dcterms:W3CDTF">2021-03-27T09:23:09Z</dcterms:modified>
  <cp:category>pptx, curriculum, cyber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3498000</vt:r8>
  </property>
</Properties>
</file>