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39" r:id="rId3"/>
    <p:sldId id="440" r:id="rId4"/>
    <p:sldId id="460" r:id="rId5"/>
    <p:sldId id="461" r:id="rId6"/>
    <p:sldId id="441" r:id="rId7"/>
    <p:sldId id="443" r:id="rId8"/>
    <p:sldId id="462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58" r:id="rId24"/>
    <p:sldId id="459" r:id="rId25"/>
    <p:sldId id="463" r:id="rId26"/>
    <p:sldId id="464" r:id="rId27"/>
    <p:sldId id="465" r:id="rId28"/>
    <p:sldId id="274" r:id="rId29"/>
  </p:sldIdLst>
  <p:sldSz cx="12190413" cy="6859588"/>
  <p:notesSz cx="6858000" cy="9144000"/>
  <p:defaultTextStyle>
    <a:defPPr>
      <a:defRPr lang="ru-RU"/>
    </a:defPPr>
    <a:lvl1pPr marL="0" algn="l" defTabSz="10123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6168" algn="l" defTabSz="10123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2335" algn="l" defTabSz="10123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18503" algn="l" defTabSz="10123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24669" algn="l" defTabSz="10123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0837" algn="l" defTabSz="10123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37004" algn="l" defTabSz="10123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43172" algn="l" defTabSz="10123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49340" algn="l" defTabSz="10123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24" autoAdjust="0"/>
  </p:normalViewPr>
  <p:slideViewPr>
    <p:cSldViewPr>
      <p:cViewPr varScale="1">
        <p:scale>
          <a:sx n="69" d="100"/>
          <a:sy n="69" d="100"/>
        </p:scale>
        <p:origin x="744" y="60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7212640" y="3810886"/>
            <a:ext cx="4977778" cy="911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7212668" y="3897912"/>
            <a:ext cx="4977753" cy="192069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7212668" y="4116120"/>
            <a:ext cx="4977753" cy="9146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7212661" y="4165369"/>
            <a:ext cx="2620939" cy="18292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7212661" y="4200544"/>
            <a:ext cx="2620939" cy="9146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7212661" y="3963319"/>
            <a:ext cx="4083788" cy="2743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9834063" y="4061923"/>
            <a:ext cx="2133322" cy="3658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50507"/>
            <a:ext cx="12190413" cy="24422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" y="3676382"/>
            <a:ext cx="12190414" cy="140709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8550960" y="3643934"/>
            <a:ext cx="3639460" cy="248489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12190413" cy="3702557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09523" y="2402446"/>
            <a:ext cx="11276132" cy="1470366"/>
          </a:xfrm>
        </p:spPr>
        <p:txBody>
          <a:bodyPr anchor="b"/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09520" y="3900841"/>
            <a:ext cx="6603141" cy="1753006"/>
          </a:xfrm>
        </p:spPr>
        <p:txBody>
          <a:bodyPr/>
          <a:lstStyle>
            <a:lvl1pPr marL="70864" indent="0" algn="l">
              <a:buNone/>
              <a:defRPr sz="2700">
                <a:solidFill>
                  <a:schemeClr val="tx2"/>
                </a:solidFill>
              </a:defRPr>
            </a:lvl1pPr>
            <a:lvl2pPr marL="506168" indent="0" algn="ctr">
              <a:buNone/>
            </a:lvl2pPr>
            <a:lvl3pPr marL="1012335" indent="0" algn="ctr">
              <a:buNone/>
            </a:lvl3pPr>
            <a:lvl4pPr marL="1518503" indent="0" algn="ctr">
              <a:buNone/>
            </a:lvl4pPr>
            <a:lvl5pPr marL="2024669" indent="0" algn="ctr">
              <a:buNone/>
            </a:lvl5pPr>
            <a:lvl6pPr marL="2530837" indent="0" algn="ctr">
              <a:buNone/>
            </a:lvl6pPr>
            <a:lvl7pPr marL="3037004" indent="0" algn="ctr">
              <a:buNone/>
            </a:lvl7pPr>
            <a:lvl8pPr marL="3543172" indent="0" algn="ctr">
              <a:buNone/>
            </a:lvl8pPr>
            <a:lvl9pPr marL="404934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8939639" y="4207214"/>
            <a:ext cx="1279993" cy="457306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24.02.2023</a:t>
            </a:fld>
            <a:endParaRPr lang="ru-RU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7212661" y="4206262"/>
            <a:ext cx="1726975" cy="45730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1092007" y="1136"/>
            <a:ext cx="996819" cy="365845"/>
          </a:xfr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041223" y="1143265"/>
            <a:ext cx="2539669" cy="5487670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520" y="1143265"/>
            <a:ext cx="8330115" cy="548767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59" y="1981662"/>
            <a:ext cx="10361851" cy="1362390"/>
          </a:xfrm>
        </p:spPr>
        <p:txBody>
          <a:bodyPr anchor="b">
            <a:noAutofit/>
          </a:bodyPr>
          <a:lstStyle>
            <a:lvl1pPr algn="l">
              <a:buNone/>
              <a:defRPr sz="48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959" y="3367870"/>
            <a:ext cx="10361851" cy="1510061"/>
          </a:xfrm>
        </p:spPr>
        <p:txBody>
          <a:bodyPr anchor="t"/>
          <a:lstStyle>
            <a:lvl1pPr marL="50617" indent="0">
              <a:buNone/>
              <a:defRPr sz="2300" b="0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24.02.2023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521" y="2249947"/>
            <a:ext cx="5384099" cy="4527011"/>
          </a:xfrm>
        </p:spPr>
        <p:txBody>
          <a:bodyPr/>
          <a:lstStyle>
            <a:lvl1pPr>
              <a:defRPr sz="2200"/>
            </a:lvl1pPr>
            <a:lvl2pPr>
              <a:defRPr sz="21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6795" y="2249947"/>
            <a:ext cx="5384099" cy="4527011"/>
          </a:xfrm>
        </p:spPr>
        <p:txBody>
          <a:bodyPr/>
          <a:lstStyle>
            <a:lvl1pPr>
              <a:defRPr sz="2200"/>
            </a:lvl1pPr>
            <a:lvl2pPr>
              <a:defRPr sz="21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7936" y="1143265"/>
            <a:ext cx="11174546" cy="1070096"/>
          </a:xfrm>
        </p:spPr>
        <p:txBody>
          <a:bodyPr anchor="ctr"/>
          <a:lstStyle>
            <a:lvl1pPr>
              <a:defRPr sz="4400" b="0" i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7934" y="2245490"/>
            <a:ext cx="5388162" cy="457306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50617" indent="0">
              <a:buNone/>
              <a:defRPr sz="21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294153" y="2245490"/>
            <a:ext cx="5388332" cy="457306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50617" indent="0">
              <a:buNone/>
              <a:defRPr sz="21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507934" y="2709146"/>
            <a:ext cx="5388162" cy="38871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290260" y="2709146"/>
            <a:ext cx="5388332" cy="38871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24.02.2023</a:t>
            </a:fld>
            <a:endParaRPr lang="ru-RU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3" y="1143265"/>
            <a:ext cx="10971371" cy="1070096"/>
          </a:xfrm>
        </p:spPr>
        <p:txBody>
          <a:bodyPr anchor="ctr"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777097" y="612790"/>
            <a:ext cx="1276186" cy="457306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24.02.2023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7009487" y="612790"/>
            <a:ext cx="1767610" cy="45730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98230" y="2272"/>
            <a:ext cx="1015867" cy="36584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24.02.2023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7066" y="1102224"/>
            <a:ext cx="4510453" cy="878028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137066" y="2011192"/>
            <a:ext cx="4510453" cy="4618789"/>
          </a:xfrm>
        </p:spPr>
        <p:txBody>
          <a:bodyPr/>
          <a:lstStyle>
            <a:lvl1pPr marL="10123" indent="0">
              <a:buNone/>
              <a:defRPr sz="16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03173" y="776466"/>
            <a:ext cx="6802251" cy="5853515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52971" y="1109421"/>
            <a:ext cx="782302" cy="4682721"/>
          </a:xfrm>
        </p:spPr>
        <p:txBody>
          <a:bodyPr vert="vert270" lIns="50617" tIns="0" rIns="50617" anchor="t"/>
          <a:lstStyle>
            <a:lvl1pPr algn="ctr">
              <a:buNone/>
              <a:defRPr sz="22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38158" y="1143265"/>
            <a:ext cx="6095207" cy="4573059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ru-RU" dirty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16868" y="3275070"/>
            <a:ext cx="3453950" cy="2517072"/>
          </a:xfrm>
        </p:spPr>
        <p:txBody>
          <a:bodyPr lIns="0" tIns="0" rIns="50617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1pPr>
            <a:lvl2pPr>
              <a:buFontTx/>
              <a:buNone/>
              <a:defRPr sz="13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24.02.2023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905"/>
            <a:ext cx="12190413" cy="84426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12190413" cy="31073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7" y="308352"/>
            <a:ext cx="12190414" cy="9146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7212640" y="360333"/>
            <a:ext cx="4977778" cy="911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7212668" y="440219"/>
            <a:ext cx="4977753" cy="180076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7208847" y="497620"/>
            <a:ext cx="4083788" cy="2743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9830250" y="589080"/>
            <a:ext cx="2133322" cy="3658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12111714" y="-2001"/>
            <a:ext cx="76826" cy="621936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12057741" y="-2001"/>
            <a:ext cx="36572" cy="621936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12032339" y="-2001"/>
            <a:ext cx="12191" cy="621936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11965673" y="-2001"/>
            <a:ext cx="36572" cy="621936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11886023" y="381"/>
            <a:ext cx="73142" cy="585351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11829762" y="381"/>
            <a:ext cx="12191" cy="585351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523" y="1143265"/>
            <a:ext cx="10971371" cy="1067047"/>
          </a:xfrm>
          <a:prstGeom prst="rect">
            <a:avLst/>
          </a:prstGeom>
        </p:spPr>
        <p:txBody>
          <a:bodyPr vert="horz" lIns="101234" tIns="50617" rIns="101234" bIns="50617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523" y="2249946"/>
            <a:ext cx="10971371" cy="4326114"/>
          </a:xfrm>
          <a:prstGeom prst="rect">
            <a:avLst/>
          </a:prstGeom>
        </p:spPr>
        <p:txBody>
          <a:bodyPr vert="horz" lIns="101234" tIns="50617" rIns="101234" bIns="50617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8780905" y="612790"/>
            <a:ext cx="1276186" cy="457306"/>
          </a:xfrm>
          <a:prstGeom prst="rect">
            <a:avLst/>
          </a:prstGeom>
        </p:spPr>
        <p:txBody>
          <a:bodyPr vert="horz" lIns="101234" tIns="50617" rIns="101234" bIns="50617"/>
          <a:lstStyle>
            <a:lvl1pPr algn="l" eaLnBrk="1" latinLnBrk="0" hangingPunct="1">
              <a:defRPr kumimoji="0" sz="900">
                <a:solidFill>
                  <a:schemeClr val="accent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24.02.2023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7009487" y="612790"/>
            <a:ext cx="1767610" cy="457306"/>
          </a:xfrm>
          <a:prstGeom prst="rect">
            <a:avLst/>
          </a:prstGeom>
        </p:spPr>
        <p:txBody>
          <a:bodyPr vert="horz" lIns="101234" tIns="50617" rIns="101234" bIns="50617"/>
          <a:lstStyle>
            <a:lvl1pPr algn="r" eaLnBrk="1" latinLnBrk="0" hangingPunct="1">
              <a:defRPr kumimoji="0" sz="900">
                <a:solidFill>
                  <a:schemeClr val="accent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898230" y="2272"/>
            <a:ext cx="1015867" cy="365845"/>
          </a:xfrm>
          <a:prstGeom prst="rect">
            <a:avLst/>
          </a:prstGeom>
        </p:spPr>
        <p:txBody>
          <a:bodyPr vert="horz" lIns="101234" tIns="50617" rIns="101234" bIns="50617" anchor="b"/>
          <a:lstStyle>
            <a:lvl1pPr algn="r" eaLnBrk="1" latinLnBrk="0" hangingPunct="1">
              <a:defRPr kumimoji="0" sz="20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04934" indent="-283454" algn="l" rtl="0" eaLnBrk="1" latinLnBrk="0" hangingPunct="1">
        <a:spcBef>
          <a:spcPts val="332"/>
        </a:spcBef>
        <a:buClr>
          <a:schemeClr val="accent3"/>
        </a:buClr>
        <a:buFont typeface="Georgia"/>
        <a:buChar char="•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28881" indent="-273330" algn="l" rtl="0" eaLnBrk="1" latinLnBrk="0" hangingPunct="1">
        <a:spcBef>
          <a:spcPts val="332"/>
        </a:spcBef>
        <a:buClr>
          <a:schemeClr val="accent2"/>
        </a:buClr>
        <a:buFont typeface="Georgia"/>
        <a:buChar char="▫"/>
        <a:defRPr kumimoji="0" sz="29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022458" indent="-242961" algn="l" rtl="0" eaLnBrk="1" latinLnBrk="0" hangingPunct="1">
        <a:spcBef>
          <a:spcPts val="332"/>
        </a:spcBef>
        <a:buClr>
          <a:schemeClr val="accent1"/>
        </a:buClr>
        <a:buFont typeface="Wingdings 2"/>
        <a:buChar char=""/>
        <a:defRPr kumimoji="0"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305913" indent="-222713" algn="l" rtl="0" eaLnBrk="1" latinLnBrk="0" hangingPunct="1">
        <a:spcBef>
          <a:spcPts val="332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538749" indent="-202467" algn="l" rtl="0" eaLnBrk="1" latinLnBrk="0" hangingPunct="1">
        <a:spcBef>
          <a:spcPts val="332"/>
        </a:spcBef>
        <a:buClr>
          <a:schemeClr val="accent3"/>
        </a:buClr>
        <a:buFont typeface="Georgia"/>
        <a:buChar char="▫"/>
        <a:defRPr kumimoji="0" sz="22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781710" indent="-202467" algn="l" rtl="0" eaLnBrk="1" latinLnBrk="0" hangingPunct="1">
        <a:spcBef>
          <a:spcPts val="332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2024669" indent="-202467" algn="l" rtl="0" eaLnBrk="1" latinLnBrk="0" hangingPunct="1">
        <a:spcBef>
          <a:spcPts val="332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247383" indent="-202467" algn="l" rtl="0" eaLnBrk="1" latinLnBrk="0" hangingPunct="1">
        <a:spcBef>
          <a:spcPts val="332"/>
        </a:spcBef>
        <a:buClr>
          <a:schemeClr val="accent3"/>
        </a:buClr>
        <a:buFont typeface="Georgia"/>
        <a:buChar char="◦"/>
        <a:defRPr kumimoji="0" sz="17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480221" indent="-202467" algn="l" rtl="0" eaLnBrk="1" latinLnBrk="0" hangingPunct="1">
        <a:spcBef>
          <a:spcPts val="332"/>
        </a:spcBef>
        <a:buClr>
          <a:schemeClr val="accent3"/>
        </a:buClr>
        <a:buFont typeface="Georgia"/>
        <a:buChar char="◦"/>
        <a:defRPr kumimoji="0" sz="16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61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23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850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246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308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370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431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493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925145" y="0"/>
            <a:ext cx="6340122" cy="1710808"/>
          </a:xfrm>
          <a:prstGeom prst="rect">
            <a:avLst/>
          </a:prstGeom>
        </p:spPr>
        <p:txBody>
          <a:bodyPr vert="horz" lIns="101234" tIns="50617" rIns="101234" bIns="50617" anchor="b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1100" dirty="0">
                <a:solidFill>
                  <a:schemeClr val="bg1"/>
                </a:solidFill>
                <a:latin typeface="Roadtest" pitchFamily="2" charset="0"/>
                <a:ea typeface="+mj-ea"/>
                <a:cs typeface="+mj-cs"/>
              </a:rPr>
              <a:t>40-dars</a:t>
            </a:r>
            <a:endParaRPr lang="ru-RU" sz="11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0" y="3144042"/>
            <a:ext cx="12190414" cy="571504"/>
          </a:xfrm>
          <a:prstGeom prst="rect">
            <a:avLst/>
          </a:prstGeom>
        </p:spPr>
        <p:txBody>
          <a:bodyPr vert="horz" lIns="101234" tIns="50617" rIns="101234" bIns="50617">
            <a:noAutofit/>
          </a:bodyPr>
          <a:lstStyle/>
          <a:p>
            <a:pPr marL="70864">
              <a:spcBef>
                <a:spcPts val="332"/>
              </a:spcBef>
              <a:buClr>
                <a:schemeClr val="accent3"/>
              </a:buClr>
              <a:defRPr/>
            </a:pPr>
            <a:r>
              <a:rPr lang="en-US" sz="3300" b="1" dirty="0">
                <a:solidFill>
                  <a:schemeClr val="bg1"/>
                </a:solidFill>
              </a:rPr>
              <a:t>WHILE TSIKLI</a:t>
            </a:r>
          </a:p>
        </p:txBody>
      </p:sp>
      <p:pic>
        <p:nvPicPr>
          <p:cNvPr id="1029" name="Picture 5" descr="C:\Users\Админ\Desktop\p4p\Python_logo_and_wordmark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987" y="4190614"/>
            <a:ext cx="11998438" cy="2668977"/>
          </a:xfrm>
          <a:prstGeom prst="rect">
            <a:avLst/>
          </a:prstGeom>
          <a:noFill/>
        </p:spPr>
      </p:pic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/>
          <a:srcRect l="40080" t="24725" r="51684" b="59822"/>
          <a:stretch>
            <a:fillRect/>
          </a:stretch>
        </p:blipFill>
        <p:spPr bwMode="auto">
          <a:xfrm>
            <a:off x="10390413" y="0"/>
            <a:ext cx="1800000" cy="13504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72274"/>
            <a:ext cx="121904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i="1" dirty="0" err="1"/>
              <a:t>Keling</a:t>
            </a:r>
            <a:r>
              <a:rPr lang="en-US" sz="3000" i="1" dirty="0"/>
              <a:t>, </a:t>
            </a:r>
            <a:r>
              <a:rPr lang="en-US" sz="3000" i="1" dirty="0" err="1"/>
              <a:t>sodda</a:t>
            </a:r>
            <a:r>
              <a:rPr lang="en-US" sz="3000" i="1" dirty="0"/>
              <a:t> </a:t>
            </a:r>
            <a:r>
              <a:rPr lang="en-US" sz="3000" i="1" dirty="0" err="1"/>
              <a:t>misol</a:t>
            </a:r>
            <a:r>
              <a:rPr lang="en-US" sz="3000" i="1" dirty="0"/>
              <a:t> </a:t>
            </a:r>
            <a:r>
              <a:rPr lang="en-US" sz="3000" i="1" dirty="0" err="1"/>
              <a:t>ko`ramiz</a:t>
            </a:r>
            <a:r>
              <a:rPr lang="en-US" sz="3000" i="1" dirty="0"/>
              <a:t>:</a:t>
            </a:r>
          </a:p>
          <a:p>
            <a:pPr algn="ctr"/>
            <a:r>
              <a:rPr lang="en-US" sz="3000" b="1" i="1" dirty="0"/>
              <a:t>while</a:t>
            </a:r>
            <a:r>
              <a:rPr lang="en-US" sz="3000" i="1" dirty="0"/>
              <a:t> </a:t>
            </a:r>
            <a:r>
              <a:rPr lang="en-US" sz="3000" b="1" i="1" dirty="0" err="1"/>
              <a:t>yordamida</a:t>
            </a:r>
            <a:r>
              <a:rPr lang="en-US" sz="3000" i="1" dirty="0"/>
              <a:t> </a:t>
            </a:r>
            <a:r>
              <a:rPr lang="en-US" sz="3000" b="1" i="1" dirty="0"/>
              <a:t>5 </a:t>
            </a:r>
            <a:r>
              <a:rPr lang="en-US" sz="3000" b="1" i="1" dirty="0" err="1"/>
              <a:t>gacha</a:t>
            </a:r>
            <a:r>
              <a:rPr lang="en-US" sz="3000" b="1" i="1" dirty="0"/>
              <a:t> </a:t>
            </a:r>
            <a:r>
              <a:rPr lang="en-US" sz="3000" b="1" i="1" dirty="0" err="1"/>
              <a:t>sanaymiz</a:t>
            </a:r>
            <a:r>
              <a:rPr lang="en-US" sz="3000" b="1" i="1" dirty="0"/>
              <a:t>:</a:t>
            </a:r>
            <a:endParaRPr lang="ru-RU" sz="3000" b="1" i="1" dirty="0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/>
          <a:srcRect l="20492" t="16495" r="43271" b="71142"/>
          <a:stretch>
            <a:fillRect/>
          </a:stretch>
        </p:blipFill>
        <p:spPr bwMode="auto">
          <a:xfrm>
            <a:off x="155206" y="2349794"/>
            <a:ext cx="118800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0" y="5358620"/>
            <a:ext cx="121904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</a:rPr>
              <a:t>Natija</a:t>
            </a:r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en-US" sz="3000" i="1" dirty="0"/>
              <a:t>1 2 3 4 5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98359"/>
            <a:ext cx="12190413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>
                <a:solidFill>
                  <a:schemeClr val="accent2">
                    <a:lumMod val="50000"/>
                  </a:schemeClr>
                </a:solidFill>
              </a:rPr>
              <a:t>Yuqoridagi</a:t>
            </a: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000" b="1" dirty="0" err="1">
                <a:solidFill>
                  <a:schemeClr val="accent2">
                    <a:lumMod val="50000"/>
                  </a:schemeClr>
                </a:solidFill>
              </a:rPr>
              <a:t>kodni</a:t>
            </a: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000" b="1" dirty="0" err="1">
                <a:solidFill>
                  <a:schemeClr val="accent2">
                    <a:lumMod val="50000"/>
                  </a:schemeClr>
                </a:solidFill>
              </a:rPr>
              <a:t>tahlil</a:t>
            </a: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000" b="1" dirty="0" err="1">
                <a:solidFill>
                  <a:schemeClr val="accent2">
                    <a:lumMod val="50000"/>
                  </a:schemeClr>
                </a:solidFill>
              </a:rPr>
              <a:t>qilamiz</a:t>
            </a: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endParaRPr lang="en-US" sz="3000" dirty="0"/>
          </a:p>
          <a:p>
            <a:pPr indent="360363">
              <a:buFont typeface="Arial" pitchFamily="34" charset="0"/>
              <a:buChar char="•"/>
            </a:pPr>
            <a:r>
              <a:rPr lang="en-US" sz="3000" dirty="0" err="1"/>
              <a:t>Avval</a:t>
            </a:r>
            <a:r>
              <a:rPr lang="en-US" sz="3000" dirty="0"/>
              <a:t> </a:t>
            </a:r>
            <a:r>
              <a:rPr lang="en-US" sz="3000" b="1" dirty="0"/>
              <a:t>son</a:t>
            </a:r>
            <a:r>
              <a:rPr lang="en-US" sz="3000" dirty="0"/>
              <a:t> </a:t>
            </a:r>
            <a:r>
              <a:rPr lang="en-US" sz="3000" dirty="0" err="1"/>
              <a:t>degan</a:t>
            </a:r>
            <a:r>
              <a:rPr lang="en-US" sz="3000" dirty="0"/>
              <a:t> </a:t>
            </a:r>
            <a:r>
              <a:rPr lang="en-US" sz="3000" dirty="0" err="1"/>
              <a:t>o`zgaruvchi</a:t>
            </a:r>
            <a:r>
              <a:rPr lang="en-US" sz="3000" dirty="0"/>
              <a:t> </a:t>
            </a:r>
            <a:r>
              <a:rPr lang="en-US" sz="3000" dirty="0" err="1"/>
              <a:t>yaratdik</a:t>
            </a:r>
            <a:r>
              <a:rPr lang="en-US" sz="3000" dirty="0"/>
              <a:t> </a:t>
            </a:r>
            <a:r>
              <a:rPr lang="en-US" sz="3000" dirty="0" err="1"/>
              <a:t>va</a:t>
            </a:r>
            <a:r>
              <a:rPr lang="en-US" sz="3000" dirty="0"/>
              <a:t> </a:t>
            </a:r>
            <a:r>
              <a:rPr lang="en-US" sz="3000" dirty="0" err="1"/>
              <a:t>unga</a:t>
            </a:r>
            <a:r>
              <a:rPr lang="en-US" sz="3000" dirty="0"/>
              <a:t> </a:t>
            </a:r>
            <a:r>
              <a:rPr lang="en-US" sz="3000" b="1" dirty="0"/>
              <a:t>1</a:t>
            </a:r>
            <a:r>
              <a:rPr lang="en-US" sz="3000" dirty="0"/>
              <a:t> </a:t>
            </a:r>
            <a:r>
              <a:rPr lang="en-US" sz="3000" dirty="0" err="1"/>
              <a:t>qiymatini</a:t>
            </a:r>
            <a:r>
              <a:rPr lang="en-US" sz="3000" dirty="0"/>
              <a:t> </a:t>
            </a:r>
            <a:r>
              <a:rPr lang="en-US" sz="3000" dirty="0" err="1"/>
              <a:t>berdik</a:t>
            </a:r>
            <a:r>
              <a:rPr lang="en-US" sz="3000" dirty="0"/>
              <a:t>. </a:t>
            </a:r>
          </a:p>
          <a:p>
            <a:pPr indent="360363">
              <a:buFont typeface="Arial" pitchFamily="34" charset="0"/>
              <a:buChar char="•"/>
            </a:pPr>
            <a:r>
              <a:rPr lang="en-US" sz="3000" dirty="0"/>
              <a:t>2-qatorda </a:t>
            </a:r>
            <a:r>
              <a:rPr lang="en-US" sz="3000" dirty="0" err="1"/>
              <a:t>esa</a:t>
            </a:r>
            <a:r>
              <a:rPr lang="en-US" sz="3000" dirty="0"/>
              <a:t> </a:t>
            </a:r>
            <a:r>
              <a:rPr lang="en-US" sz="3000" b="1" dirty="0" err="1"/>
              <a:t>toki</a:t>
            </a:r>
            <a:r>
              <a:rPr lang="en-US" sz="3000" dirty="0"/>
              <a:t> </a:t>
            </a:r>
            <a:r>
              <a:rPr lang="en-US" sz="3000" b="1" dirty="0"/>
              <a:t>son</a:t>
            </a:r>
            <a:r>
              <a:rPr lang="en-US" sz="3000" dirty="0"/>
              <a:t> </a:t>
            </a:r>
            <a:r>
              <a:rPr lang="en-US" sz="3000" b="1" dirty="0"/>
              <a:t>5 </a:t>
            </a:r>
            <a:r>
              <a:rPr lang="en-US" sz="3000" b="1" dirty="0" err="1"/>
              <a:t>dan</a:t>
            </a:r>
            <a:r>
              <a:rPr lang="en-US" sz="3000" b="1" dirty="0"/>
              <a:t> </a:t>
            </a:r>
            <a:r>
              <a:rPr lang="en-US" sz="3000" b="1" dirty="0" err="1"/>
              <a:t>kichik</a:t>
            </a:r>
            <a:r>
              <a:rPr lang="en-US" sz="3000" b="1" dirty="0"/>
              <a:t> </a:t>
            </a:r>
            <a:r>
              <a:rPr lang="en-US" sz="3000" b="1" dirty="0" err="1"/>
              <a:t>yoki</a:t>
            </a:r>
            <a:r>
              <a:rPr lang="en-US" sz="3000" b="1" dirty="0"/>
              <a:t> </a:t>
            </a:r>
            <a:r>
              <a:rPr lang="en-US" sz="3000" b="1" dirty="0" err="1"/>
              <a:t>teng</a:t>
            </a:r>
            <a:r>
              <a:rPr lang="en-US" sz="3000" b="1" dirty="0"/>
              <a:t> </a:t>
            </a:r>
            <a:r>
              <a:rPr lang="en-US" sz="3000" b="1" dirty="0" err="1"/>
              <a:t>ekan</a:t>
            </a:r>
            <a:r>
              <a:rPr lang="en-US" sz="3000" dirty="0"/>
              <a:t> 3-4-qatorlarni </a:t>
            </a:r>
            <a:r>
              <a:rPr lang="en-US" sz="3000" b="1" dirty="0" err="1"/>
              <a:t>bajar</a:t>
            </a:r>
            <a:r>
              <a:rPr lang="en-US" sz="3000" b="1" dirty="0"/>
              <a:t>,</a:t>
            </a:r>
            <a:r>
              <a:rPr lang="en-US" sz="3000" dirty="0"/>
              <a:t> </a:t>
            </a:r>
            <a:r>
              <a:rPr lang="en-US" sz="3000" dirty="0" err="1"/>
              <a:t>dedik</a:t>
            </a:r>
            <a:r>
              <a:rPr lang="en-US" sz="3000" dirty="0"/>
              <a:t>. </a:t>
            </a:r>
          </a:p>
          <a:p>
            <a:pPr indent="360363">
              <a:buFont typeface="Arial" pitchFamily="34" charset="0"/>
              <a:buChar char="•"/>
            </a:pPr>
            <a:r>
              <a:rPr lang="en-US" sz="3000" dirty="0"/>
              <a:t>3-qatorda </a:t>
            </a:r>
            <a:r>
              <a:rPr lang="en-US" sz="3000" b="1" dirty="0"/>
              <a:t>son</a:t>
            </a:r>
            <a:r>
              <a:rPr lang="en-US" sz="3000" dirty="0"/>
              <a:t> </a:t>
            </a:r>
            <a:r>
              <a:rPr lang="en-US" sz="3000" dirty="0" err="1"/>
              <a:t>ni</a:t>
            </a:r>
            <a:r>
              <a:rPr lang="en-US" sz="3000" dirty="0"/>
              <a:t> </a:t>
            </a:r>
            <a:r>
              <a:rPr lang="en-US" sz="3000" dirty="0" err="1"/>
              <a:t>konsolga</a:t>
            </a:r>
            <a:r>
              <a:rPr lang="en-US" sz="3000" dirty="0"/>
              <a:t> </a:t>
            </a:r>
            <a:r>
              <a:rPr lang="en-US" sz="3000" dirty="0" err="1"/>
              <a:t>chiqardik</a:t>
            </a:r>
            <a:r>
              <a:rPr lang="en-US" sz="3000" dirty="0"/>
              <a:t>.</a:t>
            </a:r>
          </a:p>
          <a:p>
            <a:pPr indent="360363">
              <a:buFont typeface="Arial" pitchFamily="34" charset="0"/>
              <a:buChar char="•"/>
            </a:pPr>
            <a:r>
              <a:rPr lang="en-US" sz="3000" dirty="0"/>
              <a:t>4-qatorda </a:t>
            </a:r>
            <a:r>
              <a:rPr lang="en-US" sz="3000" b="1" dirty="0"/>
              <a:t>son</a:t>
            </a:r>
            <a:r>
              <a:rPr lang="en-US" sz="3000" dirty="0"/>
              <a:t> </a:t>
            </a:r>
            <a:r>
              <a:rPr lang="en-US" sz="3000" dirty="0" err="1"/>
              <a:t>ga</a:t>
            </a:r>
            <a:r>
              <a:rPr lang="en-US" sz="3000" dirty="0"/>
              <a:t> </a:t>
            </a:r>
            <a:r>
              <a:rPr lang="en-US" sz="3000" b="1" dirty="0"/>
              <a:t>1</a:t>
            </a:r>
            <a:r>
              <a:rPr lang="en-US" sz="3000" dirty="0"/>
              <a:t> </a:t>
            </a:r>
            <a:r>
              <a:rPr lang="en-US" sz="3000" b="1" dirty="0" err="1"/>
              <a:t>qo`shdik</a:t>
            </a:r>
            <a:r>
              <a:rPr lang="en-US" sz="3000" dirty="0"/>
              <a:t>. </a:t>
            </a:r>
          </a:p>
          <a:p>
            <a:pPr indent="360363">
              <a:buFont typeface="Arial" pitchFamily="34" charset="0"/>
              <a:buChar char="•"/>
            </a:pPr>
            <a:r>
              <a:rPr lang="en-US" sz="3000" dirty="0"/>
              <a:t>4-qatordan </a:t>
            </a:r>
            <a:r>
              <a:rPr lang="en-US" sz="3000" dirty="0" err="1"/>
              <a:t>so`ng</a:t>
            </a:r>
            <a:r>
              <a:rPr lang="en-US" sz="3000" dirty="0"/>
              <a:t> </a:t>
            </a:r>
            <a:r>
              <a:rPr lang="en-US" sz="3000" dirty="0" err="1"/>
              <a:t>kod</a:t>
            </a:r>
            <a:r>
              <a:rPr lang="en-US" sz="3000" dirty="0"/>
              <a:t> </a:t>
            </a:r>
            <a:r>
              <a:rPr lang="en-US" sz="3000" dirty="0" err="1"/>
              <a:t>yana</a:t>
            </a:r>
            <a:r>
              <a:rPr lang="en-US" sz="3000" dirty="0"/>
              <a:t> 2-qatorga </a:t>
            </a:r>
            <a:r>
              <a:rPr lang="en-US" sz="3000" dirty="0" err="1"/>
              <a:t>qaytadi</a:t>
            </a:r>
            <a:r>
              <a:rPr lang="en-US" sz="3000" dirty="0"/>
              <a:t> </a:t>
            </a:r>
            <a:r>
              <a:rPr lang="en-US" sz="3000" dirty="0" err="1"/>
              <a:t>va</a:t>
            </a:r>
            <a:r>
              <a:rPr lang="en-US" sz="3000" dirty="0"/>
              <a:t> </a:t>
            </a:r>
            <a:r>
              <a:rPr lang="en-US" sz="3000" b="1" dirty="0"/>
              <a:t>son&lt;=5 </a:t>
            </a:r>
            <a:r>
              <a:rPr lang="en-US" sz="3000" b="1" dirty="0" err="1"/>
              <a:t>shartini</a:t>
            </a:r>
            <a:r>
              <a:rPr lang="en-US" sz="3000" b="1" dirty="0"/>
              <a:t> </a:t>
            </a:r>
            <a:r>
              <a:rPr lang="en-US" sz="3000" b="1" dirty="0" err="1"/>
              <a:t>tekshiradi</a:t>
            </a:r>
            <a:r>
              <a:rPr lang="en-US" sz="3000" b="1" dirty="0"/>
              <a:t>,</a:t>
            </a:r>
            <a:r>
              <a:rPr lang="en-US" sz="3000" dirty="0"/>
              <a:t> agar </a:t>
            </a:r>
            <a:r>
              <a:rPr lang="en-US" sz="3000" dirty="0" err="1"/>
              <a:t>shart</a:t>
            </a:r>
            <a:r>
              <a:rPr lang="en-US" sz="3000" dirty="0"/>
              <a:t> </a:t>
            </a:r>
            <a:r>
              <a:rPr lang="en-US" sz="3000" dirty="0" err="1"/>
              <a:t>bajarilsa</a:t>
            </a:r>
            <a:r>
              <a:rPr lang="en-US" sz="3000" dirty="0"/>
              <a:t> 3-4 </a:t>
            </a:r>
            <a:r>
              <a:rPr lang="en-US" sz="3000" dirty="0" err="1"/>
              <a:t>qator</a:t>
            </a:r>
            <a:r>
              <a:rPr lang="en-US" sz="3000" dirty="0"/>
              <a:t> </a:t>
            </a:r>
            <a:r>
              <a:rPr lang="en-US" sz="3000" b="1" dirty="0" err="1"/>
              <a:t>qayta-qayta</a:t>
            </a:r>
            <a:r>
              <a:rPr lang="en-US" sz="3000" dirty="0"/>
              <a:t> </a:t>
            </a:r>
            <a:r>
              <a:rPr lang="en-US" sz="3000" dirty="0" err="1"/>
              <a:t>bajarilaveradi</a:t>
            </a:r>
            <a:r>
              <a:rPr lang="en-US" sz="3000" dirty="0"/>
              <a:t>. </a:t>
            </a:r>
          </a:p>
          <a:p>
            <a:pPr indent="360363">
              <a:buFont typeface="Arial" pitchFamily="34" charset="0"/>
              <a:buChar char="•"/>
            </a:pPr>
            <a:r>
              <a:rPr lang="en-US" sz="3000" dirty="0"/>
              <a:t>5-qadamdan </a:t>
            </a:r>
            <a:r>
              <a:rPr lang="en-US" sz="3000" dirty="0" err="1"/>
              <a:t>so`ng</a:t>
            </a:r>
            <a:r>
              <a:rPr lang="en-US" sz="3000" dirty="0"/>
              <a:t> </a:t>
            </a:r>
            <a:r>
              <a:rPr lang="en-US" sz="3000" b="1" dirty="0"/>
              <a:t>son=5</a:t>
            </a:r>
            <a:r>
              <a:rPr lang="en-US" sz="3000" dirty="0"/>
              <a:t> </a:t>
            </a:r>
            <a:r>
              <a:rPr lang="en-US" sz="3000" dirty="0" err="1"/>
              <a:t>bo`lganda</a:t>
            </a:r>
            <a:r>
              <a:rPr lang="en-US" sz="3000" dirty="0"/>
              <a:t> </a:t>
            </a:r>
            <a:r>
              <a:rPr lang="en-US" sz="3000" b="1" dirty="0"/>
              <a:t>while </a:t>
            </a:r>
            <a:r>
              <a:rPr lang="en-US" sz="3000" b="1" dirty="0" err="1"/>
              <a:t>tsikli</a:t>
            </a:r>
            <a:r>
              <a:rPr lang="en-US" sz="3000" b="1" dirty="0"/>
              <a:t> </a:t>
            </a:r>
            <a:r>
              <a:rPr lang="en-US" sz="3000" b="1" dirty="0" err="1"/>
              <a:t>to`xtaydi</a:t>
            </a:r>
            <a:r>
              <a:rPr lang="en-US" sz="3000" b="1" dirty="0"/>
              <a:t>.</a:t>
            </a:r>
            <a:endParaRPr lang="ru-RU" sz="3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дмин\Desktop\p4p\image-24.png"/>
          <p:cNvPicPr>
            <a:picLocks noChangeAspect="1" noChangeArrowheads="1"/>
          </p:cNvPicPr>
          <p:nvPr/>
        </p:nvPicPr>
        <p:blipFill>
          <a:blip r:embed="rId2"/>
          <a:srcRect l="19313" r="24132"/>
          <a:stretch>
            <a:fillRect/>
          </a:stretch>
        </p:blipFill>
        <p:spPr bwMode="auto">
          <a:xfrm>
            <a:off x="7870413" y="964225"/>
            <a:ext cx="4320000" cy="49311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0" y="1536968"/>
            <a:ext cx="680958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Pythonda</a:t>
            </a:r>
            <a:r>
              <a:rPr kumimoji="0" lang="ru-RU" sz="3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ru-RU" sz="3000" b="1" i="1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cs typeface="Arial" pitchFamily="34" charset="0"/>
              </a:rPr>
              <a:t>+= </a:t>
            </a:r>
            <a:r>
              <a:rPr kumimoji="0" lang="ru-RU" sz="3000" b="1" i="1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cs typeface="Arial" pitchFamily="34" charset="0"/>
              </a:rPr>
              <a:t>operatori</a:t>
            </a:r>
            <a:r>
              <a:rPr kumimoji="0" lang="ru-RU" sz="3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ru-RU" sz="3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bor</a:t>
            </a:r>
            <a:r>
              <a:rPr kumimoji="0" lang="ru-RU" sz="3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.</a:t>
            </a:r>
            <a:endParaRPr kumimoji="0" lang="en-US" sz="3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000" b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cs typeface="Arial" pitchFamily="34" charset="0"/>
              </a:rPr>
              <a:t>Bu</a:t>
            </a:r>
            <a:r>
              <a:rPr kumimoji="0" lang="ru-RU" sz="3000" b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cs typeface="Arial" pitchFamily="34" charset="0"/>
              </a:rPr>
              <a:t> </a:t>
            </a:r>
            <a:r>
              <a:rPr kumimoji="0" lang="ru-RU" sz="3000" b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cs typeface="Arial" pitchFamily="34" charset="0"/>
              </a:rPr>
              <a:t>operator</a:t>
            </a:r>
            <a:r>
              <a:rPr kumimoji="0" lang="ru-RU" sz="3000" b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cs typeface="Arial" pitchFamily="34" charset="0"/>
              </a:rPr>
              <a:t> </a:t>
            </a:r>
            <a:r>
              <a:rPr kumimoji="0" lang="ru-RU" sz="3000" b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cs typeface="Arial" pitchFamily="34" charset="0"/>
              </a:rPr>
              <a:t>o</a:t>
            </a:r>
            <a:r>
              <a:rPr kumimoji="0" lang="en-US" sz="3000" b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cs typeface="Arial" pitchFamily="34" charset="0"/>
              </a:rPr>
              <a:t>`</a:t>
            </a:r>
            <a:r>
              <a:rPr kumimoji="0" lang="ru-RU" sz="3000" b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cs typeface="Arial" pitchFamily="34" charset="0"/>
              </a:rPr>
              <a:t>ng</a:t>
            </a:r>
            <a:r>
              <a:rPr kumimoji="0" lang="ru-RU" sz="3000" b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cs typeface="Arial" pitchFamily="34" charset="0"/>
              </a:rPr>
              <a:t> </a:t>
            </a:r>
            <a:r>
              <a:rPr kumimoji="0" lang="ru-RU" sz="3000" b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cs typeface="Arial" pitchFamily="34" charset="0"/>
              </a:rPr>
              <a:t>tarafdagi</a:t>
            </a:r>
            <a:r>
              <a:rPr kumimoji="0" lang="ru-RU" sz="3000" b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cs typeface="Arial" pitchFamily="34" charset="0"/>
              </a:rPr>
              <a:t> </a:t>
            </a:r>
            <a:r>
              <a:rPr kumimoji="0" lang="ru-RU" sz="3000" b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cs typeface="Arial" pitchFamily="34" charset="0"/>
              </a:rPr>
              <a:t>qiymatni</a:t>
            </a:r>
            <a:r>
              <a:rPr kumimoji="0" lang="ru-RU" sz="3000" b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cs typeface="Arial" pitchFamily="34" charset="0"/>
              </a:rPr>
              <a:t> </a:t>
            </a:r>
            <a:r>
              <a:rPr kumimoji="0" lang="ru-RU" sz="3000" b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cs typeface="Arial" pitchFamily="34" charset="0"/>
              </a:rPr>
              <a:t>chap</a:t>
            </a:r>
            <a:r>
              <a:rPr kumimoji="0" lang="ru-RU" sz="3000" b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cs typeface="Arial" pitchFamily="34" charset="0"/>
              </a:rPr>
              <a:t> </a:t>
            </a:r>
            <a:r>
              <a:rPr kumimoji="0" lang="ru-RU" sz="3000" b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cs typeface="Arial" pitchFamily="34" charset="0"/>
              </a:rPr>
              <a:t>tarafdagi</a:t>
            </a:r>
            <a:r>
              <a:rPr kumimoji="0" lang="ru-RU" sz="3000" b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cs typeface="Arial" pitchFamily="34" charset="0"/>
              </a:rPr>
              <a:t> </a:t>
            </a:r>
            <a:r>
              <a:rPr kumimoji="0" lang="ru-RU" sz="3000" b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cs typeface="Arial" pitchFamily="34" charset="0"/>
              </a:rPr>
              <a:t>qiymatga</a:t>
            </a:r>
            <a:r>
              <a:rPr kumimoji="0" lang="ru-RU" sz="3000" b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cs typeface="Arial" pitchFamily="34" charset="0"/>
              </a:rPr>
              <a:t> </a:t>
            </a:r>
            <a:r>
              <a:rPr kumimoji="0" lang="ru-RU" sz="3000" b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cs typeface="Arial" pitchFamily="34" charset="0"/>
              </a:rPr>
              <a:t>qo</a:t>
            </a:r>
            <a:r>
              <a:rPr kumimoji="0" lang="en-US" sz="3000" b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cs typeface="Arial" pitchFamily="34" charset="0"/>
              </a:rPr>
              <a:t>`</a:t>
            </a:r>
            <a:r>
              <a:rPr kumimoji="0" lang="ru-RU" sz="3000" b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cs typeface="Arial" pitchFamily="34" charset="0"/>
              </a:rPr>
              <a:t>shadi</a:t>
            </a:r>
            <a:r>
              <a:rPr kumimoji="0" lang="ru-RU" sz="3000" b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cs typeface="Arial" pitchFamily="34" charset="0"/>
              </a:rPr>
              <a:t>.</a:t>
            </a:r>
            <a:endParaRPr kumimoji="0" lang="en-US" sz="3000" b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000" i="1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Misol</a:t>
            </a:r>
            <a:r>
              <a:rPr kumimoji="0" lang="ru-RU" sz="3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ru-RU" sz="3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uchun</a:t>
            </a:r>
            <a:r>
              <a:rPr kumimoji="0" lang="ru-RU" sz="3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, </a:t>
            </a:r>
            <a:r>
              <a:rPr kumimoji="0" lang="ru-RU" sz="3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yuqorida</a:t>
            </a:r>
            <a:r>
              <a:rPr kumimoji="0" lang="ru-RU" sz="3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ru-RU" sz="30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son</a:t>
            </a:r>
            <a:r>
              <a:rPr kumimoji="0" lang="ru-RU" sz="3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= </a:t>
            </a:r>
            <a:r>
              <a:rPr kumimoji="0" lang="ru-RU" sz="30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son</a:t>
            </a:r>
            <a:r>
              <a:rPr kumimoji="0" lang="ru-RU" sz="3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+ 1 </a:t>
            </a:r>
            <a:r>
              <a:rPr kumimoji="0" lang="ru-RU" sz="3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o</a:t>
            </a:r>
            <a:r>
              <a:rPr kumimoji="0" lang="en-US" sz="3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`</a:t>
            </a:r>
            <a:r>
              <a:rPr kumimoji="0" lang="ru-RU" sz="3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rniga</a:t>
            </a:r>
            <a:r>
              <a:rPr kumimoji="0" lang="ru-RU" sz="3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ru-RU" sz="30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son</a:t>
            </a:r>
            <a:r>
              <a:rPr kumimoji="0" lang="ru-RU" sz="3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+= 1 </a:t>
            </a:r>
            <a:r>
              <a:rPr kumimoji="0" lang="ru-RU" sz="3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deb</a:t>
            </a:r>
            <a:r>
              <a:rPr kumimoji="0" lang="ru-RU" sz="3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ru-RU" sz="3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yozishimiz</a:t>
            </a:r>
            <a:r>
              <a:rPr kumimoji="0" lang="ru-RU" sz="3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ru-RU" sz="3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mumkin</a:t>
            </a:r>
            <a:r>
              <a:rPr kumimoji="0" lang="ru-RU" sz="3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041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5000" b="1" i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while VA input()</a:t>
            </a:r>
            <a:endParaRPr lang="ru-RU" sz="5000" b="1" i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143778"/>
            <a:ext cx="121904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Shu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paytgacha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yozgan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dasturlarimiz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faqatgina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</a:rPr>
              <a:t>bir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</a:rPr>
              <a:t>marta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bajarilayotgan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edi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</a:rPr>
              <a:t>tsikli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yordamida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</a:rPr>
              <a:t>dasturni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</a:rPr>
              <a:t>to`xtatish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imkoniyatini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foydalanuvchiga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berishimiz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mumkin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ru-RU" sz="30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 l="20492" t="19585" r="43271" b="56720"/>
          <a:stretch>
            <a:fillRect/>
          </a:stretch>
        </p:blipFill>
        <p:spPr bwMode="auto">
          <a:xfrm>
            <a:off x="155206" y="2719588"/>
            <a:ext cx="11880000" cy="41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844471"/>
            <a:ext cx="1219041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</a:rPr>
              <a:t>Natija</a:t>
            </a:r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pPr marL="82550"/>
            <a:r>
              <a:rPr lang="en-US" sz="3000" i="1" dirty="0" err="1"/>
              <a:t>Kiritilgan</a:t>
            </a:r>
            <a:r>
              <a:rPr lang="en-US" sz="3000" i="1" dirty="0"/>
              <a:t> </a:t>
            </a:r>
            <a:r>
              <a:rPr lang="en-US" sz="3000" i="1" dirty="0" err="1"/>
              <a:t>sonning</a:t>
            </a:r>
            <a:r>
              <a:rPr lang="en-US" sz="3000" i="1" dirty="0"/>
              <a:t> </a:t>
            </a:r>
            <a:r>
              <a:rPr lang="en-US" sz="3000" i="1" dirty="0" err="1"/>
              <a:t>kvadratini</a:t>
            </a:r>
            <a:r>
              <a:rPr lang="en-US" sz="3000" i="1" dirty="0"/>
              <a:t> </a:t>
            </a:r>
            <a:r>
              <a:rPr lang="en-US" sz="3000" i="1" dirty="0" err="1"/>
              <a:t>qaytaruvchi</a:t>
            </a:r>
            <a:r>
              <a:rPr lang="en-US" sz="3000" i="1" dirty="0"/>
              <a:t> </a:t>
            </a:r>
            <a:r>
              <a:rPr lang="en-US" sz="3000" i="1" dirty="0" err="1"/>
              <a:t>dastur</a:t>
            </a:r>
            <a:r>
              <a:rPr lang="en-US" sz="3000" i="1" dirty="0"/>
              <a:t>.</a:t>
            </a:r>
          </a:p>
          <a:p>
            <a:pPr marL="82550"/>
            <a:r>
              <a:rPr lang="en-US" sz="3000" i="1" dirty="0" err="1"/>
              <a:t>Istalgan</a:t>
            </a:r>
            <a:r>
              <a:rPr lang="en-US" sz="3000" i="1" dirty="0"/>
              <a:t> son </a:t>
            </a:r>
            <a:r>
              <a:rPr lang="en-US" sz="3000" i="1" dirty="0" err="1"/>
              <a:t>kiriting</a:t>
            </a:r>
            <a:r>
              <a:rPr lang="en-US" sz="3000" i="1" dirty="0"/>
              <a:t> (</a:t>
            </a:r>
            <a:r>
              <a:rPr lang="en-US" sz="3000" i="1" dirty="0" err="1"/>
              <a:t>dasturni</a:t>
            </a:r>
            <a:r>
              <a:rPr lang="en-US" sz="3000" i="1" dirty="0"/>
              <a:t> </a:t>
            </a:r>
            <a:r>
              <a:rPr lang="en-US" sz="3000" i="1" dirty="0" err="1"/>
              <a:t>to'xtatish</a:t>
            </a:r>
            <a:r>
              <a:rPr lang="en-US" sz="3000" i="1" dirty="0"/>
              <a:t> </a:t>
            </a:r>
            <a:r>
              <a:rPr lang="en-US" sz="3000" i="1" dirty="0" err="1"/>
              <a:t>uchun</a:t>
            </a:r>
            <a:r>
              <a:rPr lang="en-US" sz="3000" i="1" dirty="0"/>
              <a:t> 'exit' </a:t>
            </a:r>
            <a:r>
              <a:rPr lang="en-US" sz="3000" i="1" dirty="0" err="1"/>
              <a:t>deb</a:t>
            </a:r>
            <a:r>
              <a:rPr lang="en-US" sz="3000" i="1" dirty="0"/>
              <a:t> </a:t>
            </a:r>
            <a:r>
              <a:rPr lang="en-US" sz="3000" i="1" dirty="0" err="1"/>
              <a:t>yozing</a:t>
            </a:r>
            <a:r>
              <a:rPr lang="en-US" sz="3000" i="1" dirty="0"/>
              <a:t>): 3</a:t>
            </a:r>
          </a:p>
          <a:p>
            <a:pPr marL="82550"/>
            <a:r>
              <a:rPr lang="en-US" sz="3000" i="1" dirty="0"/>
              <a:t>9.0</a:t>
            </a:r>
          </a:p>
          <a:p>
            <a:pPr marL="82550"/>
            <a:r>
              <a:rPr lang="en-US" sz="3000" i="1" dirty="0" err="1"/>
              <a:t>Istalgan</a:t>
            </a:r>
            <a:r>
              <a:rPr lang="en-US" sz="3000" i="1" dirty="0"/>
              <a:t> son </a:t>
            </a:r>
            <a:r>
              <a:rPr lang="en-US" sz="3000" i="1" dirty="0" err="1"/>
              <a:t>kiriting</a:t>
            </a:r>
            <a:r>
              <a:rPr lang="en-US" sz="3000" i="1" dirty="0"/>
              <a:t> (</a:t>
            </a:r>
            <a:r>
              <a:rPr lang="en-US" sz="3000" i="1" dirty="0" err="1"/>
              <a:t>dasturni</a:t>
            </a:r>
            <a:r>
              <a:rPr lang="en-US" sz="3000" i="1" dirty="0"/>
              <a:t> </a:t>
            </a:r>
            <a:r>
              <a:rPr lang="en-US" sz="3000" i="1" dirty="0" err="1"/>
              <a:t>to'xtatish</a:t>
            </a:r>
            <a:r>
              <a:rPr lang="en-US" sz="3000" i="1" dirty="0"/>
              <a:t> </a:t>
            </a:r>
            <a:r>
              <a:rPr lang="en-US" sz="3000" i="1" dirty="0" err="1"/>
              <a:t>uchun</a:t>
            </a:r>
            <a:r>
              <a:rPr lang="en-US" sz="3000" i="1" dirty="0"/>
              <a:t> 'exit' </a:t>
            </a:r>
            <a:r>
              <a:rPr lang="en-US" sz="3000" i="1" dirty="0" err="1"/>
              <a:t>deb</a:t>
            </a:r>
            <a:r>
              <a:rPr lang="en-US" sz="3000" i="1" dirty="0"/>
              <a:t> </a:t>
            </a:r>
            <a:r>
              <a:rPr lang="en-US" sz="3000" i="1" dirty="0" err="1"/>
              <a:t>yozing</a:t>
            </a:r>
            <a:r>
              <a:rPr lang="en-US" sz="3000" i="1" dirty="0"/>
              <a:t>): 5</a:t>
            </a:r>
          </a:p>
          <a:p>
            <a:pPr marL="82550"/>
            <a:r>
              <a:rPr lang="en-US" sz="3000" i="1" dirty="0"/>
              <a:t>25.0</a:t>
            </a:r>
          </a:p>
          <a:p>
            <a:pPr marL="82550"/>
            <a:r>
              <a:rPr lang="en-US" sz="3000" i="1" dirty="0" err="1"/>
              <a:t>Istalgan</a:t>
            </a:r>
            <a:r>
              <a:rPr lang="en-US" sz="3000" i="1" dirty="0"/>
              <a:t> son </a:t>
            </a:r>
            <a:r>
              <a:rPr lang="en-US" sz="3000" i="1" dirty="0" err="1"/>
              <a:t>kiriting</a:t>
            </a:r>
            <a:r>
              <a:rPr lang="en-US" sz="3000" i="1" dirty="0"/>
              <a:t> (</a:t>
            </a:r>
            <a:r>
              <a:rPr lang="en-US" sz="3000" i="1" dirty="0" err="1"/>
              <a:t>dasturni</a:t>
            </a:r>
            <a:r>
              <a:rPr lang="en-US" sz="3000" i="1" dirty="0"/>
              <a:t> </a:t>
            </a:r>
            <a:r>
              <a:rPr lang="en-US" sz="3000" i="1" dirty="0" err="1"/>
              <a:t>to'xtatish</a:t>
            </a:r>
            <a:r>
              <a:rPr lang="en-US" sz="3000" i="1" dirty="0"/>
              <a:t> </a:t>
            </a:r>
            <a:r>
              <a:rPr lang="en-US" sz="3000" i="1" dirty="0" err="1"/>
              <a:t>uchun</a:t>
            </a:r>
            <a:r>
              <a:rPr lang="en-US" sz="3000" i="1" dirty="0"/>
              <a:t> 'exit' </a:t>
            </a:r>
            <a:r>
              <a:rPr lang="en-US" sz="3000" i="1" dirty="0" err="1"/>
              <a:t>deb</a:t>
            </a:r>
            <a:r>
              <a:rPr lang="en-US" sz="3000" i="1" dirty="0"/>
              <a:t> </a:t>
            </a:r>
            <a:r>
              <a:rPr lang="en-US" sz="3000" i="1" dirty="0" err="1"/>
              <a:t>yozing</a:t>
            </a:r>
            <a:r>
              <a:rPr lang="en-US" sz="3000" i="1" dirty="0"/>
              <a:t>): exit</a:t>
            </a:r>
          </a:p>
          <a:p>
            <a:pPr marL="82550"/>
            <a:endParaRPr lang="en-US" sz="3000" i="1" dirty="0"/>
          </a:p>
          <a:p>
            <a:pPr marL="82550"/>
            <a:endParaRPr lang="en-US" sz="3000" i="1" dirty="0"/>
          </a:p>
          <a:p>
            <a:pPr marL="82550" algn="ctr"/>
            <a:r>
              <a:rPr lang="en-US" sz="3000" i="1" dirty="0" err="1">
                <a:solidFill>
                  <a:schemeClr val="bg1">
                    <a:lumMod val="50000"/>
                  </a:schemeClr>
                </a:solidFill>
              </a:rPr>
              <a:t>Yuoqridagi</a:t>
            </a:r>
            <a:r>
              <a:rPr lang="en-US" sz="3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bg1">
                    <a:lumMod val="50000"/>
                  </a:schemeClr>
                </a:solidFill>
              </a:rPr>
              <a:t>dasturimiz</a:t>
            </a:r>
            <a:r>
              <a:rPr lang="en-US" sz="3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bg1">
                    <a:lumMod val="50000"/>
                  </a:schemeClr>
                </a:solidFill>
              </a:rPr>
              <a:t>toki</a:t>
            </a:r>
            <a:r>
              <a:rPr lang="en-US" sz="3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bg1">
                    <a:lumMod val="50000"/>
                  </a:schemeClr>
                </a:solidFill>
              </a:rPr>
              <a:t>foydalanuvchi</a:t>
            </a:r>
            <a:r>
              <a:rPr lang="en-US" sz="3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b="1" i="1" dirty="0">
                <a:solidFill>
                  <a:schemeClr val="bg1">
                    <a:lumMod val="50000"/>
                  </a:schemeClr>
                </a:solidFill>
              </a:rPr>
              <a:t>exit</a:t>
            </a:r>
            <a:r>
              <a:rPr lang="en-US" sz="3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bg1">
                    <a:lumMod val="50000"/>
                  </a:schemeClr>
                </a:solidFill>
              </a:rPr>
              <a:t>deb</a:t>
            </a:r>
            <a:r>
              <a:rPr lang="en-US" sz="3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bg1">
                    <a:lumMod val="50000"/>
                  </a:schemeClr>
                </a:solidFill>
              </a:rPr>
              <a:t>yozguniga</a:t>
            </a:r>
            <a:r>
              <a:rPr lang="en-US" sz="3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bg1">
                    <a:lumMod val="50000"/>
                  </a:schemeClr>
                </a:solidFill>
              </a:rPr>
              <a:t>qadar</a:t>
            </a:r>
            <a:r>
              <a:rPr lang="en-US" sz="3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bg1">
                    <a:lumMod val="50000"/>
                  </a:schemeClr>
                </a:solidFill>
              </a:rPr>
              <a:t>takrorlanaveradi</a:t>
            </a:r>
            <a:r>
              <a:rPr lang="en-US" sz="3000" i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ru-RU" sz="30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041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5000" b="1" i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ISHORA (FLAG)</a:t>
            </a:r>
            <a:endParaRPr lang="ru-RU" sz="5000" b="1" i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611369"/>
            <a:ext cx="1219041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 err="1"/>
              <a:t>Yuqoridagi</a:t>
            </a:r>
            <a:r>
              <a:rPr lang="en-US" sz="3000" dirty="0"/>
              <a:t> </a:t>
            </a:r>
            <a:r>
              <a:rPr lang="en-US" sz="3000" dirty="0" err="1"/>
              <a:t>dasturda</a:t>
            </a:r>
            <a:r>
              <a:rPr lang="en-US" sz="3000" dirty="0"/>
              <a:t> </a:t>
            </a:r>
            <a:r>
              <a:rPr lang="en-US" sz="3000" dirty="0" err="1"/>
              <a:t>dasturni</a:t>
            </a:r>
            <a:r>
              <a:rPr lang="en-US" sz="3000" dirty="0"/>
              <a:t> </a:t>
            </a:r>
            <a:r>
              <a:rPr lang="en-US" sz="3000" dirty="0" err="1"/>
              <a:t>to`xtatish</a:t>
            </a:r>
            <a:r>
              <a:rPr lang="en-US" sz="3000" dirty="0"/>
              <a:t> </a:t>
            </a:r>
            <a:r>
              <a:rPr lang="en-US" sz="3000" dirty="0" err="1"/>
              <a:t>uchun</a:t>
            </a:r>
            <a:r>
              <a:rPr lang="en-US" sz="3000" dirty="0"/>
              <a:t> </a:t>
            </a:r>
            <a:r>
              <a:rPr lang="en-US" sz="3000" dirty="0" err="1"/>
              <a:t>yagona</a:t>
            </a:r>
            <a:r>
              <a:rPr lang="en-US" sz="3000" dirty="0"/>
              <a:t> </a:t>
            </a:r>
            <a:r>
              <a:rPr lang="en-US" sz="3000" dirty="0" err="1"/>
              <a:t>shartni</a:t>
            </a:r>
            <a:r>
              <a:rPr lang="en-US" sz="3000" dirty="0"/>
              <a:t> </a:t>
            </a:r>
            <a:r>
              <a:rPr lang="en-US" sz="3000" dirty="0" err="1"/>
              <a:t>tekshirdik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sz="3000" b="1" dirty="0" err="1">
                <a:solidFill>
                  <a:schemeClr val="accent2">
                    <a:lumMod val="50000"/>
                  </a:schemeClr>
                </a:solidFill>
              </a:rPr>
              <a:t>qiymat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</a:rPr>
              <a:t>!='exit')</a:t>
            </a:r>
            <a:r>
              <a:rPr lang="en-US" sz="3000" dirty="0"/>
              <a:t>. </a:t>
            </a:r>
            <a:r>
              <a:rPr lang="en-US" sz="3000" dirty="0" err="1"/>
              <a:t>Katta</a:t>
            </a:r>
            <a:r>
              <a:rPr lang="en-US" sz="3000" dirty="0"/>
              <a:t> </a:t>
            </a:r>
            <a:r>
              <a:rPr lang="en-US" sz="3000" dirty="0" err="1"/>
              <a:t>dasturlarda</a:t>
            </a:r>
            <a:r>
              <a:rPr lang="en-US" sz="3000" dirty="0"/>
              <a:t> </a:t>
            </a:r>
            <a:r>
              <a:rPr lang="en-US" sz="3000" b="1" dirty="0" err="1"/>
              <a:t>bir</a:t>
            </a:r>
            <a:r>
              <a:rPr lang="en-US" sz="3000" dirty="0"/>
              <a:t> </a:t>
            </a:r>
            <a:r>
              <a:rPr lang="en-US" sz="3000" b="1" dirty="0" err="1"/>
              <a:t>emas</a:t>
            </a:r>
            <a:r>
              <a:rPr lang="en-US" sz="3000" dirty="0"/>
              <a:t> </a:t>
            </a:r>
            <a:r>
              <a:rPr lang="en-US" sz="3000" dirty="0" err="1"/>
              <a:t>bir</a:t>
            </a:r>
            <a:r>
              <a:rPr lang="en-US" sz="3000" dirty="0"/>
              <a:t> </a:t>
            </a:r>
            <a:r>
              <a:rPr lang="en-US" sz="3000" b="1" dirty="0" err="1"/>
              <a:t>nechta</a:t>
            </a:r>
            <a:r>
              <a:rPr lang="en-US" sz="3000" dirty="0"/>
              <a:t> </a:t>
            </a:r>
            <a:r>
              <a:rPr lang="en-US" sz="3000" b="1" dirty="0" err="1"/>
              <a:t>shartlarni</a:t>
            </a:r>
            <a:r>
              <a:rPr lang="en-US" sz="3000" dirty="0"/>
              <a:t> </a:t>
            </a:r>
            <a:r>
              <a:rPr lang="en-US" sz="3000" b="1" dirty="0" err="1"/>
              <a:t>tekshirish</a:t>
            </a:r>
            <a:r>
              <a:rPr lang="en-US" sz="3000" dirty="0"/>
              <a:t> </a:t>
            </a:r>
            <a:r>
              <a:rPr lang="en-US" sz="3000" dirty="0" err="1"/>
              <a:t>va</a:t>
            </a:r>
            <a:r>
              <a:rPr lang="en-US" sz="3000" dirty="0"/>
              <a:t> </a:t>
            </a:r>
            <a:r>
              <a:rPr lang="en-US" sz="3000" dirty="0" err="1"/>
              <a:t>ulardan</a:t>
            </a:r>
            <a:r>
              <a:rPr lang="en-US" sz="3000" dirty="0"/>
              <a:t> </a:t>
            </a:r>
            <a:r>
              <a:rPr lang="en-US" sz="3000" dirty="0" err="1"/>
              <a:t>biri</a:t>
            </a:r>
            <a:r>
              <a:rPr lang="en-US" sz="3000" dirty="0"/>
              <a:t> </a:t>
            </a:r>
            <a:r>
              <a:rPr lang="en-US" sz="3000" dirty="0" err="1"/>
              <a:t>bajarilgan</a:t>
            </a:r>
            <a:r>
              <a:rPr lang="en-US" sz="3000" dirty="0"/>
              <a:t> </a:t>
            </a:r>
            <a:r>
              <a:rPr lang="en-US" sz="3000" dirty="0" err="1"/>
              <a:t>taqdirda</a:t>
            </a:r>
            <a:r>
              <a:rPr lang="en-US" sz="3000" dirty="0"/>
              <a:t> </a:t>
            </a:r>
            <a:r>
              <a:rPr lang="en-US" sz="3000" dirty="0" err="1"/>
              <a:t>dasturni</a:t>
            </a:r>
            <a:r>
              <a:rPr lang="en-US" sz="3000" dirty="0"/>
              <a:t> </a:t>
            </a:r>
            <a:r>
              <a:rPr lang="en-US" sz="3000" dirty="0" err="1"/>
              <a:t>to`xtatish</a:t>
            </a:r>
            <a:r>
              <a:rPr lang="en-US" sz="3000" dirty="0"/>
              <a:t> </a:t>
            </a:r>
            <a:r>
              <a:rPr lang="en-US" sz="3000" dirty="0" err="1"/>
              <a:t>talab</a:t>
            </a:r>
            <a:r>
              <a:rPr lang="en-US" sz="3000" dirty="0"/>
              <a:t> </a:t>
            </a:r>
            <a:r>
              <a:rPr lang="en-US" sz="3000" dirty="0" err="1"/>
              <a:t>qilinishi</a:t>
            </a:r>
            <a:r>
              <a:rPr lang="en-US" sz="3000" dirty="0"/>
              <a:t> </a:t>
            </a:r>
            <a:r>
              <a:rPr lang="en-US" sz="3000" dirty="0" err="1"/>
              <a:t>mumkin</a:t>
            </a:r>
            <a:r>
              <a:rPr lang="en-US" sz="3000" dirty="0"/>
              <a:t>.</a:t>
            </a:r>
          </a:p>
          <a:p>
            <a:pPr algn="ctr"/>
            <a:endParaRPr lang="en-US" sz="3000" dirty="0"/>
          </a:p>
          <a:p>
            <a:pPr algn="just"/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Bunday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holatlarda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biror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o`zgaruvchidan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</a:rPr>
              <a:t>ishora</a:t>
            </a:r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</a:rPr>
              <a:t> (flag)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sifatida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foydalanishimiz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mumkin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. Agar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dastur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bajarilishi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davomida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dasturni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to`xtatish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shartlaridan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biri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bajarilganda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ishora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o`zgaruvchining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qiymatini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o`zgartiramiz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va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dastur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o`z-o`zidan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to`xtaydi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13315" name="Picture 3" descr="C:\Users\Админ\Desktop\p4p\racing-flag-icon-260nw-348589541.jpg"/>
          <p:cNvPicPr>
            <a:picLocks noChangeAspect="1" noChangeArrowheads="1"/>
          </p:cNvPicPr>
          <p:nvPr/>
        </p:nvPicPr>
        <p:blipFill>
          <a:blip r:embed="rId2"/>
          <a:srcRect l="23077" t="18750" r="22115" b="27678"/>
          <a:stretch>
            <a:fillRect/>
          </a:stretch>
        </p:blipFill>
        <p:spPr bwMode="auto">
          <a:xfrm>
            <a:off x="10833091" y="0"/>
            <a:ext cx="1357322" cy="14287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/>
          <a:srcRect l="20492" t="16495" r="43271" b="54659"/>
          <a:stretch>
            <a:fillRect/>
          </a:stretch>
        </p:blipFill>
        <p:spPr bwMode="auto">
          <a:xfrm>
            <a:off x="155206" y="909794"/>
            <a:ext cx="11880000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041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5000" b="1" i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break OPERATORI</a:t>
            </a:r>
            <a:endParaRPr lang="ru-RU" sz="5000" b="1" i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929464"/>
            <a:ext cx="121904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550" algn="ctr"/>
            <a:r>
              <a:rPr lang="en-US" sz="3000" b="1" i="1" dirty="0"/>
              <a:t>break</a:t>
            </a:r>
            <a:r>
              <a:rPr lang="en-US" sz="3000" i="1" dirty="0"/>
              <a:t> </a:t>
            </a:r>
            <a:r>
              <a:rPr lang="en-US" sz="3000" b="1" i="1" dirty="0" err="1"/>
              <a:t>operatori</a:t>
            </a:r>
            <a:r>
              <a:rPr lang="en-US" sz="3000" i="1" dirty="0"/>
              <a:t> </a:t>
            </a:r>
            <a:r>
              <a:rPr lang="en-US" sz="3000" i="1" dirty="0" err="1"/>
              <a:t>yordamida</a:t>
            </a:r>
            <a:r>
              <a:rPr lang="en-US" sz="3000" i="1" dirty="0"/>
              <a:t> </a:t>
            </a:r>
            <a:r>
              <a:rPr lang="en-US" sz="3000" i="1" dirty="0" err="1"/>
              <a:t>ma’lum</a:t>
            </a:r>
            <a:r>
              <a:rPr lang="en-US" sz="3000" i="1" dirty="0"/>
              <a:t> </a:t>
            </a:r>
            <a:r>
              <a:rPr lang="en-US" sz="3000" i="1" dirty="0" err="1"/>
              <a:t>bir</a:t>
            </a:r>
            <a:r>
              <a:rPr lang="en-US" sz="3000" i="1" dirty="0"/>
              <a:t> </a:t>
            </a:r>
            <a:r>
              <a:rPr lang="en-US" sz="3000" i="1" dirty="0" err="1"/>
              <a:t>shartni</a:t>
            </a:r>
            <a:r>
              <a:rPr lang="en-US" sz="3000" i="1" dirty="0"/>
              <a:t> </a:t>
            </a:r>
            <a:r>
              <a:rPr lang="en-US" sz="3000" i="1" dirty="0" err="1"/>
              <a:t>tekshirish</a:t>
            </a:r>
            <a:r>
              <a:rPr lang="en-US" sz="3000" i="1" dirty="0"/>
              <a:t> </a:t>
            </a:r>
            <a:r>
              <a:rPr lang="en-US" sz="3000" i="1" dirty="0" err="1"/>
              <a:t>va</a:t>
            </a:r>
            <a:r>
              <a:rPr lang="en-US" sz="3000" i="1" dirty="0"/>
              <a:t> </a:t>
            </a:r>
            <a:r>
              <a:rPr lang="en-US" sz="3000" b="1" i="1" dirty="0"/>
              <a:t>while</a:t>
            </a:r>
            <a:r>
              <a:rPr lang="en-US" sz="3000" i="1" dirty="0"/>
              <a:t> </a:t>
            </a:r>
            <a:r>
              <a:rPr lang="en-US" sz="3000" b="1" i="1" dirty="0" err="1"/>
              <a:t>tsikli</a:t>
            </a:r>
            <a:r>
              <a:rPr lang="en-US" sz="3000" i="1" dirty="0"/>
              <a:t> </a:t>
            </a:r>
            <a:r>
              <a:rPr lang="en-US" sz="3000" i="1" dirty="0" err="1"/>
              <a:t>bajarilishini</a:t>
            </a:r>
            <a:r>
              <a:rPr lang="en-US" sz="3000" i="1" dirty="0"/>
              <a:t> </a:t>
            </a:r>
            <a:r>
              <a:rPr lang="en-US" sz="3000" b="1" i="1" dirty="0" err="1"/>
              <a:t>to`xtatib</a:t>
            </a:r>
            <a:r>
              <a:rPr lang="en-US" sz="3000" i="1" dirty="0"/>
              <a:t> </a:t>
            </a:r>
            <a:r>
              <a:rPr lang="en-US" sz="3000" b="1" i="1" dirty="0" err="1"/>
              <a:t>qo`yish</a:t>
            </a:r>
            <a:r>
              <a:rPr lang="en-US" sz="3000" i="1" dirty="0"/>
              <a:t> </a:t>
            </a:r>
            <a:r>
              <a:rPr lang="en-US" sz="3000" i="1" dirty="0" err="1"/>
              <a:t>mumkin</a:t>
            </a:r>
            <a:r>
              <a:rPr lang="en-US" sz="3000" i="1" dirty="0"/>
              <a:t>.</a:t>
            </a: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/>
          <a:srcRect l="20492" t="17374" r="43820" b="55244"/>
          <a:stretch>
            <a:fillRect/>
          </a:stretch>
        </p:blipFill>
        <p:spPr bwMode="auto">
          <a:xfrm>
            <a:off x="155206" y="2001804"/>
            <a:ext cx="11880000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00836"/>
            <a:ext cx="121904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550" algn="ctr"/>
            <a:r>
              <a:rPr lang="en-US" sz="3000" b="1" i="1" dirty="0"/>
              <a:t>break</a:t>
            </a:r>
            <a:r>
              <a:rPr lang="en-US" sz="3000" i="1" dirty="0"/>
              <a:t> </a:t>
            </a:r>
            <a:r>
              <a:rPr lang="en-US" sz="3000" b="1" i="1" dirty="0" err="1"/>
              <a:t>operatori</a:t>
            </a:r>
            <a:r>
              <a:rPr lang="en-US" sz="3000" b="1" i="1" dirty="0"/>
              <a:t> for </a:t>
            </a:r>
            <a:r>
              <a:rPr lang="en-US" sz="3000" b="1" i="1" dirty="0" err="1"/>
              <a:t>tsikli</a:t>
            </a:r>
            <a:r>
              <a:rPr lang="en-US" sz="3000" i="1" dirty="0" err="1"/>
              <a:t>ni</a:t>
            </a:r>
            <a:r>
              <a:rPr lang="en-US" sz="3000" i="1" dirty="0"/>
              <a:t> </a:t>
            </a:r>
            <a:r>
              <a:rPr lang="en-US" sz="3000" i="1" dirty="0" err="1"/>
              <a:t>to`xtatish</a:t>
            </a:r>
            <a:r>
              <a:rPr lang="en-US" sz="3000" i="1" dirty="0"/>
              <a:t> </a:t>
            </a:r>
            <a:r>
              <a:rPr lang="en-US" sz="3000" i="1" dirty="0" err="1"/>
              <a:t>uchun</a:t>
            </a:r>
            <a:r>
              <a:rPr lang="en-US" sz="3000" i="1" dirty="0"/>
              <a:t> ham </a:t>
            </a:r>
            <a:r>
              <a:rPr lang="en-US" sz="3000" i="1" dirty="0" err="1"/>
              <a:t>ishlatiladi</a:t>
            </a:r>
            <a:r>
              <a:rPr lang="en-US" sz="3000" i="1" dirty="0"/>
              <a:t>.</a:t>
            </a:r>
            <a:r>
              <a:rPr lang="en-US" sz="3000" b="1" i="1" dirty="0"/>
              <a:t> </a:t>
            </a:r>
            <a:endParaRPr lang="en-US" sz="3000" i="1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/>
          <a:srcRect l="20492" t="16495" r="44369" b="68052"/>
          <a:stretch>
            <a:fillRect/>
          </a:stretch>
        </p:blipFill>
        <p:spPr bwMode="auto">
          <a:xfrm>
            <a:off x="155206" y="1359799"/>
            <a:ext cx="11880000" cy="27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0" y="4458931"/>
            <a:ext cx="1219041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</a:rPr>
              <a:t>Natija</a:t>
            </a:r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pPr marL="3948113"/>
            <a:r>
              <a:rPr lang="nb-NO" sz="3000" dirty="0"/>
              <a:t>1 ning kvadrati 1 ga teng.</a:t>
            </a:r>
          </a:p>
          <a:p>
            <a:pPr marL="3948113"/>
            <a:r>
              <a:rPr lang="nb-NO" sz="3000" dirty="0"/>
              <a:t>2 ning kvadrati 4 ga teng.</a:t>
            </a:r>
          </a:p>
          <a:p>
            <a:pPr marL="3948113"/>
            <a:r>
              <a:rPr lang="nb-NO" sz="3000" dirty="0"/>
              <a:t>3 ning kvadrati 9 ga teng.</a:t>
            </a:r>
          </a:p>
          <a:p>
            <a:pPr marL="3948113"/>
            <a:r>
              <a:rPr lang="nb-NO" sz="3000" dirty="0"/>
              <a:t>4 ning kvadrati 16 ga teng.</a:t>
            </a:r>
            <a:endParaRPr lang="en-US" sz="30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0" y="4203542"/>
            <a:ext cx="3666314" cy="2656046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000" b="1" i="1" dirty="0"/>
              <a:t>while</a:t>
            </a:r>
            <a:r>
              <a:rPr lang="en-US" sz="3000" i="1" dirty="0"/>
              <a:t> </a:t>
            </a:r>
            <a:r>
              <a:rPr lang="en-US" sz="3000" b="1" i="1" dirty="0" err="1"/>
              <a:t>tsikli</a:t>
            </a:r>
            <a:r>
              <a:rPr lang="en-US" sz="3000" i="1" dirty="0"/>
              <a:t> </a:t>
            </a:r>
            <a:r>
              <a:rPr lang="en-US" sz="3000" i="1" dirty="0" err="1"/>
              <a:t>ichida</a:t>
            </a:r>
            <a:r>
              <a:rPr lang="en-US" sz="3000" i="1" dirty="0"/>
              <a:t> </a:t>
            </a:r>
            <a:r>
              <a:rPr lang="en-US" sz="3000" i="1" dirty="0" err="1"/>
              <a:t>bir</a:t>
            </a:r>
            <a:r>
              <a:rPr lang="en-US" sz="3000" i="1" dirty="0"/>
              <a:t> </a:t>
            </a:r>
            <a:r>
              <a:rPr lang="en-US" sz="3000" i="1" dirty="0" err="1"/>
              <a:t>nechta</a:t>
            </a:r>
            <a:r>
              <a:rPr lang="en-US" sz="3000" i="1" dirty="0"/>
              <a:t> </a:t>
            </a:r>
            <a:r>
              <a:rPr lang="en-US" sz="3000" b="1" i="1" dirty="0"/>
              <a:t>break</a:t>
            </a:r>
            <a:r>
              <a:rPr lang="en-US" sz="3000" i="1" dirty="0"/>
              <a:t> </a:t>
            </a:r>
            <a:r>
              <a:rPr lang="en-US" sz="3000" b="1" i="1" dirty="0" err="1"/>
              <a:t>operatori</a:t>
            </a:r>
            <a:r>
              <a:rPr lang="en-US" sz="3000" i="1" dirty="0"/>
              <a:t> ham </a:t>
            </a:r>
            <a:r>
              <a:rPr lang="en-US" sz="3000" i="1" dirty="0" err="1"/>
              <a:t>bo'lishi</a:t>
            </a:r>
            <a:r>
              <a:rPr lang="en-US" sz="3000" i="1" dirty="0"/>
              <a:t> </a:t>
            </a:r>
            <a:r>
              <a:rPr lang="en-US" sz="3000" i="1" dirty="0" err="1"/>
              <a:t>mumkin</a:t>
            </a:r>
            <a:r>
              <a:rPr lang="en-US" sz="3000" i="1" dirty="0"/>
              <a:t>.</a:t>
            </a:r>
            <a:endParaRPr lang="en-US" sz="3000" b="1" i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041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5000" b="1" i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continue OPERATORI</a:t>
            </a:r>
            <a:endParaRPr lang="ru-RU" sz="5000" b="1" i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2152522"/>
            <a:ext cx="53808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550" algn="ctr"/>
            <a:r>
              <a:rPr lang="en-US" sz="3200" b="1" i="1" dirty="0">
                <a:solidFill>
                  <a:schemeClr val="accent2">
                    <a:lumMod val="50000"/>
                  </a:schemeClr>
                </a:solidFill>
              </a:rPr>
              <a:t>continue</a:t>
            </a:r>
            <a:r>
              <a:rPr lang="en-US" sz="3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b="1" i="1" dirty="0" err="1">
                <a:solidFill>
                  <a:schemeClr val="accent2">
                    <a:lumMod val="50000"/>
                  </a:schemeClr>
                </a:solidFill>
              </a:rPr>
              <a:t>operatori</a:t>
            </a:r>
            <a:r>
              <a:rPr lang="en-US" sz="3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i="1" dirty="0" err="1">
                <a:solidFill>
                  <a:schemeClr val="accent2">
                    <a:lumMod val="50000"/>
                  </a:schemeClr>
                </a:solidFill>
              </a:rPr>
              <a:t>esa</a:t>
            </a:r>
            <a:r>
              <a:rPr lang="en-US" sz="3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i="1" dirty="0" err="1">
                <a:solidFill>
                  <a:schemeClr val="accent2">
                    <a:lumMod val="50000"/>
                  </a:schemeClr>
                </a:solidFill>
              </a:rPr>
              <a:t>aksincha</a:t>
            </a:r>
            <a:r>
              <a:rPr lang="en-US" sz="3200" i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3200" i="1" dirty="0" err="1">
                <a:solidFill>
                  <a:schemeClr val="accent2">
                    <a:lumMod val="50000"/>
                  </a:schemeClr>
                </a:solidFill>
              </a:rPr>
              <a:t>ma’lum</a:t>
            </a:r>
            <a:r>
              <a:rPr lang="en-US" sz="3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i="1" dirty="0" err="1">
                <a:solidFill>
                  <a:schemeClr val="accent2">
                    <a:lumMod val="50000"/>
                  </a:schemeClr>
                </a:solidFill>
              </a:rPr>
              <a:t>bir</a:t>
            </a:r>
            <a:r>
              <a:rPr lang="en-US" sz="3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i="1" dirty="0" err="1">
                <a:solidFill>
                  <a:schemeClr val="accent2">
                    <a:lumMod val="50000"/>
                  </a:schemeClr>
                </a:solidFill>
              </a:rPr>
              <a:t>shart</a:t>
            </a:r>
            <a:r>
              <a:rPr lang="en-US" sz="3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i="1" dirty="0" err="1">
                <a:solidFill>
                  <a:schemeClr val="accent2">
                    <a:lumMod val="50000"/>
                  </a:schemeClr>
                </a:solidFill>
              </a:rPr>
              <a:t>bajarilganda</a:t>
            </a:r>
            <a:r>
              <a:rPr lang="en-US" sz="3200" i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3200" i="1" dirty="0" err="1">
                <a:solidFill>
                  <a:schemeClr val="accent2">
                    <a:lumMod val="50000"/>
                  </a:schemeClr>
                </a:solidFill>
              </a:rPr>
              <a:t>qadam</a:t>
            </a:r>
            <a:r>
              <a:rPr lang="en-US" sz="3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i="1" dirty="0" err="1">
                <a:solidFill>
                  <a:schemeClr val="accent2">
                    <a:lumMod val="50000"/>
                  </a:schemeClr>
                </a:solidFill>
              </a:rPr>
              <a:t>tashlab</a:t>
            </a:r>
            <a:r>
              <a:rPr lang="en-US" sz="3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i="1" dirty="0" err="1">
                <a:solidFill>
                  <a:schemeClr val="accent2">
                    <a:lumMod val="50000"/>
                  </a:schemeClr>
                </a:solidFill>
              </a:rPr>
              <a:t>o`tish</a:t>
            </a:r>
            <a:r>
              <a:rPr lang="en-US" sz="3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i="1" dirty="0" err="1">
                <a:solidFill>
                  <a:schemeClr val="accent2">
                    <a:lumMod val="50000"/>
                  </a:schemeClr>
                </a:solidFill>
              </a:rPr>
              <a:t>uchun</a:t>
            </a:r>
            <a:r>
              <a:rPr lang="en-US" sz="3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i="1" dirty="0" err="1">
                <a:solidFill>
                  <a:schemeClr val="accent2">
                    <a:lumMod val="50000"/>
                  </a:schemeClr>
                </a:solidFill>
              </a:rPr>
              <a:t>mo`ljallangan</a:t>
            </a:r>
            <a:r>
              <a:rPr lang="en-US" sz="3200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US" sz="30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9219" name="Picture 3" descr="C:\Users\Админ\Desktop\p4p\continue-statement-flow-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20" y="729794"/>
            <a:ext cx="4494193" cy="540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041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5000" b="1" i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YANA input()</a:t>
            </a:r>
            <a:endParaRPr lang="ru-RU" sz="5000" b="1" i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2612271"/>
            <a:ext cx="1219041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</a:rPr>
              <a:t>Dasturlar</a:t>
            </a:r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</a:rPr>
              <a:t>foydalanuvchining</a:t>
            </a:r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</a:rPr>
              <a:t>muammolarini</a:t>
            </a:r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</a:rPr>
              <a:t>hal</a:t>
            </a:r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</a:rPr>
              <a:t>qilish</a:t>
            </a:r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</a:rPr>
              <a:t>uchun</a:t>
            </a:r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</a:rPr>
              <a:t>yoziladi</a:t>
            </a:r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</a:rPr>
              <a:t>Buning</a:t>
            </a:r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</a:rPr>
              <a:t>uchun</a:t>
            </a:r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</a:rPr>
              <a:t>esa</a:t>
            </a:r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</a:rPr>
              <a:t>foydalanuvchi</a:t>
            </a:r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</a:rPr>
              <a:t>bilan</a:t>
            </a:r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</a:rPr>
              <a:t>aloqa</a:t>
            </a:r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</a:rPr>
              <a:t>o`rnatish</a:t>
            </a:r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</a:rPr>
              <a:t>undan</a:t>
            </a:r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</a:rPr>
              <a:t>turli</a:t>
            </a:r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</a:rPr>
              <a:t>ma’lumotlarni</a:t>
            </a:r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</a:rPr>
              <a:t>qabul</a:t>
            </a:r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</a:rPr>
              <a:t>qilib</a:t>
            </a:r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</a:rPr>
              <a:t>olish</a:t>
            </a:r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</a:rPr>
              <a:t>talab</a:t>
            </a:r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</a:rPr>
              <a:t>etiladi</a:t>
            </a:r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algn="ctr"/>
            <a:endParaRPr lang="en-US" sz="3000" dirty="0"/>
          </a:p>
          <a:p>
            <a:pPr algn="ctr"/>
            <a:r>
              <a:rPr lang="en-US" sz="3000" i="1" dirty="0" err="1"/>
              <a:t>Misol</a:t>
            </a:r>
            <a:r>
              <a:rPr lang="en-US" sz="3000" i="1" dirty="0"/>
              <a:t> </a:t>
            </a:r>
            <a:r>
              <a:rPr lang="en-US" sz="3000" i="1" dirty="0" err="1"/>
              <a:t>uchun</a:t>
            </a:r>
            <a:r>
              <a:rPr lang="en-US" sz="3000" i="1" dirty="0"/>
              <a:t>, </a:t>
            </a:r>
            <a:r>
              <a:rPr lang="en-US" sz="3000" i="1" dirty="0" err="1"/>
              <a:t>dasturimiz</a:t>
            </a:r>
            <a:r>
              <a:rPr lang="en-US" sz="3000" i="1" dirty="0"/>
              <a:t> </a:t>
            </a:r>
            <a:r>
              <a:rPr lang="en-US" sz="3000" i="1" dirty="0" err="1"/>
              <a:t>foydalanuvchiga</a:t>
            </a:r>
            <a:r>
              <a:rPr lang="en-US" sz="3000" i="1" dirty="0"/>
              <a:t> </a:t>
            </a:r>
            <a:r>
              <a:rPr lang="en-US" sz="3000" i="1" dirty="0" err="1"/>
              <a:t>ismi</a:t>
            </a:r>
            <a:r>
              <a:rPr lang="en-US" sz="3000" i="1" dirty="0"/>
              <a:t> </a:t>
            </a:r>
            <a:r>
              <a:rPr lang="en-US" sz="3000" i="1" dirty="0" err="1"/>
              <a:t>bilan</a:t>
            </a:r>
            <a:r>
              <a:rPr lang="en-US" sz="3000" i="1" dirty="0"/>
              <a:t> </a:t>
            </a:r>
            <a:r>
              <a:rPr lang="en-US" sz="3000" i="1" dirty="0" err="1"/>
              <a:t>murojaat</a:t>
            </a:r>
            <a:r>
              <a:rPr lang="en-US" sz="3000" i="1" dirty="0"/>
              <a:t> </a:t>
            </a:r>
            <a:r>
              <a:rPr lang="en-US" sz="3000" i="1" dirty="0" err="1"/>
              <a:t>qilishi</a:t>
            </a:r>
            <a:r>
              <a:rPr lang="en-US" sz="3000" i="1" dirty="0"/>
              <a:t> </a:t>
            </a:r>
            <a:r>
              <a:rPr lang="en-US" sz="3000" i="1" dirty="0" err="1"/>
              <a:t>uchun</a:t>
            </a:r>
            <a:r>
              <a:rPr lang="en-US" sz="3000" i="1" dirty="0"/>
              <a:t>, </a:t>
            </a:r>
            <a:r>
              <a:rPr lang="en-US" sz="3000" i="1" dirty="0" err="1"/>
              <a:t>avval</a:t>
            </a:r>
            <a:r>
              <a:rPr lang="en-US" sz="3000" i="1" dirty="0"/>
              <a:t> </a:t>
            </a:r>
            <a:r>
              <a:rPr lang="en-US" sz="3000" i="1" dirty="0" err="1"/>
              <a:t>uning</a:t>
            </a:r>
            <a:r>
              <a:rPr lang="en-US" sz="3000" i="1" dirty="0"/>
              <a:t> </a:t>
            </a:r>
            <a:r>
              <a:rPr lang="en-US" sz="3000" i="1" dirty="0" err="1"/>
              <a:t>ismini</a:t>
            </a:r>
            <a:r>
              <a:rPr lang="en-US" sz="3000" i="1" dirty="0"/>
              <a:t> </a:t>
            </a:r>
            <a:r>
              <a:rPr lang="en-US" sz="3000" i="1" dirty="0" err="1"/>
              <a:t>so`rash</a:t>
            </a:r>
            <a:r>
              <a:rPr lang="en-US" sz="3000" i="1" dirty="0"/>
              <a:t> </a:t>
            </a:r>
            <a:r>
              <a:rPr lang="en-US" sz="3000" i="1" dirty="0" err="1"/>
              <a:t>kerak</a:t>
            </a:r>
            <a:r>
              <a:rPr lang="en-US" sz="3000" i="1" dirty="0"/>
              <a:t>. </a:t>
            </a:r>
            <a:r>
              <a:rPr lang="en-US" sz="3000" i="1" dirty="0" err="1"/>
              <a:t>Yoki</a:t>
            </a:r>
            <a:r>
              <a:rPr lang="en-US" sz="3000" i="1" dirty="0"/>
              <a:t>, </a:t>
            </a:r>
            <a:r>
              <a:rPr lang="en-US" sz="3000" i="1" dirty="0" err="1"/>
              <a:t>foydalanuvchi</a:t>
            </a:r>
            <a:r>
              <a:rPr lang="en-US" sz="3000" i="1" dirty="0"/>
              <a:t> </a:t>
            </a:r>
            <a:r>
              <a:rPr lang="en-US" sz="3000" i="1" dirty="0" err="1"/>
              <a:t>istalgan</a:t>
            </a:r>
            <a:r>
              <a:rPr lang="en-US" sz="3000" i="1" dirty="0"/>
              <a:t> </a:t>
            </a:r>
            <a:r>
              <a:rPr lang="en-US" sz="3000" i="1" dirty="0" err="1"/>
              <a:t>ma’lumotni</a:t>
            </a:r>
            <a:r>
              <a:rPr lang="en-US" sz="3000" i="1" dirty="0"/>
              <a:t> </a:t>
            </a:r>
            <a:r>
              <a:rPr lang="en-US" sz="3000" i="1" dirty="0" err="1"/>
              <a:t>topishi</a:t>
            </a:r>
            <a:r>
              <a:rPr lang="en-US" sz="3000" i="1" dirty="0"/>
              <a:t> </a:t>
            </a:r>
            <a:r>
              <a:rPr lang="en-US" sz="3000" i="1" dirty="0" err="1"/>
              <a:t>uchun</a:t>
            </a:r>
            <a:r>
              <a:rPr lang="en-US" sz="3000" i="1" dirty="0"/>
              <a:t> </a:t>
            </a:r>
            <a:r>
              <a:rPr lang="en-US" sz="3000" i="1" dirty="0" err="1"/>
              <a:t>avval</a:t>
            </a:r>
            <a:r>
              <a:rPr lang="en-US" sz="3000" i="1" dirty="0"/>
              <a:t> </a:t>
            </a:r>
            <a:r>
              <a:rPr lang="en-US" sz="3000" i="1" dirty="0" err="1"/>
              <a:t>undan</a:t>
            </a:r>
            <a:r>
              <a:rPr lang="en-US" sz="3000" i="1" dirty="0"/>
              <a:t> </a:t>
            </a:r>
            <a:r>
              <a:rPr lang="en-US" sz="3000" i="1" dirty="0" err="1"/>
              <a:t>biror</a:t>
            </a:r>
            <a:r>
              <a:rPr lang="en-US" sz="3000" i="1" dirty="0"/>
              <a:t> </a:t>
            </a:r>
            <a:r>
              <a:rPr lang="en-US" sz="3000" i="1" dirty="0" err="1"/>
              <a:t>kalit</a:t>
            </a:r>
            <a:r>
              <a:rPr lang="en-US" sz="3000" i="1" dirty="0"/>
              <a:t> </a:t>
            </a:r>
            <a:r>
              <a:rPr lang="en-US" sz="3000" i="1" dirty="0" err="1"/>
              <a:t>so`z</a:t>
            </a:r>
            <a:r>
              <a:rPr lang="en-US" sz="3000" i="1" dirty="0"/>
              <a:t> </a:t>
            </a:r>
            <a:r>
              <a:rPr lang="en-US" sz="3000" i="1" dirty="0" err="1"/>
              <a:t>kiritishni</a:t>
            </a:r>
            <a:r>
              <a:rPr lang="en-US" sz="3000" i="1" dirty="0"/>
              <a:t> </a:t>
            </a:r>
            <a:r>
              <a:rPr lang="en-US" sz="3000" i="1" dirty="0" err="1"/>
              <a:t>so`rash</a:t>
            </a:r>
            <a:r>
              <a:rPr lang="en-US" sz="3000" i="1" dirty="0"/>
              <a:t> </a:t>
            </a:r>
            <a:r>
              <a:rPr lang="en-US" sz="3000" i="1" dirty="0" err="1"/>
              <a:t>kerak</a:t>
            </a:r>
            <a:r>
              <a:rPr lang="en-US" sz="3000" i="1" dirty="0"/>
              <a:t> </a:t>
            </a:r>
            <a:r>
              <a:rPr lang="en-US" sz="3000" i="1" dirty="0" err="1"/>
              <a:t>va</a:t>
            </a:r>
            <a:r>
              <a:rPr lang="en-US" sz="3000" i="1" dirty="0"/>
              <a:t> </a:t>
            </a:r>
            <a:r>
              <a:rPr lang="en-US" sz="3000" i="1" dirty="0" err="1"/>
              <a:t>hokazo</a:t>
            </a:r>
            <a:r>
              <a:rPr lang="en-US" sz="3000" i="1" dirty="0"/>
              <a:t>…</a:t>
            </a:r>
          </a:p>
        </p:txBody>
      </p:sp>
      <p:pic>
        <p:nvPicPr>
          <p:cNvPr id="1026" name="Picture 2" descr="C:\Users\Админ\Desktop\p4p\68747470733a2f2f692e696d6775722e636f6d2f56375a315979722e676966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2568" y="1000902"/>
            <a:ext cx="4805277" cy="144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20345" t="17021" r="41770" b="67526"/>
          <a:stretch>
            <a:fillRect/>
          </a:stretch>
        </p:blipFill>
        <p:spPr bwMode="auto">
          <a:xfrm>
            <a:off x="155206" y="0"/>
            <a:ext cx="11880000" cy="258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3" name="Picture 1" descr="C:\Users\Админ\Desktop\p4p\im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3014" y="2899588"/>
            <a:ext cx="5804384" cy="3960000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 rot="16200000">
            <a:off x="1003320" y="4449714"/>
            <a:ext cx="159370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</a:rPr>
              <a:t>Natija</a:t>
            </a:r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 l="20492" t="16495" r="66331" b="60840"/>
          <a:stretch>
            <a:fillRect/>
          </a:stretch>
        </p:blipFill>
        <p:spPr bwMode="auto">
          <a:xfrm>
            <a:off x="3395206" y="0"/>
            <a:ext cx="5400000" cy="495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5843925"/>
            <a:ext cx="121904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0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while</a:t>
            </a:r>
            <a:r>
              <a:rPr kumimoji="0" lang="ru-RU" sz="3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ru-RU" sz="30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tsikli</a:t>
            </a:r>
            <a:r>
              <a:rPr kumimoji="0" lang="ru-RU" sz="3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ru-RU" sz="3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ichida</a:t>
            </a:r>
            <a:r>
              <a:rPr kumimoji="0" lang="ru-RU" sz="3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ru-RU" sz="3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bir</a:t>
            </a:r>
            <a:r>
              <a:rPr kumimoji="0" lang="ru-RU" sz="3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ru-RU" sz="3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nechta</a:t>
            </a:r>
            <a:r>
              <a:rPr kumimoji="0" lang="ru-RU" sz="3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ru-RU" sz="30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continue</a:t>
            </a:r>
            <a:r>
              <a:rPr kumimoji="0" lang="ru-RU" sz="3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ru-RU" sz="30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operatori</a:t>
            </a:r>
            <a:r>
              <a:rPr kumimoji="0" lang="ru-RU" sz="3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ru-RU" sz="3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ham</a:t>
            </a:r>
            <a:r>
              <a:rPr kumimoji="0" lang="ru-RU" sz="3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ru-RU" sz="3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bo</a:t>
            </a:r>
            <a:r>
              <a:rPr kumimoji="0" lang="en-US" sz="3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`</a:t>
            </a:r>
            <a:r>
              <a:rPr kumimoji="0" lang="ru-RU" sz="3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lishi</a:t>
            </a:r>
            <a:r>
              <a:rPr kumimoji="0" lang="ru-RU" sz="3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ru-RU" sz="3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mumkin</a:t>
            </a:r>
            <a:r>
              <a:rPr kumimoji="0" lang="ru-RU" sz="3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041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5000" b="1" i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ABADIY TSIKL TUZOG`I</a:t>
            </a:r>
            <a:endParaRPr lang="ru-RU" sz="5000" b="1" i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3073936"/>
            <a:ext cx="1219041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Tsikllar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bilan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ishlashda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</a:rPr>
              <a:t>abadiy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</a:rPr>
              <a:t>tsikl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yaratib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qo`yishdan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ehtiyot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bo`lishimiz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kerak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algn="ctr"/>
            <a:endParaRPr lang="en-US" sz="3000" i="1" dirty="0"/>
          </a:p>
          <a:p>
            <a:pPr algn="ctr"/>
            <a:r>
              <a:rPr lang="en-US" sz="3000" b="1" dirty="0" err="1">
                <a:solidFill>
                  <a:schemeClr val="accent6">
                    <a:lumMod val="50000"/>
                  </a:schemeClr>
                </a:solidFill>
              </a:rPr>
              <a:t>Abadiy</a:t>
            </a:r>
            <a:r>
              <a:rPr lang="en-US" sz="3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accent6">
                    <a:lumMod val="50000"/>
                  </a:schemeClr>
                </a:solidFill>
              </a:rPr>
              <a:t>tsiklga</a:t>
            </a:r>
            <a:r>
              <a:rPr lang="en-US" sz="3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accent6">
                    <a:lumMod val="50000"/>
                  </a:schemeClr>
                </a:solidFill>
              </a:rPr>
              <a:t>turli</a:t>
            </a:r>
            <a:r>
              <a:rPr lang="en-US" sz="3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accent6">
                    <a:lumMod val="50000"/>
                  </a:schemeClr>
                </a:solidFill>
              </a:rPr>
              <a:t>mantiqiy</a:t>
            </a:r>
            <a:r>
              <a:rPr lang="en-US" sz="3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accent6">
                    <a:lumMod val="50000"/>
                  </a:schemeClr>
                </a:solidFill>
              </a:rPr>
              <a:t>xatolar</a:t>
            </a:r>
            <a:r>
              <a:rPr lang="en-US" sz="3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accent6">
                    <a:lumMod val="50000"/>
                  </a:schemeClr>
                </a:solidFill>
              </a:rPr>
              <a:t>sabab</a:t>
            </a:r>
            <a:r>
              <a:rPr lang="en-US" sz="3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accent6">
                    <a:lumMod val="50000"/>
                  </a:schemeClr>
                </a:solidFill>
              </a:rPr>
              <a:t>bo`lishi</a:t>
            </a:r>
            <a:r>
              <a:rPr lang="en-US" sz="3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000" b="1" dirty="0" err="1">
                <a:solidFill>
                  <a:schemeClr val="accent6">
                    <a:lumMod val="50000"/>
                  </a:schemeClr>
                </a:solidFill>
              </a:rPr>
              <a:t>mumkin</a:t>
            </a:r>
            <a:r>
              <a:rPr lang="en-US" sz="3000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pPr marL="3587750" indent="360363">
              <a:buFont typeface="Courier New" pitchFamily="49" charset="0"/>
              <a:buChar char="o"/>
            </a:pPr>
            <a:r>
              <a:rPr lang="en-US" sz="3000" dirty="0" err="1"/>
              <a:t>Noto`g`ri</a:t>
            </a:r>
            <a:r>
              <a:rPr lang="en-US" sz="3000" dirty="0"/>
              <a:t> </a:t>
            </a:r>
            <a:r>
              <a:rPr lang="en-US" sz="3000" dirty="0" err="1"/>
              <a:t>shart</a:t>
            </a:r>
            <a:r>
              <a:rPr lang="en-US" sz="3000" dirty="0"/>
              <a:t>;</a:t>
            </a:r>
          </a:p>
          <a:p>
            <a:pPr marL="3587750" indent="360363">
              <a:buFont typeface="Courier New" pitchFamily="49" charset="0"/>
              <a:buChar char="o"/>
            </a:pP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O`zgarmas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qiymat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pPr marL="3587750" indent="360363">
              <a:buFont typeface="Courier New" pitchFamily="49" charset="0"/>
              <a:buChar char="o"/>
            </a:pPr>
            <a:r>
              <a:rPr lang="en-US" sz="3000" dirty="0" err="1"/>
              <a:t>Kodlar</a:t>
            </a:r>
            <a:r>
              <a:rPr lang="en-US" sz="3000" dirty="0"/>
              <a:t> </a:t>
            </a:r>
            <a:r>
              <a:rPr lang="en-US" sz="3000" dirty="0" err="1"/>
              <a:t>ketma-ketligida</a:t>
            </a:r>
            <a:r>
              <a:rPr lang="en-US" sz="3000" dirty="0"/>
              <a:t> </a:t>
            </a:r>
            <a:r>
              <a:rPr lang="en-US" sz="3000" dirty="0" err="1"/>
              <a:t>xatolik</a:t>
            </a:r>
            <a:r>
              <a:rPr lang="en-US" sz="3000" dirty="0"/>
              <a:t>;</a:t>
            </a:r>
          </a:p>
          <a:p>
            <a:pPr marL="3587750" indent="360363">
              <a:buFont typeface="Courier New" pitchFamily="49" charset="0"/>
              <a:buChar char="o"/>
            </a:pP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Va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hokazo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;</a:t>
            </a:r>
            <a:endParaRPr lang="ru-RU" sz="3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47" name="Picture 3" descr="C:\Users\Админ\Desktop\p4p\fyDw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55206" y="858026"/>
            <a:ext cx="2880000" cy="216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04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i="1" dirty="0" err="1"/>
              <a:t>Keling</a:t>
            </a:r>
            <a:r>
              <a:rPr lang="en-US" sz="3000" i="1" dirty="0"/>
              <a:t>, </a:t>
            </a:r>
            <a:r>
              <a:rPr lang="en-US" sz="3000" i="1" dirty="0" err="1"/>
              <a:t>ba’zi</a:t>
            </a:r>
            <a:r>
              <a:rPr lang="en-US" sz="3000" i="1" dirty="0"/>
              <a:t> </a:t>
            </a:r>
            <a:r>
              <a:rPr lang="en-US" sz="3000" i="1" dirty="0" err="1"/>
              <a:t>misollarni</a:t>
            </a:r>
            <a:r>
              <a:rPr lang="en-US" sz="3000" i="1" dirty="0"/>
              <a:t> </a:t>
            </a:r>
            <a:r>
              <a:rPr lang="en-US" sz="3000" i="1" dirty="0" err="1"/>
              <a:t>ko`ramiz</a:t>
            </a:r>
            <a:r>
              <a:rPr lang="en-US" sz="3000" i="1" dirty="0"/>
              <a:t>:</a:t>
            </a:r>
            <a:endParaRPr lang="ru-RU" sz="3000" i="1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 l="20492" t="16495" r="66331" b="62901"/>
          <a:stretch>
            <a:fillRect/>
          </a:stretch>
        </p:blipFill>
        <p:spPr bwMode="auto">
          <a:xfrm>
            <a:off x="3395206" y="1179794"/>
            <a:ext cx="5400000" cy="45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04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i="1" dirty="0" err="1"/>
              <a:t>Yuqoridagi</a:t>
            </a:r>
            <a:r>
              <a:rPr lang="en-US" sz="3000" i="1" dirty="0"/>
              <a:t> </a:t>
            </a:r>
            <a:r>
              <a:rPr lang="en-US" sz="3000" i="1" dirty="0" err="1"/>
              <a:t>kod</a:t>
            </a:r>
            <a:r>
              <a:rPr lang="en-US" sz="3000" i="1" dirty="0"/>
              <a:t> </a:t>
            </a:r>
            <a:r>
              <a:rPr lang="en-US" sz="3000" i="1" dirty="0" err="1"/>
              <a:t>abadiy</a:t>
            </a:r>
            <a:r>
              <a:rPr lang="en-US" sz="3000" i="1" dirty="0"/>
              <a:t> </a:t>
            </a:r>
            <a:r>
              <a:rPr lang="en-US" sz="3000" i="1" dirty="0" err="1"/>
              <a:t>davom</a:t>
            </a:r>
            <a:r>
              <a:rPr lang="en-US" sz="3000" i="1" dirty="0"/>
              <a:t> </a:t>
            </a:r>
            <a:r>
              <a:rPr lang="en-US" sz="3000" i="1" dirty="0" err="1"/>
              <a:t>etadi</a:t>
            </a:r>
            <a:r>
              <a:rPr lang="en-US" sz="3000" i="1" dirty="0"/>
              <a:t>, </a:t>
            </a:r>
            <a:r>
              <a:rPr lang="en-US" sz="3000" i="1" dirty="0" err="1"/>
              <a:t>sababi</a:t>
            </a:r>
            <a:r>
              <a:rPr lang="en-US" sz="3000" i="1" dirty="0"/>
              <a:t> biz </a:t>
            </a:r>
            <a:r>
              <a:rPr lang="en-US" sz="3000" b="1" i="1" dirty="0"/>
              <a:t>son</a:t>
            </a:r>
            <a:r>
              <a:rPr lang="en-US" sz="3000" i="1" dirty="0"/>
              <a:t> </a:t>
            </a:r>
            <a:r>
              <a:rPr lang="en-US" sz="3000" i="1" dirty="0" err="1"/>
              <a:t>ning</a:t>
            </a:r>
            <a:r>
              <a:rPr lang="en-US" sz="3000" i="1" dirty="0"/>
              <a:t> </a:t>
            </a:r>
            <a:r>
              <a:rPr lang="en-US" sz="3000" i="1" dirty="0" err="1"/>
              <a:t>qiymatini</a:t>
            </a:r>
            <a:r>
              <a:rPr lang="en-US" sz="3000" i="1" dirty="0"/>
              <a:t> </a:t>
            </a:r>
            <a:r>
              <a:rPr lang="en-US" sz="3000" i="1" dirty="0" err="1"/>
              <a:t>o`zgartirishni</a:t>
            </a:r>
            <a:r>
              <a:rPr lang="en-US" sz="3000" i="1" dirty="0"/>
              <a:t> </a:t>
            </a:r>
            <a:r>
              <a:rPr lang="en-US" sz="3000" i="1" dirty="0" err="1"/>
              <a:t>esdan</a:t>
            </a:r>
            <a:r>
              <a:rPr lang="en-US" sz="3000" i="1" dirty="0"/>
              <a:t> </a:t>
            </a:r>
            <a:r>
              <a:rPr lang="en-US" sz="3000" i="1" dirty="0" err="1"/>
              <a:t>chiqardik</a:t>
            </a:r>
            <a:r>
              <a:rPr lang="en-US" sz="3000" i="1" dirty="0"/>
              <a:t>.</a:t>
            </a:r>
            <a:endParaRPr lang="ru-RU" sz="3000" i="1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 l="20492" t="16495" r="65782" b="62901"/>
          <a:stretch>
            <a:fillRect/>
          </a:stretch>
        </p:blipFill>
        <p:spPr bwMode="auto">
          <a:xfrm>
            <a:off x="3395206" y="1269794"/>
            <a:ext cx="540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2164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i="1" dirty="0"/>
              <a:t>Bu </a:t>
            </a:r>
            <a:r>
              <a:rPr lang="en-US" sz="3000" i="1" dirty="0" err="1"/>
              <a:t>kod</a:t>
            </a:r>
            <a:r>
              <a:rPr lang="en-US" sz="3000" i="1" dirty="0"/>
              <a:t> ham </a:t>
            </a:r>
            <a:r>
              <a:rPr lang="en-US" sz="3000" b="1" i="1" dirty="0" err="1"/>
              <a:t>abadiy</a:t>
            </a:r>
            <a:r>
              <a:rPr lang="en-US" sz="3000" i="1" dirty="0"/>
              <a:t> </a:t>
            </a:r>
            <a:r>
              <a:rPr lang="en-US" sz="3000" i="1" dirty="0" err="1"/>
              <a:t>davom</a:t>
            </a:r>
            <a:r>
              <a:rPr lang="en-US" sz="3000" i="1" dirty="0"/>
              <a:t> </a:t>
            </a:r>
            <a:r>
              <a:rPr lang="en-US" sz="3000" i="1" dirty="0" err="1"/>
              <a:t>etadi</a:t>
            </a:r>
            <a:r>
              <a:rPr lang="en-US" sz="3000" i="1" dirty="0"/>
              <a:t>, </a:t>
            </a:r>
            <a:r>
              <a:rPr lang="en-US" sz="3000" i="1" dirty="0" err="1"/>
              <a:t>lekin</a:t>
            </a:r>
            <a:r>
              <a:rPr lang="en-US" sz="3000" i="1" dirty="0"/>
              <a:t> </a:t>
            </a:r>
            <a:r>
              <a:rPr lang="en-US" sz="3000" i="1" dirty="0" err="1"/>
              <a:t>nima</a:t>
            </a:r>
            <a:r>
              <a:rPr lang="en-US" sz="3000" i="1" dirty="0"/>
              <a:t> </a:t>
            </a:r>
            <a:r>
              <a:rPr lang="en-US" sz="3000" i="1" dirty="0" err="1"/>
              <a:t>uchun</a:t>
            </a:r>
            <a:r>
              <a:rPr lang="en-US" sz="3000" i="1" dirty="0"/>
              <a:t>?</a:t>
            </a:r>
            <a:endParaRPr lang="ru-RU" sz="3000" i="1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 l="20492" t="19585" r="67429" b="58780"/>
          <a:stretch>
            <a:fillRect/>
          </a:stretch>
        </p:blipFill>
        <p:spPr bwMode="auto">
          <a:xfrm>
            <a:off x="3395206" y="852522"/>
            <a:ext cx="5400000" cy="51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6305590"/>
            <a:ext cx="121904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Yuqoridagi</a:t>
            </a:r>
            <a:r>
              <a:rPr kumimoji="0" lang="ru-RU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ru-RU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kodda</a:t>
            </a:r>
            <a:r>
              <a:rPr kumimoji="0" lang="ru-RU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ru-RU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esa</a:t>
            </a:r>
            <a:r>
              <a:rPr kumimoji="0" lang="ru-RU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ru-RU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xato</a:t>
            </a:r>
            <a:r>
              <a:rPr kumimoji="0" lang="ru-RU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ru-RU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shart</a:t>
            </a:r>
            <a:r>
              <a:rPr kumimoji="0" lang="ru-RU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ru-RU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tufayli</a:t>
            </a:r>
            <a:r>
              <a:rPr kumimoji="0" lang="ru-RU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(</a:t>
            </a:r>
            <a:r>
              <a:rPr kumimoji="0" lang="ru-RU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son</a:t>
            </a:r>
            <a:r>
              <a:rPr kumimoji="0" lang="ru-RU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&gt;0) </a:t>
            </a:r>
            <a:r>
              <a:rPr kumimoji="0" lang="ru-RU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kod</a:t>
            </a:r>
            <a:r>
              <a:rPr kumimoji="0" lang="ru-RU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ru-RU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abadiy</a:t>
            </a:r>
            <a:r>
              <a:rPr kumimoji="0" lang="ru-RU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ru-RU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aylanadi</a:t>
            </a:r>
            <a:r>
              <a:rPr kumimoji="0" lang="ru-RU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. 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0" y="1277382"/>
            <a:ext cx="3023372" cy="4304824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i="1" dirty="0"/>
              <a:t>Dastur </a:t>
            </a:r>
            <a:r>
              <a:rPr lang="en-US" sz="3200" i="1" dirty="0" err="1"/>
              <a:t>bajarilishini</a:t>
            </a:r>
            <a:r>
              <a:rPr lang="en-US" sz="3200" i="1" dirty="0"/>
              <a:t> </a:t>
            </a:r>
            <a:r>
              <a:rPr lang="en-US" sz="3200" i="1" dirty="0" err="1"/>
              <a:t>to`xtatish</a:t>
            </a:r>
            <a:r>
              <a:rPr lang="en-US" sz="3200" i="1" dirty="0"/>
              <a:t> </a:t>
            </a:r>
            <a:r>
              <a:rPr lang="en-US" sz="3200" i="1" dirty="0" err="1"/>
              <a:t>uchun</a:t>
            </a:r>
            <a:r>
              <a:rPr lang="en-US" sz="3200" i="1" dirty="0"/>
              <a:t> </a:t>
            </a:r>
            <a:r>
              <a:rPr lang="en-US" sz="3200" i="1" dirty="0" err="1"/>
              <a:t>konsolda</a:t>
            </a:r>
            <a:r>
              <a:rPr lang="en-US" sz="3200" i="1" dirty="0"/>
              <a:t> </a:t>
            </a:r>
            <a:r>
              <a:rPr lang="en-US" sz="3200" b="1" i="1" dirty="0" err="1"/>
              <a:t>Ctrl+C</a:t>
            </a:r>
            <a:r>
              <a:rPr lang="en-US" sz="3200" i="1" dirty="0"/>
              <a:t> </a:t>
            </a:r>
            <a:r>
              <a:rPr lang="en-US" sz="3200" i="1" dirty="0" err="1"/>
              <a:t>tugmasini</a:t>
            </a:r>
            <a:endParaRPr lang="en-US" sz="3200" i="1" dirty="0"/>
          </a:p>
          <a:p>
            <a:pPr algn="ctr"/>
            <a:r>
              <a:rPr lang="en-US" sz="3200" i="1" dirty="0" err="1"/>
              <a:t>tez</a:t>
            </a:r>
            <a:r>
              <a:rPr lang="en-US" sz="3200" i="1" dirty="0"/>
              <a:t> </a:t>
            </a:r>
            <a:r>
              <a:rPr lang="en-US" sz="3200" i="1" dirty="0" err="1"/>
              <a:t>bosing</a:t>
            </a:r>
            <a:r>
              <a:rPr lang="en-US" sz="3200" i="1" dirty="0"/>
              <a:t>.</a:t>
            </a:r>
            <a:endParaRPr lang="en-US" sz="3000" b="1" i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041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5000" b="1" i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AMALIYOT</a:t>
            </a:r>
            <a:endParaRPr lang="ru-RU" sz="5000" b="1" i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073389"/>
            <a:ext cx="12190413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3000" i="1" dirty="0" err="1">
                <a:solidFill>
                  <a:schemeClr val="accent6"/>
                </a:solidFill>
              </a:rPr>
              <a:t>Foydalanuvchidan</a:t>
            </a:r>
            <a:r>
              <a:rPr lang="en-US" sz="3000" i="1" dirty="0">
                <a:solidFill>
                  <a:schemeClr val="accent6"/>
                </a:solidFill>
              </a:rPr>
              <a:t> </a:t>
            </a:r>
            <a:r>
              <a:rPr lang="en-US" sz="3000" i="1" dirty="0" err="1">
                <a:solidFill>
                  <a:schemeClr val="accent6"/>
                </a:solidFill>
              </a:rPr>
              <a:t>yaxshi</a:t>
            </a:r>
            <a:r>
              <a:rPr lang="en-US" sz="3000" i="1" dirty="0">
                <a:solidFill>
                  <a:schemeClr val="accent6"/>
                </a:solidFill>
              </a:rPr>
              <a:t> </a:t>
            </a:r>
            <a:r>
              <a:rPr lang="en-US" sz="3000" i="1" dirty="0" err="1">
                <a:solidFill>
                  <a:schemeClr val="accent6"/>
                </a:solidFill>
              </a:rPr>
              <a:t>ko`rgan</a:t>
            </a:r>
            <a:r>
              <a:rPr lang="en-US" sz="3000" i="1" dirty="0">
                <a:solidFill>
                  <a:schemeClr val="accent6"/>
                </a:solidFill>
              </a:rPr>
              <a:t> </a:t>
            </a:r>
            <a:r>
              <a:rPr lang="en-US" sz="3000" i="1" dirty="0" err="1">
                <a:solidFill>
                  <a:schemeClr val="accent6"/>
                </a:solidFill>
              </a:rPr>
              <a:t>kitoblarini</a:t>
            </a:r>
            <a:r>
              <a:rPr lang="en-US" sz="3000" i="1" dirty="0">
                <a:solidFill>
                  <a:schemeClr val="accent6"/>
                </a:solidFill>
              </a:rPr>
              <a:t> </a:t>
            </a:r>
            <a:r>
              <a:rPr lang="en-US" sz="3000" i="1" dirty="0" err="1">
                <a:solidFill>
                  <a:schemeClr val="accent6"/>
                </a:solidFill>
              </a:rPr>
              <a:t>kiritishni</a:t>
            </a:r>
            <a:r>
              <a:rPr lang="en-US" sz="3000" i="1" dirty="0">
                <a:solidFill>
                  <a:schemeClr val="accent6"/>
                </a:solidFill>
              </a:rPr>
              <a:t> </a:t>
            </a:r>
            <a:r>
              <a:rPr lang="en-US" sz="3000" i="1" dirty="0" err="1">
                <a:solidFill>
                  <a:schemeClr val="accent6"/>
                </a:solidFill>
              </a:rPr>
              <a:t>so`rang</a:t>
            </a:r>
            <a:r>
              <a:rPr lang="en-US" sz="3000" i="1" dirty="0">
                <a:solidFill>
                  <a:schemeClr val="accent6"/>
                </a:solidFill>
              </a:rPr>
              <a:t>. </a:t>
            </a:r>
            <a:r>
              <a:rPr lang="en-US" sz="3000" i="1" dirty="0" err="1">
                <a:solidFill>
                  <a:schemeClr val="accent6"/>
                </a:solidFill>
              </a:rPr>
              <a:t>Foydalanuvchi</a:t>
            </a:r>
            <a:r>
              <a:rPr lang="en-US" sz="3000" i="1" dirty="0">
                <a:solidFill>
                  <a:schemeClr val="accent6"/>
                </a:solidFill>
              </a:rPr>
              <a:t> “stop” </a:t>
            </a:r>
            <a:r>
              <a:rPr lang="en-US" sz="3000" i="1" dirty="0" err="1">
                <a:solidFill>
                  <a:schemeClr val="accent6"/>
                </a:solidFill>
              </a:rPr>
              <a:t>so`zini</a:t>
            </a:r>
            <a:r>
              <a:rPr lang="en-US" sz="3000" i="1" dirty="0">
                <a:solidFill>
                  <a:schemeClr val="accent6"/>
                </a:solidFill>
              </a:rPr>
              <a:t> </a:t>
            </a:r>
            <a:r>
              <a:rPr lang="en-US" sz="3000" i="1" dirty="0" err="1">
                <a:solidFill>
                  <a:schemeClr val="accent6"/>
                </a:solidFill>
              </a:rPr>
              <a:t>yozishi</a:t>
            </a:r>
            <a:r>
              <a:rPr lang="en-US" sz="3000" i="1" dirty="0">
                <a:solidFill>
                  <a:schemeClr val="accent6"/>
                </a:solidFill>
              </a:rPr>
              <a:t> </a:t>
            </a:r>
            <a:r>
              <a:rPr lang="en-US" sz="3000" i="1" dirty="0" err="1">
                <a:solidFill>
                  <a:schemeClr val="accent6"/>
                </a:solidFill>
              </a:rPr>
              <a:t>bilan</a:t>
            </a:r>
            <a:r>
              <a:rPr lang="en-US" sz="3000" i="1" dirty="0">
                <a:solidFill>
                  <a:schemeClr val="accent6"/>
                </a:solidFill>
              </a:rPr>
              <a:t> </a:t>
            </a:r>
            <a:r>
              <a:rPr lang="en-US" sz="3000" i="1" dirty="0" err="1">
                <a:solidFill>
                  <a:schemeClr val="accent6"/>
                </a:solidFill>
              </a:rPr>
              <a:t>dasturni</a:t>
            </a:r>
            <a:r>
              <a:rPr lang="en-US" sz="3000" i="1" dirty="0">
                <a:solidFill>
                  <a:schemeClr val="accent6"/>
                </a:solidFill>
              </a:rPr>
              <a:t> </a:t>
            </a:r>
            <a:r>
              <a:rPr lang="en-US" sz="3000" i="1" dirty="0" err="1">
                <a:solidFill>
                  <a:schemeClr val="accent6"/>
                </a:solidFill>
              </a:rPr>
              <a:t>to`xtating</a:t>
            </a:r>
            <a:r>
              <a:rPr lang="en-US" sz="3000" i="1" dirty="0">
                <a:solidFill>
                  <a:schemeClr val="accent6"/>
                </a:solidFill>
              </a:rPr>
              <a:t>.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endParaRPr kumimoji="0" lang="en-US" sz="3000" b="0" i="1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cs typeface="Arial" pitchFamily="34" charset="0"/>
            </a:endParaRPr>
          </a:p>
          <a:p>
            <a:pPr algn="ctr"/>
            <a:r>
              <a:rPr lang="en-US" sz="3000" i="1" dirty="0" err="1">
                <a:solidFill>
                  <a:schemeClr val="accent4"/>
                </a:solidFill>
              </a:rPr>
              <a:t>Muzeyga</a:t>
            </a:r>
            <a:r>
              <a:rPr lang="en-US" sz="3000" i="1" dirty="0">
                <a:solidFill>
                  <a:schemeClr val="accent4"/>
                </a:solidFill>
              </a:rPr>
              <a:t> </a:t>
            </a:r>
            <a:r>
              <a:rPr lang="en-US" sz="3000" i="1" dirty="0" err="1">
                <a:solidFill>
                  <a:schemeClr val="accent4"/>
                </a:solidFill>
              </a:rPr>
              <a:t>kirishda</a:t>
            </a:r>
            <a:r>
              <a:rPr lang="en-US" sz="3000" i="1" dirty="0">
                <a:solidFill>
                  <a:schemeClr val="accent4"/>
                </a:solidFill>
              </a:rPr>
              <a:t> </a:t>
            </a:r>
            <a:r>
              <a:rPr lang="en-US" sz="3000" i="1" dirty="0" err="1">
                <a:solidFill>
                  <a:schemeClr val="accent4"/>
                </a:solidFill>
              </a:rPr>
              <a:t>chipta</a:t>
            </a:r>
            <a:r>
              <a:rPr lang="en-US" sz="3000" i="1" dirty="0">
                <a:solidFill>
                  <a:schemeClr val="accent4"/>
                </a:solidFill>
              </a:rPr>
              <a:t> </a:t>
            </a:r>
            <a:r>
              <a:rPr lang="en-US" sz="3000" i="1" dirty="0" err="1">
                <a:solidFill>
                  <a:schemeClr val="accent4"/>
                </a:solidFill>
              </a:rPr>
              <a:t>narxi</a:t>
            </a:r>
            <a:r>
              <a:rPr lang="en-US" sz="3000" i="1" dirty="0">
                <a:solidFill>
                  <a:schemeClr val="accent4"/>
                </a:solidFill>
              </a:rPr>
              <a:t> </a:t>
            </a:r>
            <a:r>
              <a:rPr lang="en-US" sz="3000" i="1" dirty="0" err="1">
                <a:solidFill>
                  <a:schemeClr val="accent4"/>
                </a:solidFill>
              </a:rPr>
              <a:t>foydalanuvchining</a:t>
            </a:r>
            <a:r>
              <a:rPr lang="en-US" sz="3000" i="1" dirty="0">
                <a:solidFill>
                  <a:schemeClr val="accent4"/>
                </a:solidFill>
              </a:rPr>
              <a:t> </a:t>
            </a:r>
            <a:r>
              <a:rPr lang="en-US" sz="3000" i="1" dirty="0" err="1">
                <a:solidFill>
                  <a:schemeClr val="accent4"/>
                </a:solidFill>
              </a:rPr>
              <a:t>yoshiga</a:t>
            </a:r>
            <a:r>
              <a:rPr lang="en-US" sz="3000" i="1" dirty="0">
                <a:solidFill>
                  <a:schemeClr val="accent4"/>
                </a:solidFill>
              </a:rPr>
              <a:t> </a:t>
            </a:r>
            <a:r>
              <a:rPr lang="en-US" sz="3000" i="1" dirty="0" err="1">
                <a:solidFill>
                  <a:schemeClr val="accent4"/>
                </a:solidFill>
              </a:rPr>
              <a:t>bog`liq</a:t>
            </a:r>
            <a:r>
              <a:rPr lang="en-US" sz="3000" i="1" dirty="0">
                <a:solidFill>
                  <a:schemeClr val="accent4"/>
                </a:solidFill>
              </a:rPr>
              <a:t>:</a:t>
            </a:r>
          </a:p>
          <a:p>
            <a:pPr algn="ctr"/>
            <a:r>
              <a:rPr lang="en-US" sz="3000" i="1" dirty="0">
                <a:solidFill>
                  <a:schemeClr val="accent4"/>
                </a:solidFill>
              </a:rPr>
              <a:t>7 </a:t>
            </a:r>
            <a:r>
              <a:rPr lang="en-US" sz="3000" i="1" dirty="0" err="1">
                <a:solidFill>
                  <a:schemeClr val="accent4"/>
                </a:solidFill>
              </a:rPr>
              <a:t>dan</a:t>
            </a:r>
            <a:r>
              <a:rPr lang="en-US" sz="3000" i="1" dirty="0">
                <a:solidFill>
                  <a:schemeClr val="accent4"/>
                </a:solidFill>
              </a:rPr>
              <a:t> </a:t>
            </a:r>
            <a:r>
              <a:rPr lang="en-US" sz="3000" i="1" dirty="0" err="1">
                <a:solidFill>
                  <a:schemeClr val="accent4"/>
                </a:solidFill>
              </a:rPr>
              <a:t>yoshlarga</a:t>
            </a:r>
            <a:r>
              <a:rPr lang="en-US" sz="3000" i="1" dirty="0">
                <a:solidFill>
                  <a:schemeClr val="accent4"/>
                </a:solidFill>
              </a:rPr>
              <a:t> - 2000 </a:t>
            </a:r>
            <a:r>
              <a:rPr lang="en-US" sz="3000" i="1" dirty="0" err="1">
                <a:solidFill>
                  <a:schemeClr val="accent4"/>
                </a:solidFill>
              </a:rPr>
              <a:t>so`m</a:t>
            </a:r>
            <a:r>
              <a:rPr lang="en-US" sz="3000" i="1" dirty="0">
                <a:solidFill>
                  <a:schemeClr val="accent4"/>
                </a:solidFill>
              </a:rPr>
              <a:t>,</a:t>
            </a:r>
          </a:p>
          <a:p>
            <a:pPr algn="ctr"/>
            <a:r>
              <a:rPr lang="en-US" sz="3000" i="1" dirty="0">
                <a:solidFill>
                  <a:schemeClr val="accent4"/>
                </a:solidFill>
              </a:rPr>
              <a:t>7-18 </a:t>
            </a:r>
            <a:r>
              <a:rPr lang="en-US" sz="3000" i="1" dirty="0" err="1">
                <a:solidFill>
                  <a:schemeClr val="accent4"/>
                </a:solidFill>
              </a:rPr>
              <a:t>gacha</a:t>
            </a:r>
            <a:r>
              <a:rPr lang="en-US" sz="3000" i="1" dirty="0">
                <a:solidFill>
                  <a:schemeClr val="accent4"/>
                </a:solidFill>
              </a:rPr>
              <a:t> 3000 </a:t>
            </a:r>
            <a:r>
              <a:rPr lang="en-US" sz="3000" i="1" dirty="0" err="1">
                <a:solidFill>
                  <a:schemeClr val="accent4"/>
                </a:solidFill>
              </a:rPr>
              <a:t>so`m</a:t>
            </a:r>
            <a:r>
              <a:rPr lang="en-US" sz="3000" i="1" dirty="0">
                <a:solidFill>
                  <a:schemeClr val="accent4"/>
                </a:solidFill>
              </a:rPr>
              <a:t>,</a:t>
            </a:r>
          </a:p>
          <a:p>
            <a:pPr algn="ctr"/>
            <a:r>
              <a:rPr lang="en-US" sz="3000" i="1" dirty="0">
                <a:solidFill>
                  <a:schemeClr val="accent4"/>
                </a:solidFill>
              </a:rPr>
              <a:t>18-65 </a:t>
            </a:r>
            <a:r>
              <a:rPr lang="en-US" sz="3000" i="1" dirty="0" err="1">
                <a:solidFill>
                  <a:schemeClr val="accent4"/>
                </a:solidFill>
              </a:rPr>
              <a:t>gacha</a:t>
            </a:r>
            <a:r>
              <a:rPr lang="en-US" sz="3000" i="1" dirty="0">
                <a:solidFill>
                  <a:schemeClr val="accent4"/>
                </a:solidFill>
              </a:rPr>
              <a:t> 10000 </a:t>
            </a:r>
            <a:r>
              <a:rPr lang="en-US" sz="3000" i="1" dirty="0" err="1">
                <a:solidFill>
                  <a:schemeClr val="accent4"/>
                </a:solidFill>
              </a:rPr>
              <a:t>so`m</a:t>
            </a:r>
            <a:r>
              <a:rPr lang="en-US" sz="3000" i="1" dirty="0">
                <a:solidFill>
                  <a:schemeClr val="accent4"/>
                </a:solidFill>
              </a:rPr>
              <a:t>,</a:t>
            </a:r>
          </a:p>
          <a:p>
            <a:pPr algn="ctr"/>
            <a:r>
              <a:rPr lang="en-US" sz="3000" i="1" dirty="0">
                <a:solidFill>
                  <a:schemeClr val="accent4"/>
                </a:solidFill>
              </a:rPr>
              <a:t>65 </a:t>
            </a:r>
            <a:r>
              <a:rPr lang="en-US" sz="3000" i="1" dirty="0" err="1">
                <a:solidFill>
                  <a:schemeClr val="accent4"/>
                </a:solidFill>
              </a:rPr>
              <a:t>dan</a:t>
            </a:r>
            <a:r>
              <a:rPr lang="en-US" sz="3000" i="1" dirty="0">
                <a:solidFill>
                  <a:schemeClr val="accent4"/>
                </a:solidFill>
              </a:rPr>
              <a:t> </a:t>
            </a:r>
            <a:r>
              <a:rPr lang="en-US" sz="3000" i="1" dirty="0" err="1">
                <a:solidFill>
                  <a:schemeClr val="accent4"/>
                </a:solidFill>
              </a:rPr>
              <a:t>kattalarga</a:t>
            </a:r>
            <a:r>
              <a:rPr lang="en-US" sz="3000" i="1" dirty="0">
                <a:solidFill>
                  <a:schemeClr val="accent4"/>
                </a:solidFill>
              </a:rPr>
              <a:t> </a:t>
            </a:r>
            <a:r>
              <a:rPr lang="en-US" sz="3000" i="1" dirty="0" err="1">
                <a:solidFill>
                  <a:schemeClr val="accent4"/>
                </a:solidFill>
              </a:rPr>
              <a:t>bepul</a:t>
            </a:r>
            <a:r>
              <a:rPr lang="en-US" sz="3000" i="1" dirty="0">
                <a:solidFill>
                  <a:schemeClr val="accent4"/>
                </a:solidFill>
              </a:rPr>
              <a:t>.</a:t>
            </a:r>
          </a:p>
          <a:p>
            <a:pPr algn="ctr"/>
            <a:endParaRPr lang="en-US" sz="3000" i="1" dirty="0">
              <a:solidFill>
                <a:schemeClr val="accent4"/>
              </a:solidFill>
            </a:endParaRPr>
          </a:p>
          <a:p>
            <a:pPr algn="ctr"/>
            <a:r>
              <a:rPr lang="en-US" sz="2500" i="1" dirty="0" err="1">
                <a:solidFill>
                  <a:schemeClr val="accent4"/>
                </a:solidFill>
              </a:rPr>
              <a:t>Shunday</a:t>
            </a:r>
            <a:r>
              <a:rPr lang="en-US" sz="2500" i="1" dirty="0">
                <a:solidFill>
                  <a:schemeClr val="accent4"/>
                </a:solidFill>
              </a:rPr>
              <a:t> while </a:t>
            </a:r>
            <a:r>
              <a:rPr lang="en-US" sz="2500" i="1" dirty="0" err="1">
                <a:solidFill>
                  <a:schemeClr val="accent4"/>
                </a:solidFill>
              </a:rPr>
              <a:t>tsikl</a:t>
            </a:r>
            <a:r>
              <a:rPr lang="en-US" sz="2500" i="1" dirty="0">
                <a:solidFill>
                  <a:schemeClr val="accent4"/>
                </a:solidFill>
              </a:rPr>
              <a:t> </a:t>
            </a:r>
            <a:r>
              <a:rPr lang="en-US" sz="2500" i="1" dirty="0" err="1">
                <a:solidFill>
                  <a:schemeClr val="accent4"/>
                </a:solidFill>
              </a:rPr>
              <a:t>yozingki</a:t>
            </a:r>
            <a:r>
              <a:rPr lang="en-US" sz="2500" i="1" dirty="0">
                <a:solidFill>
                  <a:schemeClr val="accent4"/>
                </a:solidFill>
              </a:rPr>
              <a:t>, </a:t>
            </a:r>
            <a:r>
              <a:rPr lang="en-US" sz="2500" i="1" dirty="0" err="1">
                <a:solidFill>
                  <a:schemeClr val="accent4"/>
                </a:solidFill>
              </a:rPr>
              <a:t>dastur</a:t>
            </a:r>
            <a:r>
              <a:rPr lang="en-US" sz="2500" i="1" dirty="0">
                <a:solidFill>
                  <a:schemeClr val="accent4"/>
                </a:solidFill>
              </a:rPr>
              <a:t> </a:t>
            </a:r>
            <a:r>
              <a:rPr lang="en-US" sz="2500" i="1" dirty="0" err="1">
                <a:solidFill>
                  <a:schemeClr val="accent4"/>
                </a:solidFill>
              </a:rPr>
              <a:t>foydalanuvchi</a:t>
            </a:r>
            <a:r>
              <a:rPr lang="en-US" sz="2500" i="1" dirty="0">
                <a:solidFill>
                  <a:schemeClr val="accent4"/>
                </a:solidFill>
              </a:rPr>
              <a:t> </a:t>
            </a:r>
            <a:r>
              <a:rPr lang="en-US" sz="2500" i="1" dirty="0" err="1">
                <a:solidFill>
                  <a:schemeClr val="accent4"/>
                </a:solidFill>
              </a:rPr>
              <a:t>yoshini</a:t>
            </a:r>
            <a:r>
              <a:rPr lang="en-US" sz="2500" i="1" dirty="0">
                <a:solidFill>
                  <a:schemeClr val="accent4"/>
                </a:solidFill>
              </a:rPr>
              <a:t> </a:t>
            </a:r>
            <a:r>
              <a:rPr lang="en-US" sz="2500" i="1" dirty="0" err="1">
                <a:solidFill>
                  <a:schemeClr val="accent4"/>
                </a:solidFill>
              </a:rPr>
              <a:t>so`rasin</a:t>
            </a:r>
            <a:r>
              <a:rPr lang="en-US" sz="2500" i="1" dirty="0">
                <a:solidFill>
                  <a:schemeClr val="accent4"/>
                </a:solidFill>
              </a:rPr>
              <a:t> </a:t>
            </a:r>
            <a:r>
              <a:rPr lang="en-US" sz="2500" i="1" dirty="0" err="1">
                <a:solidFill>
                  <a:schemeClr val="accent4"/>
                </a:solidFill>
              </a:rPr>
              <a:t>va</a:t>
            </a:r>
            <a:r>
              <a:rPr lang="en-US" sz="2500" i="1" dirty="0">
                <a:solidFill>
                  <a:schemeClr val="accent4"/>
                </a:solidFill>
              </a:rPr>
              <a:t> </a:t>
            </a:r>
            <a:r>
              <a:rPr lang="en-US" sz="2500" i="1" dirty="0" err="1">
                <a:solidFill>
                  <a:schemeClr val="accent4"/>
                </a:solidFill>
              </a:rPr>
              <a:t>chipta</a:t>
            </a:r>
            <a:r>
              <a:rPr lang="en-US" sz="2500" i="1" dirty="0">
                <a:solidFill>
                  <a:schemeClr val="accent4"/>
                </a:solidFill>
              </a:rPr>
              <a:t> </a:t>
            </a:r>
            <a:r>
              <a:rPr lang="en-US" sz="2500" i="1" dirty="0" err="1">
                <a:solidFill>
                  <a:schemeClr val="accent4"/>
                </a:solidFill>
              </a:rPr>
              <a:t>narxini</a:t>
            </a:r>
            <a:r>
              <a:rPr lang="en-US" sz="2500" i="1" dirty="0">
                <a:solidFill>
                  <a:schemeClr val="accent4"/>
                </a:solidFill>
              </a:rPr>
              <a:t> </a:t>
            </a:r>
            <a:r>
              <a:rPr lang="en-US" sz="2500" i="1" dirty="0" err="1">
                <a:solidFill>
                  <a:schemeClr val="accent4"/>
                </a:solidFill>
              </a:rPr>
              <a:t>chiqarsin</a:t>
            </a:r>
            <a:r>
              <a:rPr lang="en-US" sz="2500" i="1" dirty="0">
                <a:solidFill>
                  <a:schemeClr val="accent4"/>
                </a:solidFill>
              </a:rPr>
              <a:t>. </a:t>
            </a:r>
            <a:r>
              <a:rPr lang="en-US" sz="2500" i="1" dirty="0" err="1">
                <a:solidFill>
                  <a:schemeClr val="accent4"/>
                </a:solidFill>
              </a:rPr>
              <a:t>Foydalanuvchi</a:t>
            </a:r>
            <a:r>
              <a:rPr lang="en-US" sz="2500" i="1" dirty="0">
                <a:solidFill>
                  <a:schemeClr val="accent4"/>
                </a:solidFill>
              </a:rPr>
              <a:t> </a:t>
            </a:r>
            <a:r>
              <a:rPr lang="en-US" sz="2500" b="1" i="1" dirty="0">
                <a:solidFill>
                  <a:schemeClr val="accent4"/>
                </a:solidFill>
              </a:rPr>
              <a:t>exit</a:t>
            </a:r>
            <a:r>
              <a:rPr lang="en-US" sz="2500" i="1" dirty="0">
                <a:solidFill>
                  <a:schemeClr val="accent4"/>
                </a:solidFill>
              </a:rPr>
              <a:t> </a:t>
            </a:r>
            <a:r>
              <a:rPr lang="en-US" sz="2500" i="1" dirty="0" err="1">
                <a:solidFill>
                  <a:schemeClr val="accent4"/>
                </a:solidFill>
              </a:rPr>
              <a:t>yoki</a:t>
            </a:r>
            <a:r>
              <a:rPr lang="en-US" sz="2500" i="1" dirty="0">
                <a:solidFill>
                  <a:schemeClr val="accent4"/>
                </a:solidFill>
              </a:rPr>
              <a:t> </a:t>
            </a:r>
            <a:r>
              <a:rPr lang="en-US" sz="2500" b="1" i="1" dirty="0">
                <a:solidFill>
                  <a:schemeClr val="accent4"/>
                </a:solidFill>
              </a:rPr>
              <a:t>quit</a:t>
            </a:r>
            <a:r>
              <a:rPr lang="en-US" sz="2500" i="1" dirty="0">
                <a:solidFill>
                  <a:schemeClr val="accent4"/>
                </a:solidFill>
              </a:rPr>
              <a:t> </a:t>
            </a:r>
            <a:r>
              <a:rPr lang="en-US" sz="2500" i="1" dirty="0" err="1">
                <a:solidFill>
                  <a:schemeClr val="accent4"/>
                </a:solidFill>
              </a:rPr>
              <a:t>deb</a:t>
            </a:r>
            <a:r>
              <a:rPr lang="en-US" sz="2500" i="1" dirty="0">
                <a:solidFill>
                  <a:schemeClr val="accent4"/>
                </a:solidFill>
              </a:rPr>
              <a:t> </a:t>
            </a:r>
            <a:r>
              <a:rPr lang="en-US" sz="2500" i="1" dirty="0" err="1">
                <a:solidFill>
                  <a:schemeClr val="accent4"/>
                </a:solidFill>
              </a:rPr>
              <a:t>yozganda</a:t>
            </a:r>
            <a:r>
              <a:rPr lang="en-US" sz="2500" i="1" dirty="0">
                <a:solidFill>
                  <a:schemeClr val="accent4"/>
                </a:solidFill>
              </a:rPr>
              <a:t>, </a:t>
            </a:r>
            <a:r>
              <a:rPr lang="en-US" sz="2500" i="1" dirty="0" err="1">
                <a:solidFill>
                  <a:schemeClr val="accent4"/>
                </a:solidFill>
              </a:rPr>
              <a:t>dastur</a:t>
            </a:r>
            <a:r>
              <a:rPr lang="en-US" sz="2500" i="1" dirty="0">
                <a:solidFill>
                  <a:schemeClr val="accent4"/>
                </a:solidFill>
              </a:rPr>
              <a:t> </a:t>
            </a:r>
            <a:r>
              <a:rPr lang="en-US" sz="2500" i="1" dirty="0" err="1">
                <a:solidFill>
                  <a:schemeClr val="accent4"/>
                </a:solidFill>
              </a:rPr>
              <a:t>to`xtasin</a:t>
            </a:r>
            <a:r>
              <a:rPr lang="en-US" sz="2500" i="1" dirty="0">
                <a:solidFill>
                  <a:schemeClr val="accent4"/>
                </a:solidFill>
              </a:rPr>
              <a:t> (</a:t>
            </a:r>
            <a:r>
              <a:rPr lang="en-US" sz="2500" i="1" dirty="0" err="1">
                <a:solidFill>
                  <a:schemeClr val="accent4"/>
                </a:solidFill>
              </a:rPr>
              <a:t>ikkita</a:t>
            </a:r>
            <a:r>
              <a:rPr lang="en-US" sz="2500" i="1" dirty="0">
                <a:solidFill>
                  <a:schemeClr val="accent4"/>
                </a:solidFill>
              </a:rPr>
              <a:t> </a:t>
            </a:r>
            <a:r>
              <a:rPr lang="en-US" sz="2500" i="1" dirty="0" err="1">
                <a:solidFill>
                  <a:schemeClr val="accent4"/>
                </a:solidFill>
              </a:rPr>
              <a:t>shartni</a:t>
            </a:r>
            <a:r>
              <a:rPr lang="en-US" sz="2500" i="1" dirty="0">
                <a:solidFill>
                  <a:schemeClr val="accent4"/>
                </a:solidFill>
              </a:rPr>
              <a:t> ham </a:t>
            </a:r>
            <a:r>
              <a:rPr lang="en-US" sz="2500" i="1" dirty="0" err="1">
                <a:solidFill>
                  <a:schemeClr val="accent4"/>
                </a:solidFill>
              </a:rPr>
              <a:t>tekshiring</a:t>
            </a:r>
            <a:r>
              <a:rPr lang="en-US" sz="2500" i="1" dirty="0">
                <a:solidFill>
                  <a:schemeClr val="accent4"/>
                </a:solidFill>
              </a:rPr>
              <a:t>). </a:t>
            </a:r>
            <a:r>
              <a:rPr lang="en-US" sz="2500" i="1" dirty="0" err="1">
                <a:solidFill>
                  <a:schemeClr val="accent4"/>
                </a:solidFill>
              </a:rPr>
              <a:t>Yuqoridagi</a:t>
            </a:r>
            <a:r>
              <a:rPr lang="en-US" sz="2500" i="1" dirty="0">
                <a:solidFill>
                  <a:schemeClr val="accent4"/>
                </a:solidFill>
              </a:rPr>
              <a:t> </a:t>
            </a:r>
            <a:r>
              <a:rPr lang="en-US" sz="2500" i="1" dirty="0" err="1">
                <a:solidFill>
                  <a:schemeClr val="accent4"/>
                </a:solidFill>
              </a:rPr>
              <a:t>dasturni</a:t>
            </a:r>
            <a:r>
              <a:rPr lang="en-US" sz="2500" i="1" dirty="0">
                <a:solidFill>
                  <a:schemeClr val="accent4"/>
                </a:solidFill>
              </a:rPr>
              <a:t> </a:t>
            </a:r>
            <a:r>
              <a:rPr lang="en-US" sz="2500" i="1" dirty="0" err="1">
                <a:solidFill>
                  <a:schemeClr val="accent4"/>
                </a:solidFill>
              </a:rPr>
              <a:t>turli</a:t>
            </a:r>
            <a:r>
              <a:rPr lang="en-US" sz="2500" i="1" dirty="0">
                <a:solidFill>
                  <a:schemeClr val="accent4"/>
                </a:solidFill>
              </a:rPr>
              <a:t> </a:t>
            </a:r>
            <a:r>
              <a:rPr lang="en-US" sz="2500" i="1" dirty="0" err="1">
                <a:solidFill>
                  <a:schemeClr val="accent4"/>
                </a:solidFill>
              </a:rPr>
              <a:t>usullarda</a:t>
            </a:r>
            <a:r>
              <a:rPr lang="en-US" sz="2500" i="1" dirty="0">
                <a:solidFill>
                  <a:schemeClr val="accent4"/>
                </a:solidFill>
              </a:rPr>
              <a:t> </a:t>
            </a:r>
            <a:r>
              <a:rPr lang="en-US" sz="2500" i="1" dirty="0" err="1">
                <a:solidFill>
                  <a:schemeClr val="accent4"/>
                </a:solidFill>
              </a:rPr>
              <a:t>yozib</a:t>
            </a:r>
            <a:r>
              <a:rPr lang="en-US" sz="2500" i="1" dirty="0">
                <a:solidFill>
                  <a:schemeClr val="accent4"/>
                </a:solidFill>
              </a:rPr>
              <a:t> </a:t>
            </a:r>
            <a:r>
              <a:rPr lang="en-US" sz="2500" i="1" dirty="0" err="1">
                <a:solidFill>
                  <a:schemeClr val="accent4"/>
                </a:solidFill>
              </a:rPr>
              <a:t>ko`ring</a:t>
            </a:r>
            <a:r>
              <a:rPr lang="en-US" sz="2500" i="1" dirty="0">
                <a:solidFill>
                  <a:schemeClr val="accent4"/>
                </a:solidFill>
              </a:rPr>
              <a:t> (break, </a:t>
            </a:r>
            <a:r>
              <a:rPr lang="en-US" sz="2500" i="1" dirty="0" err="1">
                <a:solidFill>
                  <a:schemeClr val="accent4"/>
                </a:solidFill>
              </a:rPr>
              <a:t>ishora</a:t>
            </a:r>
            <a:r>
              <a:rPr lang="en-US" sz="2500" i="1" dirty="0">
                <a:solidFill>
                  <a:schemeClr val="accent4"/>
                </a:solidFill>
              </a:rPr>
              <a:t>, </a:t>
            </a:r>
            <a:r>
              <a:rPr lang="en-US" sz="2500" i="1" dirty="0" err="1">
                <a:solidFill>
                  <a:schemeClr val="accent4"/>
                </a:solidFill>
              </a:rPr>
              <a:t>yoki</a:t>
            </a:r>
            <a:r>
              <a:rPr lang="en-US" sz="2500" i="1" dirty="0">
                <a:solidFill>
                  <a:schemeClr val="accent4"/>
                </a:solidFill>
              </a:rPr>
              <a:t> </a:t>
            </a:r>
            <a:r>
              <a:rPr lang="en-US" sz="2500" i="1" dirty="0" err="1">
                <a:solidFill>
                  <a:schemeClr val="accent4"/>
                </a:solidFill>
              </a:rPr>
              <a:t>shart</a:t>
            </a:r>
            <a:r>
              <a:rPr lang="en-US" sz="2500" i="1" dirty="0">
                <a:solidFill>
                  <a:schemeClr val="accent4"/>
                </a:solidFill>
              </a:rPr>
              <a:t> </a:t>
            </a:r>
            <a:r>
              <a:rPr lang="en-US" sz="2500" i="1" dirty="0" err="1">
                <a:solidFill>
                  <a:schemeClr val="accent4"/>
                </a:solidFill>
              </a:rPr>
              <a:t>tekshirish</a:t>
            </a:r>
            <a:r>
              <a:rPr lang="en-US" sz="2500" i="1" dirty="0">
                <a:solidFill>
                  <a:schemeClr val="accent4"/>
                </a:solidFill>
              </a:rPr>
              <a:t>).</a:t>
            </a:r>
            <a:endParaRPr kumimoji="0" lang="ru-RU" sz="2500" b="0" i="1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43712"/>
            <a:ext cx="121904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i="1" dirty="0" err="1">
                <a:solidFill>
                  <a:schemeClr val="accent2"/>
                </a:solidFill>
              </a:rPr>
              <a:t>Quyidagi</a:t>
            </a:r>
            <a:r>
              <a:rPr lang="en-US" sz="3000" i="1" dirty="0">
                <a:solidFill>
                  <a:schemeClr val="accent2"/>
                </a:solidFill>
              </a:rPr>
              <a:t> </a:t>
            </a:r>
            <a:r>
              <a:rPr lang="en-US" sz="3000" i="1" dirty="0" err="1">
                <a:solidFill>
                  <a:schemeClr val="accent2"/>
                </a:solidFill>
              </a:rPr>
              <a:t>dasturda</a:t>
            </a:r>
            <a:r>
              <a:rPr lang="en-US" sz="3000" i="1" dirty="0">
                <a:solidFill>
                  <a:schemeClr val="accent2"/>
                </a:solidFill>
              </a:rPr>
              <a:t> </a:t>
            </a:r>
            <a:r>
              <a:rPr lang="en-US" sz="3000" i="1" dirty="0" err="1">
                <a:solidFill>
                  <a:schemeClr val="accent2"/>
                </a:solidFill>
              </a:rPr>
              <a:t>bir</a:t>
            </a:r>
            <a:r>
              <a:rPr lang="en-US" sz="3000" i="1" dirty="0">
                <a:solidFill>
                  <a:schemeClr val="accent2"/>
                </a:solidFill>
              </a:rPr>
              <a:t> </a:t>
            </a:r>
            <a:r>
              <a:rPr lang="en-US" sz="3000" i="1" dirty="0" err="1">
                <a:solidFill>
                  <a:schemeClr val="accent2"/>
                </a:solidFill>
              </a:rPr>
              <a:t>nechta</a:t>
            </a:r>
            <a:r>
              <a:rPr lang="en-US" sz="3000" i="1" dirty="0">
                <a:solidFill>
                  <a:schemeClr val="accent2"/>
                </a:solidFill>
              </a:rPr>
              <a:t> </a:t>
            </a:r>
            <a:r>
              <a:rPr lang="en-US" sz="3000" i="1" dirty="0" err="1">
                <a:solidFill>
                  <a:schemeClr val="accent2"/>
                </a:solidFill>
              </a:rPr>
              <a:t>mantiqiy</a:t>
            </a:r>
            <a:r>
              <a:rPr lang="en-US" sz="3000" i="1" dirty="0">
                <a:solidFill>
                  <a:schemeClr val="accent2"/>
                </a:solidFill>
              </a:rPr>
              <a:t> </a:t>
            </a:r>
            <a:r>
              <a:rPr lang="en-US" sz="3000" i="1" dirty="0" err="1">
                <a:solidFill>
                  <a:schemeClr val="accent2"/>
                </a:solidFill>
              </a:rPr>
              <a:t>xatolar</a:t>
            </a:r>
            <a:r>
              <a:rPr lang="en-US" sz="3000" i="1" dirty="0">
                <a:solidFill>
                  <a:schemeClr val="accent2"/>
                </a:solidFill>
              </a:rPr>
              <a:t> bor.</a:t>
            </a:r>
          </a:p>
          <a:p>
            <a:pPr algn="ctr"/>
            <a:r>
              <a:rPr lang="en-US" sz="3000" i="1" dirty="0" err="1">
                <a:solidFill>
                  <a:schemeClr val="accent2"/>
                </a:solidFill>
              </a:rPr>
              <a:t>Jumladan</a:t>
            </a:r>
            <a:r>
              <a:rPr lang="en-US" sz="3000" i="1" dirty="0">
                <a:solidFill>
                  <a:schemeClr val="accent2"/>
                </a:solidFill>
              </a:rPr>
              <a:t>, </a:t>
            </a:r>
            <a:r>
              <a:rPr lang="en-US" sz="3000" i="1" dirty="0" err="1">
                <a:solidFill>
                  <a:schemeClr val="accent2"/>
                </a:solidFill>
              </a:rPr>
              <a:t>xusisiy</a:t>
            </a:r>
            <a:r>
              <a:rPr lang="en-US" sz="3000" i="1" dirty="0">
                <a:solidFill>
                  <a:schemeClr val="accent2"/>
                </a:solidFill>
              </a:rPr>
              <a:t> </a:t>
            </a:r>
            <a:r>
              <a:rPr lang="en-US" sz="3000" i="1" dirty="0" err="1">
                <a:solidFill>
                  <a:schemeClr val="accent2"/>
                </a:solidFill>
              </a:rPr>
              <a:t>holatlarda</a:t>
            </a:r>
            <a:r>
              <a:rPr lang="en-US" sz="3000" i="1" dirty="0">
                <a:solidFill>
                  <a:schemeClr val="accent2"/>
                </a:solidFill>
              </a:rPr>
              <a:t> </a:t>
            </a:r>
            <a:r>
              <a:rPr lang="en-US" sz="3000" i="1" dirty="0" err="1">
                <a:solidFill>
                  <a:schemeClr val="accent2"/>
                </a:solidFill>
              </a:rPr>
              <a:t>tsikl</a:t>
            </a:r>
            <a:r>
              <a:rPr lang="en-US" sz="3000" i="1" dirty="0">
                <a:solidFill>
                  <a:schemeClr val="accent2"/>
                </a:solidFill>
              </a:rPr>
              <a:t> </a:t>
            </a:r>
            <a:r>
              <a:rPr lang="en-US" sz="3000" i="1" dirty="0" err="1">
                <a:solidFill>
                  <a:schemeClr val="accent2"/>
                </a:solidFill>
              </a:rPr>
              <a:t>abadiy</a:t>
            </a:r>
            <a:r>
              <a:rPr lang="en-US" sz="3000" i="1" dirty="0">
                <a:solidFill>
                  <a:schemeClr val="accent2"/>
                </a:solidFill>
              </a:rPr>
              <a:t> </a:t>
            </a:r>
            <a:r>
              <a:rPr lang="en-US" sz="3000" i="1" dirty="0" err="1">
                <a:solidFill>
                  <a:schemeClr val="accent2"/>
                </a:solidFill>
              </a:rPr>
              <a:t>qaytarilib</a:t>
            </a:r>
            <a:r>
              <a:rPr lang="en-US" sz="3000" i="1" dirty="0">
                <a:solidFill>
                  <a:schemeClr val="accent2"/>
                </a:solidFill>
              </a:rPr>
              <a:t> </a:t>
            </a:r>
            <a:r>
              <a:rPr lang="en-US" sz="3000" i="1" dirty="0" err="1">
                <a:solidFill>
                  <a:schemeClr val="accent2"/>
                </a:solidFill>
              </a:rPr>
              <a:t>qolmoqda</a:t>
            </a:r>
            <a:r>
              <a:rPr lang="en-US" sz="3000" i="1" dirty="0">
                <a:solidFill>
                  <a:schemeClr val="accent2"/>
                </a:solidFill>
              </a:rPr>
              <a:t>. </a:t>
            </a:r>
            <a:r>
              <a:rPr lang="en-US" sz="3000" i="1" dirty="0" err="1">
                <a:solidFill>
                  <a:schemeClr val="accent2"/>
                </a:solidFill>
              </a:rPr>
              <a:t>Xatolarni</a:t>
            </a:r>
            <a:r>
              <a:rPr lang="en-US" sz="3000" i="1" dirty="0">
                <a:solidFill>
                  <a:schemeClr val="accent2"/>
                </a:solidFill>
              </a:rPr>
              <a:t> </a:t>
            </a:r>
            <a:r>
              <a:rPr lang="en-US" sz="3000" i="1" dirty="0" err="1">
                <a:solidFill>
                  <a:schemeClr val="accent2"/>
                </a:solidFill>
              </a:rPr>
              <a:t>to`g`rilay</a:t>
            </a:r>
            <a:r>
              <a:rPr lang="en-US" sz="3000" i="1" dirty="0">
                <a:solidFill>
                  <a:schemeClr val="accent2"/>
                </a:solidFill>
              </a:rPr>
              <a:t> </a:t>
            </a:r>
            <a:r>
              <a:rPr lang="en-US" sz="3000" i="1" dirty="0" err="1">
                <a:solidFill>
                  <a:schemeClr val="accent2"/>
                </a:solidFill>
              </a:rPr>
              <a:t>olasizmi</a:t>
            </a:r>
            <a:r>
              <a:rPr lang="en-US" sz="3000" i="1" dirty="0">
                <a:solidFill>
                  <a:schemeClr val="accent2"/>
                </a:solidFill>
              </a:rPr>
              <a:t>?</a:t>
            </a:r>
            <a:endParaRPr lang="ru-RU" sz="3000" i="1" dirty="0">
              <a:solidFill>
                <a:schemeClr val="accent2"/>
              </a:solidFill>
            </a:endParaRPr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/>
          <a:srcRect l="20492" t="16495" r="42722" b="45387"/>
          <a:stretch>
            <a:fillRect/>
          </a:stretch>
        </p:blipFill>
        <p:spPr bwMode="auto">
          <a:xfrm>
            <a:off x="2135206" y="2485857"/>
            <a:ext cx="7920000" cy="4373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дмин\Downloads\Telegram Desktop\f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2395" y="379588"/>
            <a:ext cx="11525623" cy="64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4763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04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Biz 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avvalgi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darslarimizda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>
                    <a:lumMod val="50000"/>
                  </a:schemeClr>
                </a:solidFill>
              </a:rPr>
              <a:t>input() 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yordamida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foydalanuvchidan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qiymat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olishni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o`rgangan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edik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Dastur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davomida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>
                    <a:lumMod val="50000"/>
                  </a:schemeClr>
                </a:solidFill>
              </a:rPr>
              <a:t>input()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funksiyasini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chaqirganimizda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dastur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foydalanuvchi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biror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matn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kiritib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50000"/>
                  </a:schemeClr>
                </a:solidFill>
              </a:rPr>
              <a:t>Enter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tugmasini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bosgunga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qadar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to`xtab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bg1">
                    <a:lumMod val="50000"/>
                  </a:schemeClr>
                </a:solidFill>
              </a:rPr>
              <a:t>turadi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sz="3000" i="1" dirty="0"/>
          </a:p>
          <a:p>
            <a:pPr algn="ctr"/>
            <a:r>
              <a:rPr lang="en-US" sz="3000" i="1" dirty="0" err="1"/>
              <a:t>Foydalanuvchi</a:t>
            </a:r>
            <a:r>
              <a:rPr lang="en-US" sz="3000" i="1" dirty="0"/>
              <a:t> </a:t>
            </a:r>
            <a:r>
              <a:rPr lang="en-US" sz="3000" i="1" dirty="0" err="1"/>
              <a:t>kiritgan</a:t>
            </a:r>
            <a:r>
              <a:rPr lang="en-US" sz="3000" i="1" dirty="0"/>
              <a:t> </a:t>
            </a:r>
            <a:r>
              <a:rPr lang="en-US" sz="3000" i="1" dirty="0" err="1"/>
              <a:t>qiymatni</a:t>
            </a:r>
            <a:r>
              <a:rPr lang="en-US" sz="3000" i="1" dirty="0"/>
              <a:t> </a:t>
            </a:r>
            <a:r>
              <a:rPr lang="en-US" sz="3000" i="1" dirty="0" err="1"/>
              <a:t>biror</a:t>
            </a:r>
            <a:r>
              <a:rPr lang="en-US" sz="3000" i="1" dirty="0"/>
              <a:t> </a:t>
            </a:r>
            <a:r>
              <a:rPr lang="en-US" sz="3000" i="1" dirty="0" err="1"/>
              <a:t>o`zgaruvchiga</a:t>
            </a:r>
            <a:r>
              <a:rPr lang="en-US" sz="3000" i="1" dirty="0"/>
              <a:t> </a:t>
            </a:r>
            <a:r>
              <a:rPr lang="en-US" sz="3000" i="1" dirty="0" err="1"/>
              <a:t>yuklash</a:t>
            </a:r>
            <a:r>
              <a:rPr lang="en-US" sz="3000" i="1" dirty="0"/>
              <a:t>, </a:t>
            </a:r>
            <a:r>
              <a:rPr lang="en-US" sz="3000" i="1" dirty="0" err="1"/>
              <a:t>va</a:t>
            </a:r>
            <a:r>
              <a:rPr lang="en-US" sz="3000" i="1" dirty="0"/>
              <a:t> </a:t>
            </a:r>
            <a:r>
              <a:rPr lang="en-US" sz="3000" i="1" dirty="0" err="1"/>
              <a:t>undan</a:t>
            </a:r>
            <a:r>
              <a:rPr lang="en-US" sz="3000" i="1" dirty="0"/>
              <a:t> </a:t>
            </a:r>
            <a:r>
              <a:rPr lang="en-US" sz="3000" i="1" dirty="0" err="1"/>
              <a:t>dastur</a:t>
            </a:r>
            <a:r>
              <a:rPr lang="en-US" sz="3000" i="1" dirty="0"/>
              <a:t> </a:t>
            </a:r>
            <a:r>
              <a:rPr lang="en-US" sz="3000" i="1" dirty="0" err="1"/>
              <a:t>davomida</a:t>
            </a:r>
            <a:r>
              <a:rPr lang="en-US" sz="3000" i="1" dirty="0"/>
              <a:t> </a:t>
            </a:r>
            <a:r>
              <a:rPr lang="en-US" sz="3000" i="1" dirty="0" err="1"/>
              <a:t>foydalanish</a:t>
            </a:r>
            <a:r>
              <a:rPr lang="en-US" sz="3000" i="1" dirty="0"/>
              <a:t> </a:t>
            </a:r>
            <a:r>
              <a:rPr lang="en-US" sz="3000" i="1" dirty="0" err="1"/>
              <a:t>mumkin</a:t>
            </a:r>
            <a:r>
              <a:rPr lang="en-US" sz="3000" i="1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0492" t="16495" r="57546" b="76293"/>
          <a:stretch>
            <a:fillRect/>
          </a:stretch>
        </p:blipFill>
        <p:spPr bwMode="auto">
          <a:xfrm>
            <a:off x="1595206" y="3001166"/>
            <a:ext cx="9000000" cy="15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0" y="4920596"/>
            <a:ext cx="121904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</a:rPr>
              <a:t>Natija</a:t>
            </a:r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pPr marL="4489450"/>
            <a:r>
              <a:rPr lang="en-US" sz="3000" dirty="0" err="1"/>
              <a:t>Ismingiz</a:t>
            </a:r>
            <a:r>
              <a:rPr lang="en-US" sz="3000" dirty="0"/>
              <a:t> </a:t>
            </a:r>
            <a:r>
              <a:rPr lang="en-US" sz="3000" dirty="0" err="1"/>
              <a:t>nima</a:t>
            </a:r>
            <a:r>
              <a:rPr lang="en-US" sz="3000" dirty="0"/>
              <a:t>?</a:t>
            </a:r>
          </a:p>
          <a:p>
            <a:pPr marL="4489450"/>
            <a:r>
              <a:rPr lang="en-US" sz="3000" dirty="0"/>
              <a:t>&gt;&gt;&gt; </a:t>
            </a:r>
            <a:r>
              <a:rPr lang="en-US" sz="3000" dirty="0" err="1"/>
              <a:t>valijon</a:t>
            </a:r>
            <a:r>
              <a:rPr lang="en-US" sz="3000" dirty="0"/>
              <a:t> </a:t>
            </a:r>
            <a:r>
              <a:rPr lang="en-US" sz="3000" dirty="0" err="1"/>
              <a:t>davlatov</a:t>
            </a:r>
            <a:endParaRPr lang="en-US" sz="3000" dirty="0"/>
          </a:p>
          <a:p>
            <a:pPr marL="4489450"/>
            <a:r>
              <a:rPr lang="en-US" sz="3000" dirty="0" err="1"/>
              <a:t>Salom</a:t>
            </a:r>
            <a:r>
              <a:rPr lang="en-US" sz="3000" dirty="0"/>
              <a:t>, </a:t>
            </a:r>
            <a:r>
              <a:rPr lang="en-US" sz="3000" dirty="0" err="1"/>
              <a:t>Valijon</a:t>
            </a:r>
            <a:r>
              <a:rPr lang="en-US" sz="3000" dirty="0"/>
              <a:t> </a:t>
            </a:r>
            <a:r>
              <a:rPr lang="en-US" sz="3000" dirty="0" err="1"/>
              <a:t>Davlatov</a:t>
            </a:r>
            <a:endParaRPr lang="ru-RU"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70"/>
            <a:ext cx="121904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</a:rPr>
              <a:t>input()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funktsiyasi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ichidagi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matn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ingliz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tilida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</a:rPr>
              <a:t>prompt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</a:rPr>
              <a:t>savol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deyiladi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algn="ctr"/>
            <a:r>
              <a:rPr lang="en-US" sz="3000" dirty="0" err="1"/>
              <a:t>Aslida</a:t>
            </a:r>
            <a:r>
              <a:rPr lang="en-US" sz="3000" dirty="0"/>
              <a:t> biz </a:t>
            </a:r>
            <a:r>
              <a:rPr lang="en-US" sz="3000" dirty="0" err="1"/>
              <a:t>savolni</a:t>
            </a:r>
            <a:r>
              <a:rPr lang="en-US" sz="3000" dirty="0"/>
              <a:t> ham </a:t>
            </a:r>
            <a:r>
              <a:rPr lang="en-US" sz="3000" dirty="0" err="1"/>
              <a:t>o`zgaruvchiga</a:t>
            </a:r>
            <a:r>
              <a:rPr lang="en-US" sz="3000" dirty="0"/>
              <a:t> </a:t>
            </a:r>
            <a:r>
              <a:rPr lang="en-US" sz="3000" dirty="0" err="1"/>
              <a:t>yuklab</a:t>
            </a:r>
            <a:r>
              <a:rPr lang="en-US" sz="3000" dirty="0"/>
              <a:t>, </a:t>
            </a:r>
            <a:r>
              <a:rPr lang="en-US" sz="3000" dirty="0" err="1"/>
              <a:t>shaxsiy</a:t>
            </a:r>
            <a:r>
              <a:rPr lang="en-US" sz="3000" dirty="0"/>
              <a:t> </a:t>
            </a:r>
            <a:r>
              <a:rPr lang="en-US" sz="3000" dirty="0" err="1"/>
              <a:t>so`rovnomalar</a:t>
            </a:r>
            <a:r>
              <a:rPr lang="en-US" sz="3000" dirty="0"/>
              <a:t> ham </a:t>
            </a:r>
            <a:r>
              <a:rPr lang="en-US" sz="3000" dirty="0" err="1"/>
              <a:t>yaratishimiz</a:t>
            </a:r>
            <a:r>
              <a:rPr lang="en-US" sz="3000" dirty="0"/>
              <a:t> </a:t>
            </a:r>
            <a:r>
              <a:rPr lang="en-US" sz="3000" dirty="0" err="1"/>
              <a:t>mumkin</a:t>
            </a:r>
            <a:r>
              <a:rPr lang="en-US" sz="3000" dirty="0"/>
              <a:t>.</a:t>
            </a:r>
            <a:endParaRPr lang="ru-RU" sz="3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0492" t="16495" r="44369" b="74233"/>
          <a:stretch>
            <a:fillRect/>
          </a:stretch>
        </p:blipFill>
        <p:spPr bwMode="auto">
          <a:xfrm>
            <a:off x="155206" y="2001034"/>
            <a:ext cx="11880000" cy="167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0" y="3689489"/>
            <a:ext cx="1219041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</a:rPr>
              <a:t>Natija</a:t>
            </a:r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pPr marL="4489450"/>
            <a:r>
              <a:rPr lang="en-US" sz="3000" dirty="0" err="1"/>
              <a:t>Ismingiz</a:t>
            </a:r>
            <a:r>
              <a:rPr lang="en-US" sz="3000" dirty="0"/>
              <a:t> </a:t>
            </a:r>
            <a:r>
              <a:rPr lang="en-US" sz="3000" dirty="0" err="1"/>
              <a:t>nima</a:t>
            </a:r>
            <a:r>
              <a:rPr lang="en-US" sz="3000" dirty="0"/>
              <a:t>?</a:t>
            </a:r>
          </a:p>
          <a:p>
            <a:pPr marL="4489450"/>
            <a:r>
              <a:rPr lang="en-US" sz="3000" dirty="0"/>
              <a:t>&gt;&gt;&gt; </a:t>
            </a:r>
            <a:r>
              <a:rPr lang="en-US" sz="3000" dirty="0" err="1"/>
              <a:t>olim</a:t>
            </a:r>
            <a:endParaRPr lang="en-US" sz="3000" dirty="0"/>
          </a:p>
          <a:p>
            <a:pPr marL="4489450"/>
            <a:r>
              <a:rPr lang="en-US" sz="3000" dirty="0" err="1"/>
              <a:t>Salom</a:t>
            </a:r>
            <a:r>
              <a:rPr lang="en-US" sz="3000" dirty="0"/>
              <a:t>, </a:t>
            </a:r>
            <a:r>
              <a:rPr lang="en-US" sz="3000" dirty="0" err="1"/>
              <a:t>Olim</a:t>
            </a:r>
            <a:r>
              <a:rPr lang="en-US" sz="3000" dirty="0"/>
              <a:t>. </a:t>
            </a:r>
            <a:r>
              <a:rPr lang="en-US" sz="3000" dirty="0" err="1"/>
              <a:t>Yoshingiz</a:t>
            </a:r>
            <a:r>
              <a:rPr lang="en-US" sz="3000" dirty="0"/>
              <a:t> </a:t>
            </a:r>
            <a:r>
              <a:rPr lang="en-US" sz="3000" dirty="0" err="1"/>
              <a:t>nechada</a:t>
            </a:r>
            <a:r>
              <a:rPr lang="en-US" sz="3000" dirty="0"/>
              <a:t>?</a:t>
            </a:r>
          </a:p>
          <a:p>
            <a:pPr marL="4489450"/>
            <a:r>
              <a:rPr lang="en-US" sz="3000" dirty="0"/>
              <a:t>&gt;&gt;&gt; 22</a:t>
            </a:r>
          </a:p>
          <a:p>
            <a:pPr algn="ctr"/>
            <a:endParaRPr lang="en-US" sz="3000" dirty="0"/>
          </a:p>
          <a:p>
            <a:pPr algn="ctr"/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Yuqorida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birinchi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input()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bilan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foydalanuvchi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ismini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so`radik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va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yangi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savol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matnini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yasab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oldik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ru-RU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041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5000" b="1" i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SONLAR VA input()</a:t>
            </a:r>
            <a:endParaRPr lang="ru-RU" sz="5000" b="1" i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429530"/>
            <a:ext cx="121904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</a:rPr>
              <a:t>input()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funktsiyasi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har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qanday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kiritilgan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qiymatni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</a:rPr>
              <a:t>matn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</a:rPr>
              <a:t>sifatida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qabul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qilib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oladi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. Agar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foydalanuvchidan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</a:rPr>
              <a:t>son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talab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qilinsa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foydalanuvchi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kiritgan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qiymatni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</a:rPr>
              <a:t>butun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</a:rPr>
              <a:t>(integer)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yoki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</a:rPr>
              <a:t>o`nlik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</a:rPr>
              <a:t>(float) 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son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ko`rinishiga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o`tkazib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olish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>
                <a:solidFill>
                  <a:schemeClr val="accent2">
                    <a:lumMod val="50000"/>
                  </a:schemeClr>
                </a:solidFill>
              </a:rPr>
              <a:t>kerak</a:t>
            </a:r>
            <a:r>
              <a:rPr lang="en-US" sz="3000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endParaRPr lang="en-US" sz="3000" i="1" dirty="0"/>
          </a:p>
          <a:p>
            <a:pPr algn="ctr"/>
            <a:r>
              <a:rPr lang="en-US" sz="3000" dirty="0" err="1"/>
              <a:t>Buning</a:t>
            </a:r>
            <a:r>
              <a:rPr lang="en-US" sz="3000" dirty="0"/>
              <a:t> </a:t>
            </a:r>
            <a:r>
              <a:rPr lang="en-US" sz="3000" dirty="0" err="1"/>
              <a:t>uchun</a:t>
            </a:r>
            <a:r>
              <a:rPr lang="en-US" sz="3000" dirty="0"/>
              <a:t> </a:t>
            </a:r>
            <a:r>
              <a:rPr lang="en-US" sz="3000" b="1" dirty="0" err="1"/>
              <a:t>int</a:t>
            </a:r>
            <a:r>
              <a:rPr lang="en-US" sz="3000" b="1" dirty="0"/>
              <a:t>() </a:t>
            </a:r>
            <a:r>
              <a:rPr lang="en-US" sz="3000" dirty="0" err="1"/>
              <a:t>yoki</a:t>
            </a:r>
            <a:r>
              <a:rPr lang="en-US" sz="3000" dirty="0"/>
              <a:t> </a:t>
            </a:r>
            <a:r>
              <a:rPr lang="en-US" sz="3000" b="1" dirty="0"/>
              <a:t>float() </a:t>
            </a:r>
            <a:r>
              <a:rPr lang="en-US" sz="3000" dirty="0" err="1"/>
              <a:t>funktsiyalaridan</a:t>
            </a:r>
            <a:r>
              <a:rPr lang="en-US" sz="3000" dirty="0"/>
              <a:t> </a:t>
            </a:r>
            <a:r>
              <a:rPr lang="en-US" sz="3000" dirty="0" err="1"/>
              <a:t>foydalanamiz</a:t>
            </a:r>
            <a:r>
              <a:rPr lang="en-US" sz="3000" dirty="0"/>
              <a:t>.</a:t>
            </a:r>
          </a:p>
        </p:txBody>
      </p:sp>
      <p:pic>
        <p:nvPicPr>
          <p:cNvPr id="5" name="Picture 1" descr="C:\Users\Админ\Desktop\p4p\im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3644" y="4716463"/>
            <a:ext cx="21431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3535601"/>
            <a:ext cx="121904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</a:rPr>
              <a:t>Natija</a:t>
            </a:r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pPr marL="4489450"/>
            <a:r>
              <a:rPr lang="en-US" sz="3000" dirty="0" err="1"/>
              <a:t>Ismingiz</a:t>
            </a:r>
            <a:r>
              <a:rPr lang="en-US" sz="3000" dirty="0"/>
              <a:t> </a:t>
            </a:r>
            <a:r>
              <a:rPr lang="en-US" sz="3000" dirty="0" err="1"/>
              <a:t>nima</a:t>
            </a:r>
            <a:r>
              <a:rPr lang="en-US" sz="3000" dirty="0"/>
              <a:t>?</a:t>
            </a:r>
          </a:p>
          <a:p>
            <a:pPr marL="4489450"/>
            <a:r>
              <a:rPr lang="en-US" sz="3000" dirty="0"/>
              <a:t>&gt;&gt;&gt; </a:t>
            </a:r>
            <a:r>
              <a:rPr lang="en-US" sz="3000" dirty="0" err="1"/>
              <a:t>doston</a:t>
            </a:r>
            <a:endParaRPr lang="en-US" sz="3000" dirty="0"/>
          </a:p>
          <a:p>
            <a:pPr marL="4489450"/>
            <a:r>
              <a:rPr lang="en-US" sz="3000" dirty="0" err="1"/>
              <a:t>Salom</a:t>
            </a:r>
            <a:r>
              <a:rPr lang="en-US" sz="3000" dirty="0"/>
              <a:t>, </a:t>
            </a:r>
            <a:r>
              <a:rPr lang="en-US" sz="3000" dirty="0" err="1"/>
              <a:t>Doston</a:t>
            </a:r>
            <a:r>
              <a:rPr lang="en-US" sz="3000" dirty="0"/>
              <a:t>. </a:t>
            </a:r>
            <a:r>
              <a:rPr lang="en-US" sz="3000" dirty="0" err="1"/>
              <a:t>Yoshingiz</a:t>
            </a:r>
            <a:r>
              <a:rPr lang="en-US" sz="3000" dirty="0"/>
              <a:t> </a:t>
            </a:r>
            <a:r>
              <a:rPr lang="en-US" sz="3000" dirty="0" err="1"/>
              <a:t>nechada</a:t>
            </a:r>
            <a:r>
              <a:rPr lang="en-US" sz="3000" dirty="0"/>
              <a:t>?</a:t>
            </a:r>
          </a:p>
          <a:p>
            <a:pPr marL="4489450"/>
            <a:r>
              <a:rPr lang="en-US" sz="3000" dirty="0"/>
              <a:t>&gt;&gt;&gt; 14</a:t>
            </a:r>
          </a:p>
          <a:p>
            <a:pPr marL="4489450"/>
            <a:r>
              <a:rPr lang="en-US" sz="3000" dirty="0" err="1"/>
              <a:t>Bo`yingiz</a:t>
            </a:r>
            <a:r>
              <a:rPr lang="en-US" sz="3000" dirty="0"/>
              <a:t> </a:t>
            </a:r>
            <a:r>
              <a:rPr lang="en-US" sz="3000" dirty="0" err="1"/>
              <a:t>necha</a:t>
            </a:r>
            <a:r>
              <a:rPr lang="en-US" sz="3000" dirty="0"/>
              <a:t> </a:t>
            </a:r>
            <a:r>
              <a:rPr lang="en-US" sz="3000" dirty="0" err="1"/>
              <a:t>metr</a:t>
            </a:r>
            <a:r>
              <a:rPr lang="en-US" sz="3000" dirty="0"/>
              <a:t>?</a:t>
            </a:r>
          </a:p>
          <a:p>
            <a:pPr marL="4489450"/>
            <a:r>
              <a:rPr lang="en-US" sz="3000" dirty="0"/>
              <a:t>&gt;&gt;&gt; 1.5</a:t>
            </a: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/>
          <a:srcRect l="20492" t="16495" r="43820" b="65991"/>
          <a:stretch>
            <a:fillRect/>
          </a:stretch>
        </p:blipFill>
        <p:spPr bwMode="auto">
          <a:xfrm>
            <a:off x="155206" y="0"/>
            <a:ext cx="11880000" cy="3107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Скругленный прямоугольник 6"/>
          <p:cNvSpPr/>
          <p:nvPr/>
        </p:nvSpPr>
        <p:spPr>
          <a:xfrm>
            <a:off x="0" y="4033282"/>
            <a:ext cx="3380562" cy="2826306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i="1" dirty="0" err="1"/>
              <a:t>Foydalanuvchidan</a:t>
            </a:r>
            <a:r>
              <a:rPr lang="en-US" i="1" dirty="0"/>
              <a:t> </a:t>
            </a:r>
            <a:r>
              <a:rPr lang="en-US" i="1" dirty="0" err="1"/>
              <a:t>qiymat</a:t>
            </a:r>
            <a:r>
              <a:rPr lang="en-US" i="1" dirty="0"/>
              <a:t> </a:t>
            </a:r>
            <a:r>
              <a:rPr lang="en-US" i="1" dirty="0" err="1"/>
              <a:t>so`raganingizda</a:t>
            </a:r>
            <a:r>
              <a:rPr lang="en-US" i="1" dirty="0"/>
              <a:t> </a:t>
            </a:r>
            <a:r>
              <a:rPr lang="en-US" b="1" i="1" dirty="0"/>
              <a:t>input()</a:t>
            </a:r>
            <a:r>
              <a:rPr lang="en-US" i="1" dirty="0"/>
              <a:t> </a:t>
            </a:r>
            <a:r>
              <a:rPr lang="en-US" i="1" dirty="0" err="1"/>
              <a:t>ichidagi</a:t>
            </a:r>
            <a:r>
              <a:rPr lang="en-US" i="1" dirty="0"/>
              <a:t> </a:t>
            </a:r>
            <a:r>
              <a:rPr lang="en-US" i="1" dirty="0" err="1"/>
              <a:t>savolni</a:t>
            </a:r>
            <a:r>
              <a:rPr lang="en-US" i="1" dirty="0"/>
              <a:t> </a:t>
            </a:r>
            <a:r>
              <a:rPr lang="en-US" i="1" dirty="0" err="1"/>
              <a:t>aniq</a:t>
            </a:r>
            <a:r>
              <a:rPr lang="en-US" i="1" dirty="0"/>
              <a:t> </a:t>
            </a:r>
            <a:r>
              <a:rPr lang="en-US" i="1" dirty="0" err="1"/>
              <a:t>va</a:t>
            </a:r>
            <a:r>
              <a:rPr lang="en-US" i="1" dirty="0"/>
              <a:t> </a:t>
            </a:r>
            <a:r>
              <a:rPr lang="en-US" i="1" dirty="0" err="1"/>
              <a:t>tushunarli</a:t>
            </a:r>
            <a:r>
              <a:rPr lang="en-US" i="1" dirty="0"/>
              <a:t> </a:t>
            </a:r>
            <a:r>
              <a:rPr lang="en-US" i="1" dirty="0" err="1"/>
              <a:t>qilib</a:t>
            </a:r>
            <a:r>
              <a:rPr lang="en-US" i="1" dirty="0"/>
              <a:t> </a:t>
            </a:r>
            <a:r>
              <a:rPr lang="en-US" i="1" dirty="0" err="1"/>
              <a:t>yozing</a:t>
            </a:r>
            <a:r>
              <a:rPr lang="en-US" i="1" dirty="0"/>
              <a:t>.</a:t>
            </a:r>
          </a:p>
          <a:p>
            <a:pPr algn="ctr"/>
            <a:r>
              <a:rPr lang="en-US" i="1" dirty="0" err="1"/>
              <a:t>Masalan</a:t>
            </a:r>
            <a:r>
              <a:rPr lang="en-US" i="1" dirty="0"/>
              <a:t>: </a:t>
            </a:r>
            <a:r>
              <a:rPr lang="en-US" b="1" i="1" dirty="0"/>
              <a:t>input("</a:t>
            </a:r>
            <a:r>
              <a:rPr lang="en-US" b="1" i="1" dirty="0" err="1"/>
              <a:t>Tug'ilgan</a:t>
            </a:r>
            <a:r>
              <a:rPr lang="en-US" b="1" i="1" dirty="0"/>
              <a:t> </a:t>
            </a:r>
            <a:r>
              <a:rPr lang="en-US" b="1" i="1" dirty="0" err="1"/>
              <a:t>yilingizni</a:t>
            </a:r>
            <a:r>
              <a:rPr lang="en-US" b="1" i="1" dirty="0"/>
              <a:t> </a:t>
            </a:r>
            <a:r>
              <a:rPr lang="en-US" b="1" i="1" dirty="0" err="1"/>
              <a:t>kiriting</a:t>
            </a:r>
            <a:r>
              <a:rPr lang="en-US" b="1" i="1" dirty="0"/>
              <a:t>: ")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041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5000" b="1" i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while TSIKLI</a:t>
            </a:r>
            <a:endParaRPr lang="ru-RU" sz="5000" b="1" i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660079"/>
            <a:ext cx="1219041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Biz </a:t>
            </a:r>
            <a:r>
              <a:rPr lang="en-US" sz="3200" dirty="0" err="1"/>
              <a:t>avvalroq</a:t>
            </a:r>
            <a:r>
              <a:rPr lang="en-US" sz="3200" dirty="0"/>
              <a:t> </a:t>
            </a:r>
            <a:r>
              <a:rPr lang="en-US" sz="3200" b="1" dirty="0"/>
              <a:t>for</a:t>
            </a:r>
            <a:r>
              <a:rPr lang="en-US" sz="3200" dirty="0"/>
              <a:t> </a:t>
            </a:r>
            <a:r>
              <a:rPr lang="en-US" sz="3200" b="1" dirty="0" err="1"/>
              <a:t>tsikli</a:t>
            </a:r>
            <a:r>
              <a:rPr lang="en-US" sz="3200" dirty="0"/>
              <a:t> </a:t>
            </a:r>
            <a:r>
              <a:rPr lang="en-US" sz="3200" dirty="0" err="1"/>
              <a:t>bilan</a:t>
            </a:r>
            <a:r>
              <a:rPr lang="en-US" sz="3200" dirty="0"/>
              <a:t> </a:t>
            </a:r>
            <a:r>
              <a:rPr lang="en-US" sz="3200" dirty="0" err="1"/>
              <a:t>tanishgan</a:t>
            </a:r>
            <a:r>
              <a:rPr lang="en-US" sz="3200" dirty="0"/>
              <a:t> </a:t>
            </a:r>
            <a:r>
              <a:rPr lang="en-US" sz="3200" dirty="0" err="1"/>
              <a:t>edik</a:t>
            </a:r>
            <a:r>
              <a:rPr lang="en-US" sz="3200" dirty="0"/>
              <a:t>. </a:t>
            </a:r>
            <a:r>
              <a:rPr lang="en-US" sz="3200" b="1" dirty="0"/>
              <a:t>for</a:t>
            </a:r>
            <a:r>
              <a:rPr lang="en-US" sz="3200" dirty="0"/>
              <a:t> </a:t>
            </a:r>
            <a:r>
              <a:rPr lang="en-US" sz="3200" b="1" dirty="0" err="1"/>
              <a:t>tsikli</a:t>
            </a:r>
            <a:r>
              <a:rPr lang="en-US" sz="3200" dirty="0"/>
              <a:t> </a:t>
            </a:r>
            <a:r>
              <a:rPr lang="en-US" sz="3200" dirty="0" err="1"/>
              <a:t>ma’lum</a:t>
            </a:r>
            <a:r>
              <a:rPr lang="en-US" sz="3200" dirty="0"/>
              <a:t> </a:t>
            </a:r>
            <a:r>
              <a:rPr lang="en-US" sz="3200" dirty="0" err="1"/>
              <a:t>bir</a:t>
            </a:r>
            <a:r>
              <a:rPr lang="en-US" sz="3200" dirty="0"/>
              <a:t> </a:t>
            </a:r>
            <a:r>
              <a:rPr lang="en-US" sz="3200" dirty="0" err="1"/>
              <a:t>ro`yxatni</a:t>
            </a:r>
            <a:r>
              <a:rPr lang="en-US" sz="3200" dirty="0"/>
              <a:t> </a:t>
            </a:r>
            <a:r>
              <a:rPr lang="en-US" sz="3200" dirty="0" err="1"/>
              <a:t>olib</a:t>
            </a:r>
            <a:r>
              <a:rPr lang="en-US" sz="3200" dirty="0"/>
              <a:t>, </a:t>
            </a:r>
            <a:r>
              <a:rPr lang="en-US" sz="3200" dirty="0" err="1"/>
              <a:t>ro`yxat</a:t>
            </a:r>
            <a:r>
              <a:rPr lang="en-US" sz="3200" dirty="0"/>
              <a:t> </a:t>
            </a:r>
            <a:r>
              <a:rPr lang="en-US" sz="3200" dirty="0" err="1"/>
              <a:t>ichidagi</a:t>
            </a:r>
            <a:r>
              <a:rPr lang="en-US" sz="3200" dirty="0"/>
              <a:t> </a:t>
            </a:r>
            <a:r>
              <a:rPr lang="en-US" sz="3200" dirty="0" err="1"/>
              <a:t>qiymatlar</a:t>
            </a:r>
            <a:r>
              <a:rPr lang="en-US" sz="3200" dirty="0"/>
              <a:t> </a:t>
            </a:r>
            <a:r>
              <a:rPr lang="en-US" sz="3200" dirty="0" err="1"/>
              <a:t>tugaginga</a:t>
            </a:r>
            <a:r>
              <a:rPr lang="en-US" sz="3200" dirty="0"/>
              <a:t> </a:t>
            </a:r>
            <a:r>
              <a:rPr lang="en-US" sz="3200" dirty="0" err="1"/>
              <a:t>qadar</a:t>
            </a:r>
            <a:r>
              <a:rPr lang="en-US" sz="3200" dirty="0"/>
              <a:t> </a:t>
            </a:r>
            <a:r>
              <a:rPr lang="en-US" sz="3200" dirty="0" err="1"/>
              <a:t>biror</a:t>
            </a:r>
            <a:r>
              <a:rPr lang="en-US" sz="3200" dirty="0"/>
              <a:t> </a:t>
            </a:r>
            <a:r>
              <a:rPr lang="en-US" sz="3200" dirty="0" err="1"/>
              <a:t>kodni</a:t>
            </a:r>
            <a:r>
              <a:rPr lang="en-US" sz="3200" dirty="0"/>
              <a:t> </a:t>
            </a:r>
            <a:r>
              <a:rPr lang="en-US" sz="3200" dirty="0" err="1"/>
              <a:t>takrorlar</a:t>
            </a:r>
            <a:r>
              <a:rPr lang="en-US" sz="3200" dirty="0"/>
              <a:t> </a:t>
            </a:r>
            <a:r>
              <a:rPr lang="en-US" sz="3200" dirty="0" err="1"/>
              <a:t>edi</a:t>
            </a:r>
            <a:r>
              <a:rPr lang="en-US" sz="3200" dirty="0"/>
              <a:t>.</a:t>
            </a:r>
          </a:p>
          <a:p>
            <a:pPr algn="ctr"/>
            <a:endParaRPr lang="en-US" sz="3200" i="1" dirty="0"/>
          </a:p>
          <a:p>
            <a:pPr algn="ctr"/>
            <a:r>
              <a:rPr lang="en-US" sz="3200" b="1" i="1" dirty="0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en-US" sz="3200" i="1" dirty="0">
                <a:solidFill>
                  <a:schemeClr val="accent2">
                    <a:lumMod val="50000"/>
                  </a:schemeClr>
                </a:solidFill>
              </a:rPr>
              <a:t> ham </a:t>
            </a:r>
            <a:r>
              <a:rPr lang="en-US" sz="3200" b="1" i="1" dirty="0" err="1">
                <a:solidFill>
                  <a:schemeClr val="accent2">
                    <a:lumMod val="50000"/>
                  </a:schemeClr>
                </a:solidFill>
              </a:rPr>
              <a:t>takrorlash</a:t>
            </a:r>
            <a:r>
              <a:rPr lang="en-US" sz="3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b="1" i="1" dirty="0" err="1">
                <a:solidFill>
                  <a:schemeClr val="accent2">
                    <a:lumMod val="50000"/>
                  </a:schemeClr>
                </a:solidFill>
              </a:rPr>
              <a:t>operatori</a:t>
            </a:r>
            <a:r>
              <a:rPr lang="en-US" sz="3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i="1" dirty="0" err="1">
                <a:solidFill>
                  <a:schemeClr val="accent2">
                    <a:lumMod val="50000"/>
                  </a:schemeClr>
                </a:solidFill>
              </a:rPr>
              <a:t>bo`lib</a:t>
            </a:r>
            <a:r>
              <a:rPr lang="en-US" sz="3200" i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3200" b="1" i="1" dirty="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n-US" sz="3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i="1" dirty="0" err="1">
                <a:solidFill>
                  <a:schemeClr val="accent2">
                    <a:lumMod val="50000"/>
                  </a:schemeClr>
                </a:solidFill>
              </a:rPr>
              <a:t>dan</a:t>
            </a:r>
            <a:r>
              <a:rPr lang="en-US" sz="3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i="1" dirty="0" err="1">
                <a:solidFill>
                  <a:schemeClr val="accent2">
                    <a:lumMod val="50000"/>
                  </a:schemeClr>
                </a:solidFill>
              </a:rPr>
              <a:t>farqli</a:t>
            </a:r>
            <a:r>
              <a:rPr lang="en-US" sz="3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i="1" dirty="0" err="1">
                <a:solidFill>
                  <a:schemeClr val="accent2">
                    <a:lumMod val="50000"/>
                  </a:schemeClr>
                </a:solidFill>
              </a:rPr>
              <a:t>ravishda</a:t>
            </a:r>
            <a:r>
              <a:rPr lang="en-US" sz="3200" i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3200" i="1" dirty="0" err="1">
                <a:solidFill>
                  <a:schemeClr val="accent2">
                    <a:lumMod val="50000"/>
                  </a:schemeClr>
                </a:solidFill>
              </a:rPr>
              <a:t>toki</a:t>
            </a:r>
            <a:r>
              <a:rPr lang="en-US" sz="3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i="1" dirty="0" err="1">
                <a:solidFill>
                  <a:schemeClr val="accent2">
                    <a:lumMod val="50000"/>
                  </a:schemeClr>
                </a:solidFill>
              </a:rPr>
              <a:t>ma`lum</a:t>
            </a:r>
            <a:r>
              <a:rPr lang="en-US" sz="3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i="1" dirty="0" err="1">
                <a:solidFill>
                  <a:schemeClr val="accent2">
                    <a:lumMod val="50000"/>
                  </a:schemeClr>
                </a:solidFill>
              </a:rPr>
              <a:t>bir</a:t>
            </a:r>
            <a:r>
              <a:rPr lang="en-US" sz="3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i="1" dirty="0" err="1">
                <a:solidFill>
                  <a:schemeClr val="accent2">
                    <a:lumMod val="50000"/>
                  </a:schemeClr>
                </a:solidFill>
              </a:rPr>
              <a:t>shart</a:t>
            </a:r>
            <a:r>
              <a:rPr lang="en-US" sz="3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i="1" dirty="0" err="1">
                <a:solidFill>
                  <a:schemeClr val="accent2">
                    <a:lumMod val="50000"/>
                  </a:schemeClr>
                </a:solidFill>
              </a:rPr>
              <a:t>to`g`ri</a:t>
            </a:r>
            <a:r>
              <a:rPr lang="en-US" sz="3200" i="1" dirty="0">
                <a:solidFill>
                  <a:schemeClr val="accent2">
                    <a:lumMod val="50000"/>
                  </a:schemeClr>
                </a:solidFill>
              </a:rPr>
              <a:t> (True) </a:t>
            </a:r>
            <a:r>
              <a:rPr lang="en-US" sz="3200" i="1" dirty="0" err="1">
                <a:solidFill>
                  <a:schemeClr val="accent2">
                    <a:lumMod val="50000"/>
                  </a:schemeClr>
                </a:solidFill>
              </a:rPr>
              <a:t>bo`lsa</a:t>
            </a:r>
            <a:r>
              <a:rPr lang="en-US" sz="3200" i="1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3200" i="1" dirty="0" err="1">
                <a:solidFill>
                  <a:schemeClr val="accent2">
                    <a:lumMod val="50000"/>
                  </a:schemeClr>
                </a:solidFill>
              </a:rPr>
              <a:t>kodni</a:t>
            </a:r>
            <a:r>
              <a:rPr lang="en-US" sz="32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i="1" dirty="0" err="1">
                <a:solidFill>
                  <a:schemeClr val="accent2">
                    <a:lumMod val="50000"/>
                  </a:schemeClr>
                </a:solidFill>
              </a:rPr>
              <a:t>takrorlayveradi</a:t>
            </a:r>
            <a:r>
              <a:rPr lang="en-US" sz="3200" i="1" dirty="0">
                <a:solidFill>
                  <a:schemeClr val="accent2">
                    <a:lumMod val="50000"/>
                  </a:schemeClr>
                </a:solidFill>
              </a:rPr>
              <a:t>. </a:t>
            </a:r>
            <a:endParaRPr lang="en-US" sz="3000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Users\Админ\Desktop\p4p\While-loops-image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206" y="319682"/>
            <a:ext cx="11880000" cy="622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305590"/>
            <a:ext cx="121904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chemeClr val="accent2">
                    <a:lumMod val="50000"/>
                  </a:schemeClr>
                </a:solidFill>
              </a:rPr>
              <a:t>“while”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</a:rPr>
              <a:t>so`zi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</a:rPr>
              <a:t>ingiz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</a:rPr>
              <a:t>tilidan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</a:rPr>
              <a:t> “</a:t>
            </a:r>
            <a:r>
              <a:rPr lang="en-US" sz="3000" b="1" dirty="0" err="1">
                <a:solidFill>
                  <a:schemeClr val="accent2">
                    <a:lumMod val="50000"/>
                  </a:schemeClr>
                </a:solidFill>
              </a:rPr>
              <a:t>toki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</a:rPr>
              <a:t>”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</a:rPr>
              <a:t>yoki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</a:rPr>
              <a:t> “</a:t>
            </a:r>
            <a:r>
              <a:rPr lang="en-US" sz="3000" b="1" dirty="0" err="1">
                <a:solidFill>
                  <a:schemeClr val="accent2">
                    <a:lumMod val="50000"/>
                  </a:schemeClr>
                </a:solidFill>
              </a:rPr>
              <a:t>gacha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</a:rPr>
              <a:t>”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</a:rPr>
              <a:t>deb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</a:rPr>
              <a:t>tarjima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</a:rPr>
              <a:t>qilinadi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ru-RU" sz="3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9457" name="Picture 1" descr="C:\Users\Админ\Desktop\p4p\Python-while-Loops-Indefinite-Iteration_Watermarked.ef0b89ed9da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206" y="0"/>
            <a:ext cx="10880000" cy="612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2545</TotalTime>
  <Words>1069</Words>
  <Application>Microsoft Office PowerPoint</Application>
  <PresentationFormat>Произвольный</PresentationFormat>
  <Paragraphs>110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Arial</vt:lpstr>
      <vt:lpstr>Courier New</vt:lpstr>
      <vt:lpstr>Georgia</vt:lpstr>
      <vt:lpstr>Roadtest</vt:lpstr>
      <vt:lpstr>Trebuchet MS</vt:lpstr>
      <vt:lpstr>Wingdings 2</vt:lpstr>
      <vt:lpstr>Городская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Админ</dc:creator>
  <cp:lastModifiedBy>BB bb</cp:lastModifiedBy>
  <cp:revision>1474</cp:revision>
  <dcterms:created xsi:type="dcterms:W3CDTF">2021-06-01T05:39:49Z</dcterms:created>
  <dcterms:modified xsi:type="dcterms:W3CDTF">2023-02-24T10:00:18Z</dcterms:modified>
</cp:coreProperties>
</file>