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57" r:id="rId3"/>
    <p:sldId id="259" r:id="rId4"/>
    <p:sldId id="258" r:id="rId5"/>
    <p:sldId id="261" r:id="rId6"/>
    <p:sldId id="277" r:id="rId7"/>
    <p:sldId id="278" r:id="rId8"/>
    <p:sldId id="265" r:id="rId9"/>
    <p:sldId id="279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4"/>
    <p:restoredTop sz="94714"/>
  </p:normalViewPr>
  <p:slideViewPr>
    <p:cSldViewPr snapToGrid="0" snapToObjects="1">
      <p:cViewPr>
        <p:scale>
          <a:sx n="79" d="100"/>
          <a:sy n="79" d="100"/>
        </p:scale>
        <p:origin x="288" y="1368"/>
      </p:cViewPr>
      <p:guideLst/>
    </p:cSldViewPr>
  </p:slideViewPr>
  <p:outlineViewPr>
    <p:cViewPr>
      <p:scale>
        <a:sx n="33" d="100"/>
        <a:sy n="33" d="100"/>
      </p:scale>
      <p:origin x="0" y="-28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" y="0"/>
            <a:ext cx="2717800" cy="3596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393219"/>
            <a:ext cx="4876800" cy="34647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70662" y="1168000"/>
            <a:ext cx="7104199" cy="16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  <a:latin typeface="Britannic Bold" charset="0"/>
                <a:ea typeface="Britannic Bold" charset="0"/>
                <a:cs typeface="Britannic Bold" charset="0"/>
              </a:rPr>
              <a:t>WORKING KAT</a:t>
            </a:r>
            <a:endParaRPr lang="en-US" sz="7200" dirty="0">
              <a:solidFill>
                <a:schemeClr val="accent4">
                  <a:lumMod val="75000"/>
                </a:schemeClr>
              </a:solidFill>
              <a:latin typeface="Britannic Bold" charset="0"/>
              <a:ea typeface="Britannic Bold" charset="0"/>
              <a:cs typeface="Britannic Bol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4459" y="2860766"/>
            <a:ext cx="6096000" cy="388414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/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Britannic Bold" charset="0"/>
                <a:ea typeface="Britannic Bold" charset="0"/>
                <a:cs typeface="Britannic Bold" charset="0"/>
              </a:rPr>
              <a:t>	Presenters:</a:t>
            </a:r>
            <a:r>
              <a:rPr lang="en-US" sz="2800" dirty="0"/>
              <a:t>		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2800" dirty="0"/>
              <a:t>			</a:t>
            </a:r>
            <a:r>
              <a:rPr lang="en-US" sz="2800" dirty="0">
                <a:latin typeface="Bangla MN" charset="0"/>
                <a:ea typeface="Bangla MN" charset="0"/>
                <a:cs typeface="Bangla MN" charset="0"/>
              </a:rPr>
              <a:t>Avery </a:t>
            </a:r>
            <a:r>
              <a:rPr lang="en-US" sz="2800" dirty="0" smtClean="0">
                <a:latin typeface="Bangla MN" charset="0"/>
                <a:ea typeface="Bangla MN" charset="0"/>
                <a:cs typeface="Bangla MN" charset="0"/>
              </a:rPr>
              <a:t>Zamzow</a:t>
            </a:r>
            <a:r>
              <a:rPr lang="en-US" sz="2800" dirty="0">
                <a:latin typeface="Bangla MN" charset="0"/>
                <a:ea typeface="Bangla MN" charset="0"/>
                <a:cs typeface="Bangla MN" charset="0"/>
              </a:rPr>
              <a:t>	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2800" dirty="0">
                <a:latin typeface="Bangla MN" charset="0"/>
                <a:ea typeface="Bangla MN" charset="0"/>
                <a:cs typeface="Bangla MN" charset="0"/>
              </a:rPr>
              <a:t>			Grant </a:t>
            </a:r>
            <a:r>
              <a:rPr lang="en-US" sz="2800" dirty="0" err="1" smtClean="0">
                <a:latin typeface="Bangla MN" charset="0"/>
                <a:ea typeface="Bangla MN" charset="0"/>
                <a:cs typeface="Bangla MN" charset="0"/>
              </a:rPr>
              <a:t>Buley</a:t>
            </a:r>
            <a:r>
              <a:rPr lang="en-US" sz="2800" dirty="0" smtClean="0">
                <a:latin typeface="Bangla MN" charset="0"/>
                <a:ea typeface="Bangla MN" charset="0"/>
                <a:cs typeface="Bangla MN" charset="0"/>
              </a:rPr>
              <a:t>   </a:t>
            </a:r>
            <a:r>
              <a:rPr lang="en-US" sz="2800" dirty="0">
                <a:latin typeface="Bangla MN" charset="0"/>
                <a:ea typeface="Bangla MN" charset="0"/>
                <a:cs typeface="Bangla MN" charset="0"/>
              </a:rPr>
              <a:t>							</a:t>
            </a:r>
            <a:r>
              <a:rPr lang="en-US" sz="2800" dirty="0" err="1" smtClean="0">
                <a:latin typeface="Bangla MN" charset="0"/>
                <a:ea typeface="Bangla MN" charset="0"/>
                <a:cs typeface="Bangla MN" charset="0"/>
              </a:rPr>
              <a:t>Nazym</a:t>
            </a:r>
            <a:r>
              <a:rPr lang="en-US" sz="2800" dirty="0" smtClean="0"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2800" dirty="0" err="1" smtClean="0">
                <a:latin typeface="Bangla MN" charset="0"/>
                <a:ea typeface="Bangla MN" charset="0"/>
                <a:cs typeface="Bangla MN" charset="0"/>
              </a:rPr>
              <a:t>Bexeitova</a:t>
            </a:r>
            <a:r>
              <a:rPr lang="en-US" sz="2800" dirty="0">
                <a:latin typeface="Bangla MN" charset="0"/>
                <a:ea typeface="Bangla MN" charset="0"/>
                <a:cs typeface="Bangla MN" charset="0"/>
              </a:rPr>
              <a:t>		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2800" dirty="0">
                <a:latin typeface="Bangla MN" charset="0"/>
                <a:ea typeface="Bangla MN" charset="0"/>
                <a:cs typeface="Bangla MN" charset="0"/>
              </a:rPr>
              <a:t>			</a:t>
            </a:r>
            <a:r>
              <a:rPr lang="en-US" sz="2800" dirty="0" err="1" smtClean="0">
                <a:latin typeface="Bangla MN" charset="0"/>
                <a:ea typeface="Bangla MN" charset="0"/>
                <a:cs typeface="Bangla MN" charset="0"/>
              </a:rPr>
              <a:t>Anuradha</a:t>
            </a:r>
            <a:r>
              <a:rPr lang="en-US" sz="2800" dirty="0" smtClean="0"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2800" dirty="0" err="1" smtClean="0">
                <a:latin typeface="Bangla MN" charset="0"/>
                <a:ea typeface="Bangla MN" charset="0"/>
                <a:cs typeface="Bangla MN" charset="0"/>
              </a:rPr>
              <a:t>Edirisuriya</a:t>
            </a:r>
            <a:endParaRPr lang="en-US" sz="2800" dirty="0">
              <a:latin typeface="Bangla MN" charset="0"/>
              <a:ea typeface="Bangla MN" charset="0"/>
              <a:cs typeface="Bangla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4947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ritannic Bold" charset="0"/>
                <a:ea typeface="Britannic Bold" charset="0"/>
                <a:cs typeface="Britannic Bold" charset="0"/>
              </a:rPr>
              <a:t>Conclusion</a:t>
            </a:r>
            <a:endParaRPr lang="en-US" dirty="0">
              <a:solidFill>
                <a:schemeClr val="bg1"/>
              </a:solidFill>
              <a:latin typeface="Britannic Bold" charset="0"/>
              <a:ea typeface="Britannic Bold" charset="0"/>
              <a:cs typeface="Britannic Bol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49471"/>
            <a:ext cx="9905999" cy="4119260"/>
          </a:xfrm>
        </p:spPr>
        <p:txBody>
          <a:bodyPr>
            <a:noAutofit/>
          </a:bodyPr>
          <a:lstStyle/>
          <a:p>
            <a:pPr lvl="1">
              <a:buFont typeface="Wingdings" charset="2"/>
              <a:buChar char="§"/>
            </a:pPr>
            <a:r>
              <a:rPr lang="en-US" sz="3200" dirty="0" smtClean="0">
                <a:solidFill>
                  <a:schemeClr val="accent2"/>
                </a:solidFill>
                <a:latin typeface="Bangla MN" charset="0"/>
                <a:ea typeface="Bangla MN" charset="0"/>
                <a:cs typeface="Bangla MN" charset="0"/>
              </a:rPr>
              <a:t>We provide simple design that student can access easily.</a:t>
            </a:r>
          </a:p>
          <a:p>
            <a:pPr lvl="1">
              <a:buFont typeface="Wingdings" charset="2"/>
              <a:buChar char="§"/>
            </a:pPr>
            <a:r>
              <a:rPr lang="en-US" sz="3200" dirty="0" smtClean="0">
                <a:solidFill>
                  <a:schemeClr val="accent2"/>
                </a:solidFill>
                <a:latin typeface="Bangla MN" charset="0"/>
                <a:ea typeface="Bangla MN" charset="0"/>
                <a:cs typeface="Bangla MN" charset="0"/>
              </a:rPr>
              <a:t>The project ‘Working Kat’ provides </a:t>
            </a:r>
          </a:p>
          <a:p>
            <a:pPr lvl="2">
              <a:buFont typeface="Wingdings" charset="2"/>
              <a:buChar char="§"/>
            </a:pPr>
            <a:r>
              <a:rPr lang="en-US" sz="3200" dirty="0" smtClean="0">
                <a:solidFill>
                  <a:schemeClr val="accent2"/>
                </a:solidFill>
                <a:latin typeface="Bangla MN" charset="0"/>
                <a:ea typeface="Bangla MN" charset="0"/>
                <a:cs typeface="Bangla MN" charset="0"/>
              </a:rPr>
              <a:t>search function , update function</a:t>
            </a:r>
          </a:p>
          <a:p>
            <a:pPr lvl="2">
              <a:buFont typeface="Wingdings" charset="2"/>
              <a:buChar char="§"/>
            </a:pPr>
            <a:r>
              <a:rPr lang="en-US" sz="3200" dirty="0" smtClean="0">
                <a:solidFill>
                  <a:schemeClr val="accent2"/>
                </a:solidFill>
                <a:latin typeface="Bangla MN" charset="0"/>
                <a:ea typeface="Bangla MN" charset="0"/>
                <a:cs typeface="Bangla MN" charset="0"/>
              </a:rPr>
              <a:t> login function, delete function</a:t>
            </a:r>
          </a:p>
          <a:p>
            <a:pPr lvl="2">
              <a:buFont typeface="Wingdings" charset="2"/>
              <a:buChar char="§"/>
            </a:pPr>
            <a:r>
              <a:rPr lang="en-US" sz="3200" dirty="0" smtClean="0">
                <a:solidFill>
                  <a:schemeClr val="accent2"/>
                </a:solidFill>
                <a:latin typeface="Bangla MN" charset="0"/>
                <a:ea typeface="Bangla MN" charset="0"/>
                <a:cs typeface="Bangla MN" charset="0"/>
              </a:rPr>
              <a:t>Signup function</a:t>
            </a:r>
            <a:r>
              <a:rPr lang="is-IS" sz="3200" dirty="0" smtClean="0">
                <a:solidFill>
                  <a:schemeClr val="accent2"/>
                </a:solidFill>
                <a:latin typeface="Bangla MN" charset="0"/>
                <a:ea typeface="Bangla MN" charset="0"/>
                <a:cs typeface="Bangla MN" charset="0"/>
              </a:rPr>
              <a:t>….... </a:t>
            </a:r>
            <a:r>
              <a:rPr lang="en-US" sz="3200" dirty="0" smtClean="0">
                <a:solidFill>
                  <a:schemeClr val="accent2"/>
                </a:solidFill>
                <a:latin typeface="Bangla MN" charset="0"/>
                <a:ea typeface="Bangla MN" charset="0"/>
                <a:cs typeface="Bangla MN" charset="0"/>
              </a:rPr>
              <a:t> for managers and students.</a:t>
            </a:r>
            <a:endParaRPr lang="en-US" sz="3200" dirty="0">
              <a:solidFill>
                <a:schemeClr val="accent2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 lvl="1">
              <a:buFont typeface="Wingdings" charset="2"/>
              <a:buChar char="§"/>
            </a:pPr>
            <a:r>
              <a:rPr lang="en-US" sz="3200" dirty="0" smtClean="0">
                <a:solidFill>
                  <a:schemeClr val="accent2"/>
                </a:solidFill>
                <a:latin typeface="Bangla MN" charset="0"/>
                <a:ea typeface="Bangla MN" charset="0"/>
                <a:cs typeface="Bangla MN" charset="0"/>
              </a:rPr>
              <a:t>This project is the tool to manage student employees and time card</a:t>
            </a:r>
            <a:r>
              <a:rPr lang="en-US" sz="3200" dirty="0" smtClean="0">
                <a:solidFill>
                  <a:schemeClr val="accent2"/>
                </a:solidFill>
                <a:latin typeface="Al Bayan Plain" charset="-78"/>
                <a:ea typeface="Al Bayan Plain" charset="-78"/>
                <a:cs typeface="Al Bayan Plain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7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1388805" y="912807"/>
            <a:ext cx="8543108" cy="4811487"/>
          </a:xfrm>
          <a:prstGeom prst="sun">
            <a:avLst>
              <a:gd name="adj" fmla="val 2060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accent2"/>
                </a:solidFill>
                <a:latin typeface="Apple Chancery" charset="0"/>
                <a:ea typeface="Apple Chancery" charset="0"/>
                <a:cs typeface="Apple Chancery" charset="0"/>
              </a:rPr>
              <a:t>END</a:t>
            </a:r>
          </a:p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accent2"/>
                </a:solidFill>
                <a:latin typeface="Apple Chancery" charset="0"/>
                <a:ea typeface="Apple Chancery" charset="0"/>
                <a:cs typeface="Apple Chancery" charset="0"/>
              </a:rPr>
              <a:t>THANK YOU !!!!!</a:t>
            </a:r>
            <a:endParaRPr lang="en-US" sz="3200" b="1" dirty="0">
              <a:solidFill>
                <a:schemeClr val="accent2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046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OVERVIEW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20240"/>
            <a:ext cx="9905999" cy="431074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The project ‘Working Kat’ is developed in JAVA language</a:t>
            </a:r>
            <a:r>
              <a:rPr lang="en-US" sz="1800" dirty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with eclipse. </a:t>
            </a:r>
            <a:r>
              <a:rPr lang="en-US" sz="1800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Which mainly focuses on basic operation of students and manager system.</a:t>
            </a:r>
          </a:p>
          <a:p>
            <a:pPr>
              <a:buFont typeface="Wingdings" charset="2"/>
              <a:buChar char="§"/>
            </a:pPr>
            <a:endParaRPr lang="en-US" sz="1800" dirty="0">
              <a:solidFill>
                <a:schemeClr val="bg1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>
              <a:buFont typeface="Wingdings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The project aims to build a web application to get working opportunity through University</a:t>
            </a:r>
            <a:r>
              <a:rPr lang="en-US" sz="1800" dirty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. In this project, we are providing effective tools to apply for the jobs </a:t>
            </a:r>
          </a:p>
          <a:p>
            <a:pPr>
              <a:buFont typeface="Wingdings" charset="2"/>
              <a:buChar char="§"/>
            </a:pPr>
            <a:endParaRPr lang="en-US" sz="1800" dirty="0" smtClean="0">
              <a:solidFill>
                <a:schemeClr val="bg1"/>
              </a:solidFill>
              <a:latin typeface="Bangla MN" charset="0"/>
              <a:ea typeface="Bangla MN" charset="0"/>
              <a:cs typeface="Bangla MN" charset="0"/>
            </a:endParaRPr>
          </a:p>
          <a:p>
            <a:pPr>
              <a:buFont typeface="Wingdings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Bangla MN" charset="0"/>
                <a:ea typeface="Bangla MN" charset="0"/>
                <a:cs typeface="Bangla MN" charset="0"/>
              </a:rPr>
              <a:t>Also, this is a effective tool to manage student employees and time card.</a:t>
            </a:r>
          </a:p>
          <a:p>
            <a:endParaRPr lang="en-US" sz="1800" dirty="0" smtClean="0">
              <a:solidFill>
                <a:schemeClr val="bg1"/>
              </a:solidFill>
              <a:latin typeface="Bangla MN" charset="0"/>
              <a:ea typeface="Bangla MN" charset="0"/>
              <a:cs typeface="Bangla MN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5492"/>
            <a:ext cx="9905998" cy="166748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		</a:t>
            </a:r>
            <a:r>
              <a:rPr lang="en-US" sz="4400" dirty="0" smtClean="0"/>
              <a:t>     </a:t>
            </a:r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TASK INVOLVEMENT</a:t>
            </a:r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44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4400" b="1" dirty="0" smtClean="0">
                <a:solidFill>
                  <a:schemeClr val="bg2">
                    <a:lumMod val="7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Students task</a:t>
            </a:r>
            <a:r>
              <a:rPr lang="is-IS" sz="4400" b="1" dirty="0" smtClean="0">
                <a:solidFill>
                  <a:schemeClr val="bg2">
                    <a:lumMod val="7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….</a:t>
            </a:r>
            <a:endParaRPr lang="en-US" sz="4400" b="1" dirty="0">
              <a:solidFill>
                <a:schemeClr val="bg2">
                  <a:lumMod val="7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85999"/>
            <a:ext cx="9905998" cy="2821260"/>
          </a:xfrm>
        </p:spPr>
        <p:txBody>
          <a:bodyPr>
            <a:noAutofit/>
          </a:bodyPr>
          <a:lstStyle/>
          <a:p>
            <a:pPr lvl="1"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Search managers</a:t>
            </a:r>
          </a:p>
          <a:p>
            <a:pPr lvl="1">
              <a:buFont typeface="Wingdings" charset="2"/>
              <a:buChar char="§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Search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for the department to find out the managers contact information</a:t>
            </a:r>
          </a:p>
          <a:p>
            <a:pPr lvl="1"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Sign up, login, update, and delete profile</a:t>
            </a:r>
          </a:p>
          <a:p>
            <a:pPr lvl="1"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If student is employee, search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f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or the managers to contact them</a:t>
            </a:r>
          </a:p>
          <a:p>
            <a:pPr lvl="1">
              <a:buFont typeface="Wingdings" charset="2"/>
              <a:buChar char="§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Time clock in and out</a:t>
            </a:r>
          </a:p>
        </p:txBody>
      </p:sp>
    </p:spTree>
    <p:extLst>
      <p:ext uri="{BB962C8B-B14F-4D97-AF65-F5344CB8AC3E}">
        <p14:creationId xmlns:p14="http://schemas.microsoft.com/office/powerpoint/2010/main" val="2412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46"/>
            <a:ext cx="9905998" cy="1058091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2">
                    <a:lumMod val="7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MANAGER’S TASK</a:t>
            </a:r>
            <a:endParaRPr lang="en-US" sz="4000" b="1" dirty="0">
              <a:solidFill>
                <a:schemeClr val="bg2">
                  <a:lumMod val="7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02229"/>
            <a:ext cx="9905999" cy="2579117"/>
          </a:xfrm>
        </p:spPr>
        <p:txBody>
          <a:bodyPr>
            <a:noAutofit/>
          </a:bodyPr>
          <a:lstStyle/>
          <a:p>
            <a:pPr lvl="1">
              <a:buFont typeface="Wingdings" charset="2"/>
              <a:buChar char="§"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Search students working in their department to see their time card</a:t>
            </a:r>
          </a:p>
          <a:p>
            <a:pPr lvl="1">
              <a:buFont typeface="Wingdings" charset="2"/>
              <a:buChar char="§"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Add and delete profile</a:t>
            </a:r>
          </a:p>
          <a:p>
            <a:pPr lvl="1">
              <a:buFont typeface="Wingdings" charset="2"/>
              <a:buChar char="§"/>
            </a:pP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Bangla MN" charset="0"/>
                <a:ea typeface="Bangla MN" charset="0"/>
                <a:cs typeface="Bangla MN" charset="0"/>
              </a:rPr>
              <a:t>Update their information of their profile </a:t>
            </a:r>
          </a:p>
        </p:txBody>
      </p:sp>
    </p:spTree>
    <p:extLst>
      <p:ext uri="{BB962C8B-B14F-4D97-AF65-F5344CB8AC3E}">
        <p14:creationId xmlns:p14="http://schemas.microsoft.com/office/powerpoint/2010/main" val="14130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7649"/>
            <a:ext cx="9905998" cy="68776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Britannic Bold" charset="0"/>
                <a:ea typeface="Britannic Bold" charset="0"/>
                <a:cs typeface="Britannic Bold" charset="0"/>
              </a:rPr>
              <a:t>Database ER Diagram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Britannic Bold" charset="0"/>
              <a:ea typeface="Britannic Bold" charset="0"/>
              <a:cs typeface="Britannic Bold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1" y="865416"/>
            <a:ext cx="10827995" cy="5875019"/>
          </a:xfrm>
        </p:spPr>
      </p:pic>
      <p:cxnSp>
        <p:nvCxnSpPr>
          <p:cNvPr id="12" name="Straight Connector 11"/>
          <p:cNvCxnSpPr/>
          <p:nvPr/>
        </p:nvCxnSpPr>
        <p:spPr>
          <a:xfrm flipV="1">
            <a:off x="1515291" y="1763486"/>
            <a:ext cx="300446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380514" y="4676503"/>
            <a:ext cx="261257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63840" y="1737361"/>
            <a:ext cx="209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Technology Used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1413" y="1908149"/>
            <a:ext cx="92515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Application used:</a:t>
            </a:r>
            <a:endParaRPr lang="en-US" sz="3200" u="sng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       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Eclipse</a:t>
            </a:r>
          </a:p>
          <a:p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Design Tool: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	Window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builder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(drag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drop)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Code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standard:</a:t>
            </a:r>
          </a:p>
          <a:p>
            <a:pPr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       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</a:rPr>
              <a:t>Database:</a:t>
            </a:r>
          </a:p>
          <a:p>
            <a:pPr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DB Browser for SQLite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7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389" y="24473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6714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2" y="618517"/>
            <a:ext cx="9905998" cy="1079653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ritannic Bold" charset="0"/>
                <a:ea typeface="Britannic Bold" charset="0"/>
                <a:cs typeface="Britannic Bold" charset="0"/>
              </a:rPr>
              <a:t>DISTRIBUTION OF Work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8344"/>
            <a:ext cx="9905999" cy="4545874"/>
          </a:xfrm>
        </p:spPr>
        <p:txBody>
          <a:bodyPr>
            <a:noAutofit/>
          </a:bodyPr>
          <a:lstStyle/>
          <a:p>
            <a:pPr lvl="1">
              <a:lnSpc>
                <a:spcPct val="160000"/>
              </a:lnSpc>
              <a:buFont typeface="Wingdings" charset="2"/>
              <a:buChar char="§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Analysis – Discussion -  All</a:t>
            </a:r>
          </a:p>
          <a:p>
            <a:pPr lvl="1">
              <a:lnSpc>
                <a:spcPct val="160000"/>
              </a:lnSpc>
              <a:buFont typeface="Wingdings" charset="2"/>
              <a:buChar char="§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Database Design-	   Avery and Grant</a:t>
            </a:r>
          </a:p>
          <a:p>
            <a:pPr lvl="1">
              <a:lnSpc>
                <a:spcPct val="160000"/>
              </a:lnSpc>
              <a:buFont typeface="Wingdings" charset="2"/>
              <a:buChar char="§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Java Program- 	   Avery and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Naz</a:t>
            </a:r>
            <a:endParaRPr lang="en-US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charset="2"/>
              <a:buChar char="§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Application Design- 	  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Naz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Anuradha</a:t>
            </a:r>
            <a:endParaRPr lang="en-US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charset="2"/>
              <a:buChar char="§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Power point- 		  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Anuradha</a:t>
            </a:r>
            <a:endParaRPr lang="en-US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60000"/>
              </a:lnSpc>
              <a:buFont typeface="Wingdings" charset="2"/>
              <a:buChar char="§"/>
            </a:pP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Application Idea- 	  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Naz</a:t>
            </a:r>
            <a:endParaRPr lang="en-US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Future Work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354171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We can further implement some features like,</a:t>
            </a:r>
          </a:p>
          <a:p>
            <a:pPr lvl="1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Upload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Resume</a:t>
            </a:r>
          </a:p>
          <a:p>
            <a:pPr lvl="1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Have Status shown on students profiles</a:t>
            </a:r>
          </a:p>
          <a:p>
            <a:pPr lvl="1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Allow Managers to give rewards</a:t>
            </a:r>
          </a:p>
          <a:p>
            <a:pPr lvl="1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Allow Students to Request for days off on the profile</a:t>
            </a:r>
          </a:p>
          <a:p>
            <a:pPr lvl="1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Member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varification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by email</a:t>
            </a:r>
          </a:p>
          <a:p>
            <a:pPr lvl="1"/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Announcments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/News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4060</TotalTime>
  <Words>252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 Bayan Plain</vt:lpstr>
      <vt:lpstr>American Typewriter</vt:lpstr>
      <vt:lpstr>Apple Chancery</vt:lpstr>
      <vt:lpstr>Bangla MN</vt:lpstr>
      <vt:lpstr>Britannic Bold</vt:lpstr>
      <vt:lpstr>Trebuchet MS</vt:lpstr>
      <vt:lpstr>Tw Cen MT</vt:lpstr>
      <vt:lpstr>Wingdings</vt:lpstr>
      <vt:lpstr>Arial</vt:lpstr>
      <vt:lpstr>Circuit</vt:lpstr>
      <vt:lpstr>PowerPoint Presentation</vt:lpstr>
      <vt:lpstr>OVERVIEW</vt:lpstr>
      <vt:lpstr>       TASK INVOLVEMENT Students task….</vt:lpstr>
      <vt:lpstr>MANAGER’S TASK</vt:lpstr>
      <vt:lpstr>Database ER Diagram</vt:lpstr>
      <vt:lpstr>Technology Used</vt:lpstr>
      <vt:lpstr>DEMO</vt:lpstr>
      <vt:lpstr>DISTRIBUTION OF Work </vt:lpstr>
      <vt:lpstr>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kat</dc:title>
  <dc:creator>ANURADHA EDIRISURIYA</dc:creator>
  <cp:lastModifiedBy>Avery Zamzow</cp:lastModifiedBy>
  <cp:revision>91</cp:revision>
  <dcterms:created xsi:type="dcterms:W3CDTF">2017-11-16T04:32:23Z</dcterms:created>
  <dcterms:modified xsi:type="dcterms:W3CDTF">2017-11-20T17:32:40Z</dcterms:modified>
</cp:coreProperties>
</file>