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77DABD-BAF4-4514-BAAA-41A1BD1EB21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4D03A6E-D2BA-498E-8344-3C60E8F3A16B}">
      <dgm:prSet phldrT="[Text]" custT="1"/>
      <dgm:spPr/>
      <dgm:t>
        <a:bodyPr/>
        <a:lstStyle/>
        <a:p>
          <a:r>
            <a:rPr lang="en-US" sz="1050" dirty="0" smtClean="0"/>
            <a:t>Create Claim SPD </a:t>
          </a:r>
          <a:r>
            <a:rPr lang="en-US" sz="1050" dirty="0" err="1" smtClean="0"/>
            <a:t>dan</a:t>
          </a:r>
          <a:r>
            <a:rPr lang="en-US" sz="1050" dirty="0" smtClean="0"/>
            <a:t> </a:t>
          </a:r>
          <a:r>
            <a:rPr lang="en-US" sz="1050" dirty="0" err="1" smtClean="0"/>
            <a:t>sudah</a:t>
          </a:r>
          <a:r>
            <a:rPr lang="en-US" sz="1050" dirty="0" smtClean="0"/>
            <a:t> di-approve </a:t>
          </a:r>
          <a:r>
            <a:rPr lang="en-US" sz="1050" dirty="0" err="1" smtClean="0"/>
            <a:t>atasan</a:t>
          </a:r>
          <a:r>
            <a:rPr lang="en-US" sz="1050" dirty="0" smtClean="0"/>
            <a:t>, </a:t>
          </a:r>
          <a:r>
            <a:rPr lang="en-US" sz="1050" dirty="0" err="1" smtClean="0"/>
            <a:t>dokumen</a:t>
          </a:r>
          <a:r>
            <a:rPr lang="en-US" sz="1050" dirty="0" smtClean="0"/>
            <a:t> </a:t>
          </a:r>
          <a:r>
            <a:rPr lang="en-US" sz="1050" dirty="0" err="1" smtClean="0"/>
            <a:t>fisik</a:t>
          </a:r>
          <a:r>
            <a:rPr lang="en-US" sz="1050" dirty="0" smtClean="0"/>
            <a:t> (</a:t>
          </a:r>
          <a:r>
            <a:rPr lang="en-US" sz="1050" dirty="0" err="1" smtClean="0"/>
            <a:t>lengkap</a:t>
          </a:r>
          <a:r>
            <a:rPr lang="en-US" sz="1050" dirty="0" smtClean="0"/>
            <a:t>) </a:t>
          </a:r>
          <a:r>
            <a:rPr lang="en-US" sz="1050" dirty="0" err="1" smtClean="0"/>
            <a:t>bukti</a:t>
          </a:r>
          <a:r>
            <a:rPr lang="en-US" sz="1050" dirty="0" smtClean="0"/>
            <a:t> claim </a:t>
          </a:r>
          <a:r>
            <a:rPr lang="en-US" sz="1050" dirty="0" err="1" smtClean="0"/>
            <a:t>sudah</a:t>
          </a:r>
          <a:r>
            <a:rPr lang="en-US" sz="1050" dirty="0" smtClean="0"/>
            <a:t> </a:t>
          </a:r>
          <a:r>
            <a:rPr lang="en-US" sz="1050" dirty="0" err="1" smtClean="0"/>
            <a:t>diterima</a:t>
          </a:r>
          <a:r>
            <a:rPr lang="en-US" sz="1050" dirty="0" smtClean="0"/>
            <a:t> </a:t>
          </a:r>
          <a:r>
            <a:rPr lang="en-US" sz="1050" dirty="0" err="1" smtClean="0"/>
            <a:t>oleh</a:t>
          </a:r>
          <a:r>
            <a:rPr lang="en-US" sz="1050" dirty="0" smtClean="0"/>
            <a:t> GA Sera </a:t>
          </a:r>
          <a:r>
            <a:rPr lang="en-US" sz="1050" dirty="0" err="1" smtClean="0"/>
            <a:t>HOdicantumkan</a:t>
          </a:r>
          <a:r>
            <a:rPr lang="en-US" sz="1050" dirty="0" smtClean="0"/>
            <a:t> </a:t>
          </a:r>
          <a:r>
            <a:rPr lang="en-US" sz="1050" dirty="0" err="1" smtClean="0"/>
            <a:t>nomor</a:t>
          </a:r>
          <a:r>
            <a:rPr lang="en-US" sz="1050" dirty="0" smtClean="0"/>
            <a:t> E-SPD</a:t>
          </a:r>
          <a:endParaRPr lang="en-US" sz="1050" dirty="0"/>
        </a:p>
      </dgm:t>
    </dgm:pt>
    <dgm:pt modelId="{605DA252-FE7A-456E-BCDC-4678D56CC00D}" type="parTrans" cxnId="{42D12A32-C93D-47D2-9D1A-876D4A289108}">
      <dgm:prSet/>
      <dgm:spPr/>
      <dgm:t>
        <a:bodyPr/>
        <a:lstStyle/>
        <a:p>
          <a:endParaRPr lang="en-US"/>
        </a:p>
      </dgm:t>
    </dgm:pt>
    <dgm:pt modelId="{68E3FC1F-DCED-4AF6-B382-17FD1985C2B6}" type="sibTrans" cxnId="{42D12A32-C93D-47D2-9D1A-876D4A289108}">
      <dgm:prSet/>
      <dgm:spPr/>
      <dgm:t>
        <a:bodyPr/>
        <a:lstStyle/>
        <a:p>
          <a:endParaRPr lang="en-US"/>
        </a:p>
      </dgm:t>
    </dgm:pt>
    <dgm:pt modelId="{21319822-03C8-43B0-BEBE-92DAB6BF457D}">
      <dgm:prSet phldrT="[Text]" custT="1"/>
      <dgm:spPr/>
      <dgm:t>
        <a:bodyPr/>
        <a:lstStyle/>
        <a:p>
          <a:r>
            <a:rPr lang="en-US" sz="1100" dirty="0" smtClean="0"/>
            <a:t>Proses </a:t>
          </a:r>
          <a:r>
            <a:rPr lang="en-US" sz="1100" dirty="0" err="1" smtClean="0"/>
            <a:t>Verifikasi</a:t>
          </a:r>
          <a:r>
            <a:rPr lang="en-US" sz="1100" dirty="0" smtClean="0"/>
            <a:t>, Approval GA </a:t>
          </a:r>
          <a:r>
            <a:rPr lang="en-US" sz="1100" dirty="0" err="1" smtClean="0"/>
            <a:t>dan</a:t>
          </a:r>
          <a:r>
            <a:rPr lang="en-US" sz="1100" dirty="0" smtClean="0"/>
            <a:t> Create BPH </a:t>
          </a:r>
          <a:endParaRPr lang="en-US" sz="1100" dirty="0"/>
        </a:p>
      </dgm:t>
    </dgm:pt>
    <dgm:pt modelId="{E031E5AA-3792-4E32-8F57-C2AADC117E71}" type="parTrans" cxnId="{0DA3EA35-2927-4514-832D-A100B1D9F29E}">
      <dgm:prSet/>
      <dgm:spPr/>
      <dgm:t>
        <a:bodyPr/>
        <a:lstStyle/>
        <a:p>
          <a:endParaRPr lang="en-US"/>
        </a:p>
      </dgm:t>
    </dgm:pt>
    <dgm:pt modelId="{1D21BC0E-B3DD-4526-AFEF-4EE0C5A9D71B}" type="sibTrans" cxnId="{0DA3EA35-2927-4514-832D-A100B1D9F29E}">
      <dgm:prSet/>
      <dgm:spPr/>
      <dgm:t>
        <a:bodyPr/>
        <a:lstStyle/>
        <a:p>
          <a:endParaRPr lang="en-US"/>
        </a:p>
      </dgm:t>
    </dgm:pt>
    <dgm:pt modelId="{9EABD0DB-AB06-4AB3-8EBE-8BDF3174CC59}">
      <dgm:prSet phldrT="[Text]" custT="1"/>
      <dgm:spPr/>
      <dgm:t>
        <a:bodyPr/>
        <a:lstStyle/>
        <a:p>
          <a:r>
            <a:rPr lang="en-US" sz="1100" dirty="0" smtClean="0"/>
            <a:t>Proses </a:t>
          </a:r>
          <a:r>
            <a:rPr lang="en-US" sz="1100" dirty="0" err="1" smtClean="0"/>
            <a:t>verifikasi</a:t>
          </a:r>
          <a:r>
            <a:rPr lang="en-US" sz="1100" dirty="0" smtClean="0"/>
            <a:t>, </a:t>
          </a:r>
          <a:r>
            <a:rPr lang="en-US" sz="1100" dirty="0" err="1" smtClean="0"/>
            <a:t>dan</a:t>
          </a:r>
          <a:r>
            <a:rPr lang="en-US" sz="1100" dirty="0" smtClean="0"/>
            <a:t> approval Finance</a:t>
          </a:r>
          <a:endParaRPr lang="en-US" sz="1100" dirty="0"/>
        </a:p>
      </dgm:t>
    </dgm:pt>
    <dgm:pt modelId="{F2CC0D9B-1D6D-4CEB-A561-61612DD00CA7}" type="parTrans" cxnId="{E92C30D9-5ACD-4149-8D0B-CA00189257C3}">
      <dgm:prSet/>
      <dgm:spPr/>
      <dgm:t>
        <a:bodyPr/>
        <a:lstStyle/>
        <a:p>
          <a:endParaRPr lang="en-US"/>
        </a:p>
      </dgm:t>
    </dgm:pt>
    <dgm:pt modelId="{E4169017-BA48-4F63-A306-8754FAF40879}" type="sibTrans" cxnId="{E92C30D9-5ACD-4149-8D0B-CA00189257C3}">
      <dgm:prSet/>
      <dgm:spPr/>
      <dgm:t>
        <a:bodyPr/>
        <a:lstStyle/>
        <a:p>
          <a:endParaRPr lang="en-US"/>
        </a:p>
      </dgm:t>
    </dgm:pt>
    <dgm:pt modelId="{76FBFB52-AF9A-485E-ACF6-917BB65703DD}">
      <dgm:prSet phldrT="[Text]" custT="1"/>
      <dgm:spPr/>
      <dgm:t>
        <a:bodyPr/>
        <a:lstStyle/>
        <a:p>
          <a:r>
            <a:rPr lang="en-US" sz="1100" dirty="0" smtClean="0"/>
            <a:t>Proses </a:t>
          </a:r>
          <a:r>
            <a:rPr lang="en-US" sz="1100" dirty="0" err="1" smtClean="0"/>
            <a:t>Pencairan</a:t>
          </a:r>
          <a:r>
            <a:rPr lang="en-US" sz="1100" dirty="0" smtClean="0"/>
            <a:t> Claim SPD </a:t>
          </a:r>
          <a:r>
            <a:rPr lang="en-US" sz="1100" dirty="0" err="1" smtClean="0"/>
            <a:t>oleh</a:t>
          </a:r>
          <a:r>
            <a:rPr lang="en-US" sz="1100" dirty="0" smtClean="0"/>
            <a:t> </a:t>
          </a:r>
          <a:r>
            <a:rPr lang="en-US" sz="1100" dirty="0" err="1" smtClean="0"/>
            <a:t>Kasir</a:t>
          </a:r>
          <a:endParaRPr lang="en-US" sz="1100" dirty="0"/>
        </a:p>
      </dgm:t>
    </dgm:pt>
    <dgm:pt modelId="{D85D29E0-BD73-4B4F-BEEC-A5E37BE7A4FB}" type="parTrans" cxnId="{BDB20033-62AD-482A-B192-D1CDD7FBFB4A}">
      <dgm:prSet/>
      <dgm:spPr/>
      <dgm:t>
        <a:bodyPr/>
        <a:lstStyle/>
        <a:p>
          <a:endParaRPr lang="en-US"/>
        </a:p>
      </dgm:t>
    </dgm:pt>
    <dgm:pt modelId="{F73EFC01-F693-46A0-890C-FD00E8A32FFE}" type="sibTrans" cxnId="{BDB20033-62AD-482A-B192-D1CDD7FBFB4A}">
      <dgm:prSet/>
      <dgm:spPr/>
      <dgm:t>
        <a:bodyPr/>
        <a:lstStyle/>
        <a:p>
          <a:endParaRPr lang="en-US"/>
        </a:p>
      </dgm:t>
    </dgm:pt>
    <dgm:pt modelId="{019C2800-A5F7-4CDC-8CD5-76D3721F8201}" type="pres">
      <dgm:prSet presAssocID="{3B77DABD-BAF4-4514-BAAA-41A1BD1EB218}" presName="Name0" presStyleCnt="0">
        <dgm:presLayoutVars>
          <dgm:dir/>
          <dgm:animLvl val="lvl"/>
          <dgm:resizeHandles val="exact"/>
        </dgm:presLayoutVars>
      </dgm:prSet>
      <dgm:spPr/>
    </dgm:pt>
    <dgm:pt modelId="{27D94D28-8BC7-4A57-A53D-00C53CC974D6}" type="pres">
      <dgm:prSet presAssocID="{A4D03A6E-D2BA-498E-8344-3C60E8F3A16B}" presName="parTxOnly" presStyleLbl="node1" presStyleIdx="0" presStyleCnt="4" custScaleX="22449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A40DBC-A8AF-42F6-AEF2-BF457878DBA3}" type="pres">
      <dgm:prSet presAssocID="{68E3FC1F-DCED-4AF6-B382-17FD1985C2B6}" presName="parTxOnlySpace" presStyleCnt="0"/>
      <dgm:spPr/>
    </dgm:pt>
    <dgm:pt modelId="{711F97D9-A6D3-4BFA-A61C-C9F288B31B4D}" type="pres">
      <dgm:prSet presAssocID="{21319822-03C8-43B0-BEBE-92DAB6BF457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68F607-8A91-45D6-9308-FC06B4399BAB}" type="pres">
      <dgm:prSet presAssocID="{1D21BC0E-B3DD-4526-AFEF-4EE0C5A9D71B}" presName="parTxOnlySpace" presStyleCnt="0"/>
      <dgm:spPr/>
    </dgm:pt>
    <dgm:pt modelId="{AABB4DDA-2123-4FC0-BFD4-2BAFD0671B04}" type="pres">
      <dgm:prSet presAssocID="{9EABD0DB-AB06-4AB3-8EBE-8BDF3174CC59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81BEE9-A85E-4242-BAEB-A35CD760B674}" type="pres">
      <dgm:prSet presAssocID="{E4169017-BA48-4F63-A306-8754FAF40879}" presName="parTxOnlySpace" presStyleCnt="0"/>
      <dgm:spPr/>
    </dgm:pt>
    <dgm:pt modelId="{07EF72C8-3DAB-4E00-BD3B-6607CCAC67AE}" type="pres">
      <dgm:prSet presAssocID="{76FBFB52-AF9A-485E-ACF6-917BB65703D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B2C20D-E969-4B25-A708-91CABCD2151A}" type="presOf" srcId="{A4D03A6E-D2BA-498E-8344-3C60E8F3A16B}" destId="{27D94D28-8BC7-4A57-A53D-00C53CC974D6}" srcOrd="0" destOrd="0" presId="urn:microsoft.com/office/officeart/2005/8/layout/chevron1"/>
    <dgm:cxn modelId="{8095269A-4E17-4A8C-B54D-CADF0AEED4F7}" type="presOf" srcId="{76FBFB52-AF9A-485E-ACF6-917BB65703DD}" destId="{07EF72C8-3DAB-4E00-BD3B-6607CCAC67AE}" srcOrd="0" destOrd="0" presId="urn:microsoft.com/office/officeart/2005/8/layout/chevron1"/>
    <dgm:cxn modelId="{67B38F26-1E1E-48F8-8E0A-D47CC7C393E0}" type="presOf" srcId="{9EABD0DB-AB06-4AB3-8EBE-8BDF3174CC59}" destId="{AABB4DDA-2123-4FC0-BFD4-2BAFD0671B04}" srcOrd="0" destOrd="0" presId="urn:microsoft.com/office/officeart/2005/8/layout/chevron1"/>
    <dgm:cxn modelId="{AC896E38-A4D5-4AA4-97B4-147703AF2DA2}" type="presOf" srcId="{3B77DABD-BAF4-4514-BAAA-41A1BD1EB218}" destId="{019C2800-A5F7-4CDC-8CD5-76D3721F8201}" srcOrd="0" destOrd="0" presId="urn:microsoft.com/office/officeart/2005/8/layout/chevron1"/>
    <dgm:cxn modelId="{E92C30D9-5ACD-4149-8D0B-CA00189257C3}" srcId="{3B77DABD-BAF4-4514-BAAA-41A1BD1EB218}" destId="{9EABD0DB-AB06-4AB3-8EBE-8BDF3174CC59}" srcOrd="2" destOrd="0" parTransId="{F2CC0D9B-1D6D-4CEB-A561-61612DD00CA7}" sibTransId="{E4169017-BA48-4F63-A306-8754FAF40879}"/>
    <dgm:cxn modelId="{EB29EF38-B601-4C13-B2E1-947095B73DA2}" type="presOf" srcId="{21319822-03C8-43B0-BEBE-92DAB6BF457D}" destId="{711F97D9-A6D3-4BFA-A61C-C9F288B31B4D}" srcOrd="0" destOrd="0" presId="urn:microsoft.com/office/officeart/2005/8/layout/chevron1"/>
    <dgm:cxn modelId="{BDB20033-62AD-482A-B192-D1CDD7FBFB4A}" srcId="{3B77DABD-BAF4-4514-BAAA-41A1BD1EB218}" destId="{76FBFB52-AF9A-485E-ACF6-917BB65703DD}" srcOrd="3" destOrd="0" parTransId="{D85D29E0-BD73-4B4F-BEEC-A5E37BE7A4FB}" sibTransId="{F73EFC01-F693-46A0-890C-FD00E8A32FFE}"/>
    <dgm:cxn modelId="{0DA3EA35-2927-4514-832D-A100B1D9F29E}" srcId="{3B77DABD-BAF4-4514-BAAA-41A1BD1EB218}" destId="{21319822-03C8-43B0-BEBE-92DAB6BF457D}" srcOrd="1" destOrd="0" parTransId="{E031E5AA-3792-4E32-8F57-C2AADC117E71}" sibTransId="{1D21BC0E-B3DD-4526-AFEF-4EE0C5A9D71B}"/>
    <dgm:cxn modelId="{42D12A32-C93D-47D2-9D1A-876D4A289108}" srcId="{3B77DABD-BAF4-4514-BAAA-41A1BD1EB218}" destId="{A4D03A6E-D2BA-498E-8344-3C60E8F3A16B}" srcOrd="0" destOrd="0" parTransId="{605DA252-FE7A-456E-BCDC-4678D56CC00D}" sibTransId="{68E3FC1F-DCED-4AF6-B382-17FD1985C2B6}"/>
    <dgm:cxn modelId="{8F261A46-D664-434C-BA66-D9CBEC9F3FAF}" type="presParOf" srcId="{019C2800-A5F7-4CDC-8CD5-76D3721F8201}" destId="{27D94D28-8BC7-4A57-A53D-00C53CC974D6}" srcOrd="0" destOrd="0" presId="urn:microsoft.com/office/officeart/2005/8/layout/chevron1"/>
    <dgm:cxn modelId="{87D68396-C342-48C3-8E91-65AD3B57C639}" type="presParOf" srcId="{019C2800-A5F7-4CDC-8CD5-76D3721F8201}" destId="{32A40DBC-A8AF-42F6-AEF2-BF457878DBA3}" srcOrd="1" destOrd="0" presId="urn:microsoft.com/office/officeart/2005/8/layout/chevron1"/>
    <dgm:cxn modelId="{01B766F9-4BA5-4A31-B1BE-F1C231DB1793}" type="presParOf" srcId="{019C2800-A5F7-4CDC-8CD5-76D3721F8201}" destId="{711F97D9-A6D3-4BFA-A61C-C9F288B31B4D}" srcOrd="2" destOrd="0" presId="urn:microsoft.com/office/officeart/2005/8/layout/chevron1"/>
    <dgm:cxn modelId="{122BE0AE-8711-43AD-989F-7EC34EB75926}" type="presParOf" srcId="{019C2800-A5F7-4CDC-8CD5-76D3721F8201}" destId="{1068F607-8A91-45D6-9308-FC06B4399BAB}" srcOrd="3" destOrd="0" presId="urn:microsoft.com/office/officeart/2005/8/layout/chevron1"/>
    <dgm:cxn modelId="{22A80192-B0A7-4984-8E45-8BC691E15ED3}" type="presParOf" srcId="{019C2800-A5F7-4CDC-8CD5-76D3721F8201}" destId="{AABB4DDA-2123-4FC0-BFD4-2BAFD0671B04}" srcOrd="4" destOrd="0" presId="urn:microsoft.com/office/officeart/2005/8/layout/chevron1"/>
    <dgm:cxn modelId="{6CEB2B8A-576C-4E8D-AEBC-C82F0B83918D}" type="presParOf" srcId="{019C2800-A5F7-4CDC-8CD5-76D3721F8201}" destId="{D281BEE9-A85E-4242-BAEB-A35CD760B674}" srcOrd="5" destOrd="0" presId="urn:microsoft.com/office/officeart/2005/8/layout/chevron1"/>
    <dgm:cxn modelId="{595ABF0F-97B6-41CD-9ECE-296EB8CB42D7}" type="presParOf" srcId="{019C2800-A5F7-4CDC-8CD5-76D3721F8201}" destId="{07EF72C8-3DAB-4E00-BD3B-6607CCAC67A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77DABD-BAF4-4514-BAAA-41A1BD1EB21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4D03A6E-D2BA-498E-8344-3C60E8F3A16B}">
      <dgm:prSet phldrT="[Text]" custT="1"/>
      <dgm:spPr/>
      <dgm:t>
        <a:bodyPr/>
        <a:lstStyle/>
        <a:p>
          <a:r>
            <a:rPr lang="en-US" sz="1050" dirty="0" smtClean="0"/>
            <a:t>Create Claim SPD </a:t>
          </a:r>
          <a:r>
            <a:rPr lang="en-US" sz="1050" dirty="0" err="1" smtClean="0"/>
            <a:t>dan</a:t>
          </a:r>
          <a:r>
            <a:rPr lang="en-US" sz="1050" dirty="0" smtClean="0"/>
            <a:t> </a:t>
          </a:r>
          <a:r>
            <a:rPr lang="en-US" sz="1050" dirty="0" err="1" smtClean="0"/>
            <a:t>sudah</a:t>
          </a:r>
          <a:r>
            <a:rPr lang="en-US" sz="1050" dirty="0" smtClean="0"/>
            <a:t> di-approve </a:t>
          </a:r>
          <a:r>
            <a:rPr lang="en-US" sz="1050" dirty="0" err="1" smtClean="0"/>
            <a:t>atasan</a:t>
          </a:r>
          <a:r>
            <a:rPr lang="en-US" sz="1050" dirty="0" smtClean="0"/>
            <a:t>, </a:t>
          </a:r>
          <a:r>
            <a:rPr lang="en-US" sz="1050" dirty="0" err="1" smtClean="0"/>
            <a:t>dokumen</a:t>
          </a:r>
          <a:r>
            <a:rPr lang="en-US" sz="1050" dirty="0" smtClean="0"/>
            <a:t> </a:t>
          </a:r>
          <a:r>
            <a:rPr lang="en-US" sz="1050" dirty="0" err="1" smtClean="0"/>
            <a:t>fisik</a:t>
          </a:r>
          <a:r>
            <a:rPr lang="en-US" sz="1050" dirty="0" smtClean="0"/>
            <a:t> (</a:t>
          </a:r>
          <a:r>
            <a:rPr lang="en-US" sz="1050" dirty="0" err="1" smtClean="0"/>
            <a:t>lengkap</a:t>
          </a:r>
          <a:r>
            <a:rPr lang="en-US" sz="1050" dirty="0" smtClean="0"/>
            <a:t>) </a:t>
          </a:r>
          <a:r>
            <a:rPr lang="en-US" sz="1050" dirty="0" err="1" smtClean="0"/>
            <a:t>bukti</a:t>
          </a:r>
          <a:r>
            <a:rPr lang="en-US" sz="1050" dirty="0" smtClean="0"/>
            <a:t> claim </a:t>
          </a:r>
          <a:r>
            <a:rPr lang="en-US" sz="1050" dirty="0" err="1" smtClean="0"/>
            <a:t>sudah</a:t>
          </a:r>
          <a:r>
            <a:rPr lang="en-US" sz="1050" dirty="0" smtClean="0"/>
            <a:t> </a:t>
          </a:r>
          <a:r>
            <a:rPr lang="en-US" sz="1050" dirty="0" err="1" smtClean="0"/>
            <a:t>diterima</a:t>
          </a:r>
          <a:r>
            <a:rPr lang="en-US" sz="1050" dirty="0" smtClean="0"/>
            <a:t> </a:t>
          </a:r>
          <a:r>
            <a:rPr lang="en-US" sz="1050" dirty="0" err="1" smtClean="0"/>
            <a:t>oleh</a:t>
          </a:r>
          <a:r>
            <a:rPr lang="en-US" sz="1050" dirty="0" smtClean="0"/>
            <a:t> GA Sera </a:t>
          </a:r>
          <a:r>
            <a:rPr lang="en-US" sz="1050" dirty="0" err="1" smtClean="0"/>
            <a:t>HOdicantumkan</a:t>
          </a:r>
          <a:r>
            <a:rPr lang="en-US" sz="1050" dirty="0" smtClean="0"/>
            <a:t> </a:t>
          </a:r>
          <a:r>
            <a:rPr lang="en-US" sz="1050" dirty="0" err="1" smtClean="0"/>
            <a:t>nomor</a:t>
          </a:r>
          <a:r>
            <a:rPr lang="en-US" sz="1050" dirty="0" smtClean="0"/>
            <a:t> E-SPD</a:t>
          </a:r>
          <a:endParaRPr lang="en-US" sz="1050" dirty="0"/>
        </a:p>
      </dgm:t>
    </dgm:pt>
    <dgm:pt modelId="{605DA252-FE7A-456E-BCDC-4678D56CC00D}" type="parTrans" cxnId="{42D12A32-C93D-47D2-9D1A-876D4A289108}">
      <dgm:prSet/>
      <dgm:spPr/>
      <dgm:t>
        <a:bodyPr/>
        <a:lstStyle/>
        <a:p>
          <a:endParaRPr lang="en-US"/>
        </a:p>
      </dgm:t>
    </dgm:pt>
    <dgm:pt modelId="{68E3FC1F-DCED-4AF6-B382-17FD1985C2B6}" type="sibTrans" cxnId="{42D12A32-C93D-47D2-9D1A-876D4A289108}">
      <dgm:prSet/>
      <dgm:spPr/>
      <dgm:t>
        <a:bodyPr/>
        <a:lstStyle/>
        <a:p>
          <a:endParaRPr lang="en-US"/>
        </a:p>
      </dgm:t>
    </dgm:pt>
    <dgm:pt modelId="{21319822-03C8-43B0-BEBE-92DAB6BF457D}">
      <dgm:prSet phldrT="[Text]" custT="1"/>
      <dgm:spPr/>
      <dgm:t>
        <a:bodyPr/>
        <a:lstStyle/>
        <a:p>
          <a:r>
            <a:rPr lang="en-US" sz="1100" dirty="0" smtClean="0"/>
            <a:t>Proses </a:t>
          </a:r>
          <a:r>
            <a:rPr lang="en-US" sz="1100" dirty="0" err="1" smtClean="0"/>
            <a:t>Verifikasi</a:t>
          </a:r>
          <a:r>
            <a:rPr lang="en-US" sz="1100" dirty="0" smtClean="0"/>
            <a:t>, Approval GA </a:t>
          </a:r>
          <a:r>
            <a:rPr lang="en-US" sz="1100" dirty="0" err="1" smtClean="0"/>
            <a:t>dan</a:t>
          </a:r>
          <a:r>
            <a:rPr lang="en-US" sz="1100" dirty="0" smtClean="0"/>
            <a:t> Create BPH </a:t>
          </a:r>
          <a:endParaRPr lang="en-US" sz="1100" dirty="0"/>
        </a:p>
      </dgm:t>
    </dgm:pt>
    <dgm:pt modelId="{E031E5AA-3792-4E32-8F57-C2AADC117E71}" type="parTrans" cxnId="{0DA3EA35-2927-4514-832D-A100B1D9F29E}">
      <dgm:prSet/>
      <dgm:spPr/>
      <dgm:t>
        <a:bodyPr/>
        <a:lstStyle/>
        <a:p>
          <a:endParaRPr lang="en-US"/>
        </a:p>
      </dgm:t>
    </dgm:pt>
    <dgm:pt modelId="{1D21BC0E-B3DD-4526-AFEF-4EE0C5A9D71B}" type="sibTrans" cxnId="{0DA3EA35-2927-4514-832D-A100B1D9F29E}">
      <dgm:prSet/>
      <dgm:spPr/>
      <dgm:t>
        <a:bodyPr/>
        <a:lstStyle/>
        <a:p>
          <a:endParaRPr lang="en-US"/>
        </a:p>
      </dgm:t>
    </dgm:pt>
    <dgm:pt modelId="{9EABD0DB-AB06-4AB3-8EBE-8BDF3174CC59}">
      <dgm:prSet phldrT="[Text]" custT="1"/>
      <dgm:spPr/>
      <dgm:t>
        <a:bodyPr/>
        <a:lstStyle/>
        <a:p>
          <a:r>
            <a:rPr lang="en-US" sz="1100" dirty="0" smtClean="0"/>
            <a:t>Proses </a:t>
          </a:r>
          <a:r>
            <a:rPr lang="en-US" sz="1100" dirty="0" err="1" smtClean="0"/>
            <a:t>pengiriman</a:t>
          </a:r>
          <a:r>
            <a:rPr lang="en-US" sz="1100" dirty="0" smtClean="0"/>
            <a:t> </a:t>
          </a:r>
          <a:r>
            <a:rPr lang="en-US" sz="1100" dirty="0" err="1" smtClean="0"/>
            <a:t>dokumen</a:t>
          </a:r>
          <a:r>
            <a:rPr lang="en-US" sz="1100" dirty="0" smtClean="0"/>
            <a:t> </a:t>
          </a:r>
          <a:r>
            <a:rPr lang="en-US" sz="1100" dirty="0" err="1" smtClean="0"/>
            <a:t>fisik</a:t>
          </a:r>
          <a:r>
            <a:rPr lang="en-US" sz="1100" dirty="0" smtClean="0"/>
            <a:t> </a:t>
          </a:r>
          <a:r>
            <a:rPr lang="en-US" sz="1100" dirty="0" err="1" smtClean="0"/>
            <a:t>dan</a:t>
          </a:r>
          <a:r>
            <a:rPr lang="en-US" sz="1100" dirty="0" smtClean="0"/>
            <a:t> BPH </a:t>
          </a:r>
          <a:r>
            <a:rPr lang="en-US" sz="1100" dirty="0" err="1" smtClean="0"/>
            <a:t>ke</a:t>
          </a:r>
          <a:r>
            <a:rPr lang="en-US" sz="1100" dirty="0" smtClean="0"/>
            <a:t> SBU HO</a:t>
          </a:r>
          <a:endParaRPr lang="en-US" sz="1100" dirty="0"/>
        </a:p>
      </dgm:t>
    </dgm:pt>
    <dgm:pt modelId="{F2CC0D9B-1D6D-4CEB-A561-61612DD00CA7}" type="parTrans" cxnId="{E92C30D9-5ACD-4149-8D0B-CA00189257C3}">
      <dgm:prSet/>
      <dgm:spPr/>
      <dgm:t>
        <a:bodyPr/>
        <a:lstStyle/>
        <a:p>
          <a:endParaRPr lang="en-US"/>
        </a:p>
      </dgm:t>
    </dgm:pt>
    <dgm:pt modelId="{E4169017-BA48-4F63-A306-8754FAF40879}" type="sibTrans" cxnId="{E92C30D9-5ACD-4149-8D0B-CA00189257C3}">
      <dgm:prSet/>
      <dgm:spPr/>
      <dgm:t>
        <a:bodyPr/>
        <a:lstStyle/>
        <a:p>
          <a:endParaRPr lang="en-US"/>
        </a:p>
      </dgm:t>
    </dgm:pt>
    <dgm:pt modelId="{76FBFB52-AF9A-485E-ACF6-917BB65703DD}">
      <dgm:prSet phldrT="[Text]" custT="1"/>
      <dgm:spPr/>
      <dgm:t>
        <a:bodyPr/>
        <a:lstStyle/>
        <a:p>
          <a:r>
            <a:rPr lang="en-US" sz="1100" dirty="0" smtClean="0"/>
            <a:t>Proses </a:t>
          </a:r>
          <a:r>
            <a:rPr lang="en-US" sz="1100" dirty="0" err="1" smtClean="0"/>
            <a:t>Pencairan</a:t>
          </a:r>
          <a:r>
            <a:rPr lang="en-US" sz="1100" dirty="0" smtClean="0"/>
            <a:t> Claim SPD </a:t>
          </a:r>
          <a:r>
            <a:rPr lang="en-US" sz="1100" dirty="0" err="1" smtClean="0"/>
            <a:t>oleh</a:t>
          </a:r>
          <a:r>
            <a:rPr lang="en-US" sz="1100" dirty="0" smtClean="0"/>
            <a:t> </a:t>
          </a:r>
          <a:r>
            <a:rPr lang="en-US" sz="1100" dirty="0" err="1" smtClean="0"/>
            <a:t>Kasir</a:t>
          </a:r>
          <a:r>
            <a:rPr lang="en-US" sz="1100" dirty="0" smtClean="0"/>
            <a:t> SBU HO</a:t>
          </a:r>
          <a:endParaRPr lang="en-US" sz="1100" dirty="0"/>
        </a:p>
      </dgm:t>
    </dgm:pt>
    <dgm:pt modelId="{D85D29E0-BD73-4B4F-BEEC-A5E37BE7A4FB}" type="parTrans" cxnId="{BDB20033-62AD-482A-B192-D1CDD7FBFB4A}">
      <dgm:prSet/>
      <dgm:spPr/>
      <dgm:t>
        <a:bodyPr/>
        <a:lstStyle/>
        <a:p>
          <a:endParaRPr lang="en-US"/>
        </a:p>
      </dgm:t>
    </dgm:pt>
    <dgm:pt modelId="{F73EFC01-F693-46A0-890C-FD00E8A32FFE}" type="sibTrans" cxnId="{BDB20033-62AD-482A-B192-D1CDD7FBFB4A}">
      <dgm:prSet/>
      <dgm:spPr/>
      <dgm:t>
        <a:bodyPr/>
        <a:lstStyle/>
        <a:p>
          <a:endParaRPr lang="en-US"/>
        </a:p>
      </dgm:t>
    </dgm:pt>
    <dgm:pt modelId="{019C2800-A5F7-4CDC-8CD5-76D3721F8201}" type="pres">
      <dgm:prSet presAssocID="{3B77DABD-BAF4-4514-BAAA-41A1BD1EB218}" presName="Name0" presStyleCnt="0">
        <dgm:presLayoutVars>
          <dgm:dir/>
          <dgm:animLvl val="lvl"/>
          <dgm:resizeHandles val="exact"/>
        </dgm:presLayoutVars>
      </dgm:prSet>
      <dgm:spPr/>
    </dgm:pt>
    <dgm:pt modelId="{27D94D28-8BC7-4A57-A53D-00C53CC974D6}" type="pres">
      <dgm:prSet presAssocID="{A4D03A6E-D2BA-498E-8344-3C60E8F3A16B}" presName="parTxOnly" presStyleLbl="node1" presStyleIdx="0" presStyleCnt="4" custScaleX="22449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A40DBC-A8AF-42F6-AEF2-BF457878DBA3}" type="pres">
      <dgm:prSet presAssocID="{68E3FC1F-DCED-4AF6-B382-17FD1985C2B6}" presName="parTxOnlySpace" presStyleCnt="0"/>
      <dgm:spPr/>
    </dgm:pt>
    <dgm:pt modelId="{711F97D9-A6D3-4BFA-A61C-C9F288B31B4D}" type="pres">
      <dgm:prSet presAssocID="{21319822-03C8-43B0-BEBE-92DAB6BF457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68F607-8A91-45D6-9308-FC06B4399BAB}" type="pres">
      <dgm:prSet presAssocID="{1D21BC0E-B3DD-4526-AFEF-4EE0C5A9D71B}" presName="parTxOnlySpace" presStyleCnt="0"/>
      <dgm:spPr/>
    </dgm:pt>
    <dgm:pt modelId="{AABB4DDA-2123-4FC0-BFD4-2BAFD0671B04}" type="pres">
      <dgm:prSet presAssocID="{9EABD0DB-AB06-4AB3-8EBE-8BDF3174CC59}" presName="parTxOnly" presStyleLbl="node1" presStyleIdx="2" presStyleCnt="4" custScaleX="1184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81BEE9-A85E-4242-BAEB-A35CD760B674}" type="pres">
      <dgm:prSet presAssocID="{E4169017-BA48-4F63-A306-8754FAF40879}" presName="parTxOnlySpace" presStyleCnt="0"/>
      <dgm:spPr/>
    </dgm:pt>
    <dgm:pt modelId="{07EF72C8-3DAB-4E00-BD3B-6607CCAC67AE}" type="pres">
      <dgm:prSet presAssocID="{76FBFB52-AF9A-485E-ACF6-917BB65703D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4344CA-76E5-4BD3-9625-E369577865DC}" type="presOf" srcId="{A4D03A6E-D2BA-498E-8344-3C60E8F3A16B}" destId="{27D94D28-8BC7-4A57-A53D-00C53CC974D6}" srcOrd="0" destOrd="0" presId="urn:microsoft.com/office/officeart/2005/8/layout/chevron1"/>
    <dgm:cxn modelId="{EC9FE54B-0F14-4E0D-8FFA-029F36BCB888}" type="presOf" srcId="{9EABD0DB-AB06-4AB3-8EBE-8BDF3174CC59}" destId="{AABB4DDA-2123-4FC0-BFD4-2BAFD0671B04}" srcOrd="0" destOrd="0" presId="urn:microsoft.com/office/officeart/2005/8/layout/chevron1"/>
    <dgm:cxn modelId="{E92C30D9-5ACD-4149-8D0B-CA00189257C3}" srcId="{3B77DABD-BAF4-4514-BAAA-41A1BD1EB218}" destId="{9EABD0DB-AB06-4AB3-8EBE-8BDF3174CC59}" srcOrd="2" destOrd="0" parTransId="{F2CC0D9B-1D6D-4CEB-A561-61612DD00CA7}" sibTransId="{E4169017-BA48-4F63-A306-8754FAF40879}"/>
    <dgm:cxn modelId="{08387689-0E0D-4566-BD16-4766F05B8EA1}" type="presOf" srcId="{76FBFB52-AF9A-485E-ACF6-917BB65703DD}" destId="{07EF72C8-3DAB-4E00-BD3B-6607CCAC67AE}" srcOrd="0" destOrd="0" presId="urn:microsoft.com/office/officeart/2005/8/layout/chevron1"/>
    <dgm:cxn modelId="{611166B4-890D-4F60-BFE3-07A8FEB348C4}" type="presOf" srcId="{3B77DABD-BAF4-4514-BAAA-41A1BD1EB218}" destId="{019C2800-A5F7-4CDC-8CD5-76D3721F8201}" srcOrd="0" destOrd="0" presId="urn:microsoft.com/office/officeart/2005/8/layout/chevron1"/>
    <dgm:cxn modelId="{774B176B-E9D5-4737-8B57-8C9B4502AA60}" type="presOf" srcId="{21319822-03C8-43B0-BEBE-92DAB6BF457D}" destId="{711F97D9-A6D3-4BFA-A61C-C9F288B31B4D}" srcOrd="0" destOrd="0" presId="urn:microsoft.com/office/officeart/2005/8/layout/chevron1"/>
    <dgm:cxn modelId="{BDB20033-62AD-482A-B192-D1CDD7FBFB4A}" srcId="{3B77DABD-BAF4-4514-BAAA-41A1BD1EB218}" destId="{76FBFB52-AF9A-485E-ACF6-917BB65703DD}" srcOrd="3" destOrd="0" parTransId="{D85D29E0-BD73-4B4F-BEEC-A5E37BE7A4FB}" sibTransId="{F73EFC01-F693-46A0-890C-FD00E8A32FFE}"/>
    <dgm:cxn modelId="{0DA3EA35-2927-4514-832D-A100B1D9F29E}" srcId="{3B77DABD-BAF4-4514-BAAA-41A1BD1EB218}" destId="{21319822-03C8-43B0-BEBE-92DAB6BF457D}" srcOrd="1" destOrd="0" parTransId="{E031E5AA-3792-4E32-8F57-C2AADC117E71}" sibTransId="{1D21BC0E-B3DD-4526-AFEF-4EE0C5A9D71B}"/>
    <dgm:cxn modelId="{42D12A32-C93D-47D2-9D1A-876D4A289108}" srcId="{3B77DABD-BAF4-4514-BAAA-41A1BD1EB218}" destId="{A4D03A6E-D2BA-498E-8344-3C60E8F3A16B}" srcOrd="0" destOrd="0" parTransId="{605DA252-FE7A-456E-BCDC-4678D56CC00D}" sibTransId="{68E3FC1F-DCED-4AF6-B382-17FD1985C2B6}"/>
    <dgm:cxn modelId="{964039B1-CF6F-46F3-AF46-55589AA75108}" type="presParOf" srcId="{019C2800-A5F7-4CDC-8CD5-76D3721F8201}" destId="{27D94D28-8BC7-4A57-A53D-00C53CC974D6}" srcOrd="0" destOrd="0" presId="urn:microsoft.com/office/officeart/2005/8/layout/chevron1"/>
    <dgm:cxn modelId="{2427F451-C9C1-467C-9647-DAD9ECFF4B95}" type="presParOf" srcId="{019C2800-A5F7-4CDC-8CD5-76D3721F8201}" destId="{32A40DBC-A8AF-42F6-AEF2-BF457878DBA3}" srcOrd="1" destOrd="0" presId="urn:microsoft.com/office/officeart/2005/8/layout/chevron1"/>
    <dgm:cxn modelId="{20FAD49F-74DC-4911-9E45-F42CDAF535F4}" type="presParOf" srcId="{019C2800-A5F7-4CDC-8CD5-76D3721F8201}" destId="{711F97D9-A6D3-4BFA-A61C-C9F288B31B4D}" srcOrd="2" destOrd="0" presId="urn:microsoft.com/office/officeart/2005/8/layout/chevron1"/>
    <dgm:cxn modelId="{2F47F0B0-CE5C-4773-8BC0-5D6E3FBA0238}" type="presParOf" srcId="{019C2800-A5F7-4CDC-8CD5-76D3721F8201}" destId="{1068F607-8A91-45D6-9308-FC06B4399BAB}" srcOrd="3" destOrd="0" presId="urn:microsoft.com/office/officeart/2005/8/layout/chevron1"/>
    <dgm:cxn modelId="{83FDC96F-6CB8-43FE-9FB5-5AF00606CCAC}" type="presParOf" srcId="{019C2800-A5F7-4CDC-8CD5-76D3721F8201}" destId="{AABB4DDA-2123-4FC0-BFD4-2BAFD0671B04}" srcOrd="4" destOrd="0" presId="urn:microsoft.com/office/officeart/2005/8/layout/chevron1"/>
    <dgm:cxn modelId="{FB25A512-40B3-44D5-A2DD-21BB89710640}" type="presParOf" srcId="{019C2800-A5F7-4CDC-8CD5-76D3721F8201}" destId="{D281BEE9-A85E-4242-BAEB-A35CD760B674}" srcOrd="5" destOrd="0" presId="urn:microsoft.com/office/officeart/2005/8/layout/chevron1"/>
    <dgm:cxn modelId="{4BEDA637-6D67-4CC4-A84A-4607B9E9E1FC}" type="presParOf" srcId="{019C2800-A5F7-4CDC-8CD5-76D3721F8201}" destId="{07EF72C8-3DAB-4E00-BD3B-6607CCAC67A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94D28-8BC7-4A57-A53D-00C53CC974D6}">
      <dsp:nvSpPr>
        <dsp:cNvPr id="0" name=""/>
        <dsp:cNvSpPr/>
      </dsp:nvSpPr>
      <dsp:spPr>
        <a:xfrm>
          <a:off x="1560" y="2380721"/>
          <a:ext cx="3688609" cy="657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Create Claim SPD </a:t>
          </a:r>
          <a:r>
            <a:rPr lang="en-US" sz="1050" kern="1200" dirty="0" err="1" smtClean="0"/>
            <a:t>dan</a:t>
          </a:r>
          <a:r>
            <a:rPr lang="en-US" sz="1050" kern="1200" dirty="0" smtClean="0"/>
            <a:t> </a:t>
          </a:r>
          <a:r>
            <a:rPr lang="en-US" sz="1050" kern="1200" dirty="0" err="1" smtClean="0"/>
            <a:t>sudah</a:t>
          </a:r>
          <a:r>
            <a:rPr lang="en-US" sz="1050" kern="1200" dirty="0" smtClean="0"/>
            <a:t> di-approve </a:t>
          </a:r>
          <a:r>
            <a:rPr lang="en-US" sz="1050" kern="1200" dirty="0" err="1" smtClean="0"/>
            <a:t>atasan</a:t>
          </a:r>
          <a:r>
            <a:rPr lang="en-US" sz="1050" kern="1200" dirty="0" smtClean="0"/>
            <a:t>, </a:t>
          </a:r>
          <a:r>
            <a:rPr lang="en-US" sz="1050" kern="1200" dirty="0" err="1" smtClean="0"/>
            <a:t>dokumen</a:t>
          </a:r>
          <a:r>
            <a:rPr lang="en-US" sz="1050" kern="1200" dirty="0" smtClean="0"/>
            <a:t> </a:t>
          </a:r>
          <a:r>
            <a:rPr lang="en-US" sz="1050" kern="1200" dirty="0" err="1" smtClean="0"/>
            <a:t>fisik</a:t>
          </a:r>
          <a:r>
            <a:rPr lang="en-US" sz="1050" kern="1200" dirty="0" smtClean="0"/>
            <a:t> (</a:t>
          </a:r>
          <a:r>
            <a:rPr lang="en-US" sz="1050" kern="1200" dirty="0" err="1" smtClean="0"/>
            <a:t>lengkap</a:t>
          </a:r>
          <a:r>
            <a:rPr lang="en-US" sz="1050" kern="1200" dirty="0" smtClean="0"/>
            <a:t>) </a:t>
          </a:r>
          <a:r>
            <a:rPr lang="en-US" sz="1050" kern="1200" dirty="0" err="1" smtClean="0"/>
            <a:t>bukti</a:t>
          </a:r>
          <a:r>
            <a:rPr lang="en-US" sz="1050" kern="1200" dirty="0" smtClean="0"/>
            <a:t> claim </a:t>
          </a:r>
          <a:r>
            <a:rPr lang="en-US" sz="1050" kern="1200" dirty="0" err="1" smtClean="0"/>
            <a:t>sudah</a:t>
          </a:r>
          <a:r>
            <a:rPr lang="en-US" sz="1050" kern="1200" dirty="0" smtClean="0"/>
            <a:t> </a:t>
          </a:r>
          <a:r>
            <a:rPr lang="en-US" sz="1050" kern="1200" dirty="0" err="1" smtClean="0"/>
            <a:t>diterima</a:t>
          </a:r>
          <a:r>
            <a:rPr lang="en-US" sz="1050" kern="1200" dirty="0" smtClean="0"/>
            <a:t> </a:t>
          </a:r>
          <a:r>
            <a:rPr lang="en-US" sz="1050" kern="1200" dirty="0" err="1" smtClean="0"/>
            <a:t>oleh</a:t>
          </a:r>
          <a:r>
            <a:rPr lang="en-US" sz="1050" kern="1200" dirty="0" smtClean="0"/>
            <a:t> GA Sera </a:t>
          </a:r>
          <a:r>
            <a:rPr lang="en-US" sz="1050" kern="1200" dirty="0" err="1" smtClean="0"/>
            <a:t>HOdicantumkan</a:t>
          </a:r>
          <a:r>
            <a:rPr lang="en-US" sz="1050" kern="1200" dirty="0" smtClean="0"/>
            <a:t> </a:t>
          </a:r>
          <a:r>
            <a:rPr lang="en-US" sz="1050" kern="1200" dirty="0" err="1" smtClean="0"/>
            <a:t>nomor</a:t>
          </a:r>
          <a:r>
            <a:rPr lang="en-US" sz="1050" kern="1200" dirty="0" smtClean="0"/>
            <a:t> E-SPD</a:t>
          </a:r>
          <a:endParaRPr lang="en-US" sz="1050" kern="1200" dirty="0"/>
        </a:p>
      </dsp:txBody>
      <dsp:txXfrm>
        <a:off x="330172" y="2380721"/>
        <a:ext cx="3031385" cy="657224"/>
      </dsp:txXfrm>
    </dsp:sp>
    <dsp:sp modelId="{711F97D9-A6D3-4BFA-A61C-C9F288B31B4D}">
      <dsp:nvSpPr>
        <dsp:cNvPr id="0" name=""/>
        <dsp:cNvSpPr/>
      </dsp:nvSpPr>
      <dsp:spPr>
        <a:xfrm>
          <a:off x="3525864" y="2380721"/>
          <a:ext cx="1643062" cy="657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Proses </a:t>
          </a:r>
          <a:r>
            <a:rPr lang="en-US" sz="1100" kern="1200" dirty="0" err="1" smtClean="0"/>
            <a:t>Verifikasi</a:t>
          </a:r>
          <a:r>
            <a:rPr lang="en-US" sz="1100" kern="1200" dirty="0" smtClean="0"/>
            <a:t>, Approval GA </a:t>
          </a:r>
          <a:r>
            <a:rPr lang="en-US" sz="1100" kern="1200" dirty="0" err="1" smtClean="0"/>
            <a:t>dan</a:t>
          </a:r>
          <a:r>
            <a:rPr lang="en-US" sz="1100" kern="1200" dirty="0" smtClean="0"/>
            <a:t> Create BPH </a:t>
          </a:r>
          <a:endParaRPr lang="en-US" sz="1100" kern="1200" dirty="0"/>
        </a:p>
      </dsp:txBody>
      <dsp:txXfrm>
        <a:off x="3854476" y="2380721"/>
        <a:ext cx="985838" cy="657224"/>
      </dsp:txXfrm>
    </dsp:sp>
    <dsp:sp modelId="{AABB4DDA-2123-4FC0-BFD4-2BAFD0671B04}">
      <dsp:nvSpPr>
        <dsp:cNvPr id="0" name=""/>
        <dsp:cNvSpPr/>
      </dsp:nvSpPr>
      <dsp:spPr>
        <a:xfrm>
          <a:off x="5004620" y="2380721"/>
          <a:ext cx="1643062" cy="657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Proses </a:t>
          </a:r>
          <a:r>
            <a:rPr lang="en-US" sz="1100" kern="1200" dirty="0" err="1" smtClean="0"/>
            <a:t>verifikasi</a:t>
          </a:r>
          <a:r>
            <a:rPr lang="en-US" sz="1100" kern="1200" dirty="0" smtClean="0"/>
            <a:t>, </a:t>
          </a:r>
          <a:r>
            <a:rPr lang="en-US" sz="1100" kern="1200" dirty="0" err="1" smtClean="0"/>
            <a:t>dan</a:t>
          </a:r>
          <a:r>
            <a:rPr lang="en-US" sz="1100" kern="1200" dirty="0" smtClean="0"/>
            <a:t> approval Finance</a:t>
          </a:r>
          <a:endParaRPr lang="en-US" sz="1100" kern="1200" dirty="0"/>
        </a:p>
      </dsp:txBody>
      <dsp:txXfrm>
        <a:off x="5333232" y="2380721"/>
        <a:ext cx="985838" cy="657224"/>
      </dsp:txXfrm>
    </dsp:sp>
    <dsp:sp modelId="{07EF72C8-3DAB-4E00-BD3B-6607CCAC67AE}">
      <dsp:nvSpPr>
        <dsp:cNvPr id="0" name=""/>
        <dsp:cNvSpPr/>
      </dsp:nvSpPr>
      <dsp:spPr>
        <a:xfrm>
          <a:off x="6483376" y="2380721"/>
          <a:ext cx="1643062" cy="657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Proses </a:t>
          </a:r>
          <a:r>
            <a:rPr lang="en-US" sz="1100" kern="1200" dirty="0" err="1" smtClean="0"/>
            <a:t>Pencairan</a:t>
          </a:r>
          <a:r>
            <a:rPr lang="en-US" sz="1100" kern="1200" dirty="0" smtClean="0"/>
            <a:t> Claim SPD </a:t>
          </a:r>
          <a:r>
            <a:rPr lang="en-US" sz="1100" kern="1200" dirty="0" err="1" smtClean="0"/>
            <a:t>oleh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Kasir</a:t>
          </a:r>
          <a:endParaRPr lang="en-US" sz="1100" kern="1200" dirty="0"/>
        </a:p>
      </dsp:txBody>
      <dsp:txXfrm>
        <a:off x="6811988" y="2380721"/>
        <a:ext cx="985838" cy="657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94D28-8BC7-4A57-A53D-00C53CC974D6}">
      <dsp:nvSpPr>
        <dsp:cNvPr id="0" name=""/>
        <dsp:cNvSpPr/>
      </dsp:nvSpPr>
      <dsp:spPr>
        <a:xfrm>
          <a:off x="3010" y="2392627"/>
          <a:ext cx="3554964" cy="6334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Create Claim SPD </a:t>
          </a:r>
          <a:r>
            <a:rPr lang="en-US" sz="1050" kern="1200" dirty="0" err="1" smtClean="0"/>
            <a:t>dan</a:t>
          </a:r>
          <a:r>
            <a:rPr lang="en-US" sz="1050" kern="1200" dirty="0" smtClean="0"/>
            <a:t> </a:t>
          </a:r>
          <a:r>
            <a:rPr lang="en-US" sz="1050" kern="1200" dirty="0" err="1" smtClean="0"/>
            <a:t>sudah</a:t>
          </a:r>
          <a:r>
            <a:rPr lang="en-US" sz="1050" kern="1200" dirty="0" smtClean="0"/>
            <a:t> di-approve </a:t>
          </a:r>
          <a:r>
            <a:rPr lang="en-US" sz="1050" kern="1200" dirty="0" err="1" smtClean="0"/>
            <a:t>atasan</a:t>
          </a:r>
          <a:r>
            <a:rPr lang="en-US" sz="1050" kern="1200" dirty="0" smtClean="0"/>
            <a:t>, </a:t>
          </a:r>
          <a:r>
            <a:rPr lang="en-US" sz="1050" kern="1200" dirty="0" err="1" smtClean="0"/>
            <a:t>dokumen</a:t>
          </a:r>
          <a:r>
            <a:rPr lang="en-US" sz="1050" kern="1200" dirty="0" smtClean="0"/>
            <a:t> </a:t>
          </a:r>
          <a:r>
            <a:rPr lang="en-US" sz="1050" kern="1200" dirty="0" err="1" smtClean="0"/>
            <a:t>fisik</a:t>
          </a:r>
          <a:r>
            <a:rPr lang="en-US" sz="1050" kern="1200" dirty="0" smtClean="0"/>
            <a:t> (</a:t>
          </a:r>
          <a:r>
            <a:rPr lang="en-US" sz="1050" kern="1200" dirty="0" err="1" smtClean="0"/>
            <a:t>lengkap</a:t>
          </a:r>
          <a:r>
            <a:rPr lang="en-US" sz="1050" kern="1200" dirty="0" smtClean="0"/>
            <a:t>) </a:t>
          </a:r>
          <a:r>
            <a:rPr lang="en-US" sz="1050" kern="1200" dirty="0" err="1" smtClean="0"/>
            <a:t>bukti</a:t>
          </a:r>
          <a:r>
            <a:rPr lang="en-US" sz="1050" kern="1200" dirty="0" smtClean="0"/>
            <a:t> claim </a:t>
          </a:r>
          <a:r>
            <a:rPr lang="en-US" sz="1050" kern="1200" dirty="0" err="1" smtClean="0"/>
            <a:t>sudah</a:t>
          </a:r>
          <a:r>
            <a:rPr lang="en-US" sz="1050" kern="1200" dirty="0" smtClean="0"/>
            <a:t> </a:t>
          </a:r>
          <a:r>
            <a:rPr lang="en-US" sz="1050" kern="1200" dirty="0" err="1" smtClean="0"/>
            <a:t>diterima</a:t>
          </a:r>
          <a:r>
            <a:rPr lang="en-US" sz="1050" kern="1200" dirty="0" smtClean="0"/>
            <a:t> </a:t>
          </a:r>
          <a:r>
            <a:rPr lang="en-US" sz="1050" kern="1200" dirty="0" err="1" smtClean="0"/>
            <a:t>oleh</a:t>
          </a:r>
          <a:r>
            <a:rPr lang="en-US" sz="1050" kern="1200" dirty="0" smtClean="0"/>
            <a:t> GA Sera </a:t>
          </a:r>
          <a:r>
            <a:rPr lang="en-US" sz="1050" kern="1200" dirty="0" err="1" smtClean="0"/>
            <a:t>HOdicantumkan</a:t>
          </a:r>
          <a:r>
            <a:rPr lang="en-US" sz="1050" kern="1200" dirty="0" smtClean="0"/>
            <a:t> </a:t>
          </a:r>
          <a:r>
            <a:rPr lang="en-US" sz="1050" kern="1200" dirty="0" err="1" smtClean="0"/>
            <a:t>nomor</a:t>
          </a:r>
          <a:r>
            <a:rPr lang="en-US" sz="1050" kern="1200" dirty="0" smtClean="0"/>
            <a:t> E-SPD</a:t>
          </a:r>
          <a:endParaRPr lang="en-US" sz="1050" kern="1200" dirty="0"/>
        </a:p>
      </dsp:txBody>
      <dsp:txXfrm>
        <a:off x="319716" y="2392627"/>
        <a:ext cx="2921552" cy="633412"/>
      </dsp:txXfrm>
    </dsp:sp>
    <dsp:sp modelId="{711F97D9-A6D3-4BFA-A61C-C9F288B31B4D}">
      <dsp:nvSpPr>
        <dsp:cNvPr id="0" name=""/>
        <dsp:cNvSpPr/>
      </dsp:nvSpPr>
      <dsp:spPr>
        <a:xfrm>
          <a:off x="3399621" y="2392627"/>
          <a:ext cx="1583531" cy="6334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Proses </a:t>
          </a:r>
          <a:r>
            <a:rPr lang="en-US" sz="1100" kern="1200" dirty="0" err="1" smtClean="0"/>
            <a:t>Verifikasi</a:t>
          </a:r>
          <a:r>
            <a:rPr lang="en-US" sz="1100" kern="1200" dirty="0" smtClean="0"/>
            <a:t>, Approval GA </a:t>
          </a:r>
          <a:r>
            <a:rPr lang="en-US" sz="1100" kern="1200" dirty="0" err="1" smtClean="0"/>
            <a:t>dan</a:t>
          </a:r>
          <a:r>
            <a:rPr lang="en-US" sz="1100" kern="1200" dirty="0" smtClean="0"/>
            <a:t> Create BPH </a:t>
          </a:r>
          <a:endParaRPr lang="en-US" sz="1100" kern="1200" dirty="0"/>
        </a:p>
      </dsp:txBody>
      <dsp:txXfrm>
        <a:off x="3716327" y="2392627"/>
        <a:ext cx="950119" cy="633412"/>
      </dsp:txXfrm>
    </dsp:sp>
    <dsp:sp modelId="{AABB4DDA-2123-4FC0-BFD4-2BAFD0671B04}">
      <dsp:nvSpPr>
        <dsp:cNvPr id="0" name=""/>
        <dsp:cNvSpPr/>
      </dsp:nvSpPr>
      <dsp:spPr>
        <a:xfrm>
          <a:off x="4824799" y="2392627"/>
          <a:ext cx="1875011" cy="6334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Proses </a:t>
          </a:r>
          <a:r>
            <a:rPr lang="en-US" sz="1100" kern="1200" dirty="0" err="1" smtClean="0"/>
            <a:t>pengiriman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dokumen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fisik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dan</a:t>
          </a:r>
          <a:r>
            <a:rPr lang="en-US" sz="1100" kern="1200" dirty="0" smtClean="0"/>
            <a:t> BPH </a:t>
          </a:r>
          <a:r>
            <a:rPr lang="en-US" sz="1100" kern="1200" dirty="0" err="1" smtClean="0"/>
            <a:t>ke</a:t>
          </a:r>
          <a:r>
            <a:rPr lang="en-US" sz="1100" kern="1200" dirty="0" smtClean="0"/>
            <a:t> SBU HO</a:t>
          </a:r>
          <a:endParaRPr lang="en-US" sz="1100" kern="1200" dirty="0"/>
        </a:p>
      </dsp:txBody>
      <dsp:txXfrm>
        <a:off x="5141505" y="2392627"/>
        <a:ext cx="1241599" cy="633412"/>
      </dsp:txXfrm>
    </dsp:sp>
    <dsp:sp modelId="{07EF72C8-3DAB-4E00-BD3B-6607CCAC67AE}">
      <dsp:nvSpPr>
        <dsp:cNvPr id="0" name=""/>
        <dsp:cNvSpPr/>
      </dsp:nvSpPr>
      <dsp:spPr>
        <a:xfrm>
          <a:off x="6541458" y="2392627"/>
          <a:ext cx="1583531" cy="6334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Proses </a:t>
          </a:r>
          <a:r>
            <a:rPr lang="en-US" sz="1100" kern="1200" dirty="0" err="1" smtClean="0"/>
            <a:t>Pencairan</a:t>
          </a:r>
          <a:r>
            <a:rPr lang="en-US" sz="1100" kern="1200" dirty="0" smtClean="0"/>
            <a:t> Claim SPD </a:t>
          </a:r>
          <a:r>
            <a:rPr lang="en-US" sz="1100" kern="1200" dirty="0" err="1" smtClean="0"/>
            <a:t>oleh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Kasir</a:t>
          </a:r>
          <a:r>
            <a:rPr lang="en-US" sz="1100" kern="1200" dirty="0" smtClean="0"/>
            <a:t> SBU HO</a:t>
          </a:r>
          <a:endParaRPr lang="en-US" sz="1100" kern="1200" dirty="0"/>
        </a:p>
      </dsp:txBody>
      <dsp:txXfrm>
        <a:off x="6858164" y="2392627"/>
        <a:ext cx="950119" cy="633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4832-FBDD-4FC4-9E95-C1C17B6AF064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818F-BF25-4CE9-A70B-2F331696AB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203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4832-FBDD-4FC4-9E95-C1C17B6AF064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818F-BF25-4CE9-A70B-2F331696AB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148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4832-FBDD-4FC4-9E95-C1C17B6AF064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818F-BF25-4CE9-A70B-2F331696AB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875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4832-FBDD-4FC4-9E95-C1C17B6AF064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818F-BF25-4CE9-A70B-2F331696AB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660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4832-FBDD-4FC4-9E95-C1C17B6AF064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818F-BF25-4CE9-A70B-2F331696AB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847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4832-FBDD-4FC4-9E95-C1C17B6AF064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818F-BF25-4CE9-A70B-2F331696AB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899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4832-FBDD-4FC4-9E95-C1C17B6AF064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818F-BF25-4CE9-A70B-2F331696AB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179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4832-FBDD-4FC4-9E95-C1C17B6AF064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818F-BF25-4CE9-A70B-2F331696AB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001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4832-FBDD-4FC4-9E95-C1C17B6AF064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818F-BF25-4CE9-A70B-2F331696AB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715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4832-FBDD-4FC4-9E95-C1C17B6AF064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818F-BF25-4CE9-A70B-2F331696AB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909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4832-FBDD-4FC4-9E95-C1C17B6AF064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818F-BF25-4CE9-A70B-2F331696AB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434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44832-FBDD-4FC4-9E95-C1C17B6AF064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F818F-BF25-4CE9-A70B-2F331696AB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851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jpeg"/><Relationship Id="rId5" Type="http://schemas.openxmlformats.org/officeDocument/2006/relationships/hyperlink" Target="http://118.97.80.12/SPD" TargetMode="External"/><Relationship Id="rId4" Type="http://schemas.openxmlformats.org/officeDocument/2006/relationships/hyperlink" Target="http://trac39/SPD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rac39/SPD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hyperlink" Target="http://118.97.80.12/SPD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Data" Target="../diagrams/data1.xml"/><Relationship Id="rId7" Type="http://schemas.openxmlformats.org/officeDocument/2006/relationships/diagramData" Target="../diagrams/data2.xml"/><Relationship Id="rId12" Type="http://schemas.microsoft.com/office/2007/relationships/diagramDrawing" Target="../diagrams/drawing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microsoft.com/office/2007/relationships/diagramDrawing" Target="../diagrams/drawing1.xml"/><Relationship Id="rId5" Type="http://schemas.openxmlformats.org/officeDocument/2006/relationships/diagramQuickStyle" Target="../diagrams/quickStyle1.xml"/><Relationship Id="rId10" Type="http://schemas.openxmlformats.org/officeDocument/2006/relationships/diagramColors" Target="../diagrams/colors2.xml"/><Relationship Id="rId4" Type="http://schemas.openxmlformats.org/officeDocument/2006/relationships/diagramLayout" Target="../diagrams/layout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86" y="1651801"/>
            <a:ext cx="4506714" cy="23953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5458" y="322728"/>
            <a:ext cx="1096633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Request SPD, Request Claim, 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dan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Approval E-SPD 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dapat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diakses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melalui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:</a:t>
            </a:r>
          </a:p>
          <a:p>
            <a:endParaRPr lang="en-US" dirty="0" smtClean="0"/>
          </a:p>
          <a:p>
            <a:r>
              <a:rPr lang="en-US" b="1" dirty="0" smtClean="0"/>
              <a:t>Link </a:t>
            </a:r>
            <a:r>
              <a:rPr lang="en-US" b="1" dirty="0" err="1" smtClean="0"/>
              <a:t>Jaringan</a:t>
            </a:r>
            <a:r>
              <a:rPr lang="en-US" b="1" dirty="0" smtClean="0"/>
              <a:t> Internal Sera</a:t>
            </a:r>
            <a:r>
              <a:rPr lang="en-US" b="1" dirty="0"/>
              <a:t> </a:t>
            </a:r>
            <a:r>
              <a:rPr lang="en-US" b="1" dirty="0" smtClean="0"/>
              <a:t>	</a:t>
            </a:r>
          </a:p>
          <a:p>
            <a:r>
              <a:rPr lang="en-US" dirty="0" smtClean="0">
                <a:hlinkClick r:id="rId4"/>
              </a:rPr>
              <a:t>http://trac39/SPD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28447" y="13447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>
            <a:off x="4261863" y="2615985"/>
            <a:ext cx="1143002" cy="5109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04862" y="2654193"/>
            <a:ext cx="224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Jaringan</a:t>
            </a:r>
            <a:r>
              <a:rPr lang="en-US" b="1" dirty="0" smtClean="0"/>
              <a:t> Internal Sera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591030" y="4278013"/>
            <a:ext cx="6849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Link </a:t>
            </a:r>
            <a:r>
              <a:rPr lang="en-US" b="1" dirty="0" err="1" smtClean="0"/>
              <a:t>Jaringan</a:t>
            </a:r>
            <a:r>
              <a:rPr lang="en-US" b="1" dirty="0" smtClean="0"/>
              <a:t> Internet Tablet &amp; Smartphone (</a:t>
            </a:r>
            <a:r>
              <a:rPr lang="en-US" b="1" dirty="0" err="1" smtClean="0"/>
              <a:t>iOS</a:t>
            </a:r>
            <a:r>
              <a:rPr lang="en-US" b="1" dirty="0" smtClean="0"/>
              <a:t>, Blackberry, Android) </a:t>
            </a:r>
          </a:p>
          <a:p>
            <a:r>
              <a:rPr lang="en-US" dirty="0" smtClean="0">
                <a:hlinkClick r:id="rId5"/>
              </a:rPr>
              <a:t>http://118.97.80.12/SPD</a:t>
            </a: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586" t="3922" r="16885"/>
          <a:stretch/>
        </p:blipFill>
        <p:spPr>
          <a:xfrm>
            <a:off x="8516714" y="3026229"/>
            <a:ext cx="1533789" cy="30928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109" t="1961" r="14532"/>
          <a:stretch/>
        </p:blipFill>
        <p:spPr>
          <a:xfrm>
            <a:off x="10241002" y="3039678"/>
            <a:ext cx="1546412" cy="30928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Rectangle 13"/>
          <p:cNvSpPr/>
          <p:nvPr/>
        </p:nvSpPr>
        <p:spPr>
          <a:xfrm>
            <a:off x="665737" y="500330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Login </a:t>
            </a:r>
            <a:r>
              <a:rPr lang="en-US" b="1" dirty="0" err="1" smtClean="0"/>
              <a:t>menggunakan</a:t>
            </a:r>
            <a:r>
              <a:rPr lang="en-US" b="1" dirty="0" smtClean="0"/>
              <a:t> username </a:t>
            </a:r>
            <a:r>
              <a:rPr lang="en-US" b="1" dirty="0" err="1" smtClean="0"/>
              <a:t>dan</a:t>
            </a:r>
            <a:r>
              <a:rPr lang="en-US" b="1" dirty="0" smtClean="0"/>
              <a:t> password windows</a:t>
            </a:r>
          </a:p>
          <a:p>
            <a:endParaRPr lang="en-US" b="1" dirty="0" smtClean="0"/>
          </a:p>
          <a:p>
            <a:r>
              <a:rPr lang="en-US" b="1" dirty="0" smtClean="0"/>
              <a:t>Non </a:t>
            </a:r>
            <a:r>
              <a:rPr lang="en-US" b="1" dirty="0" err="1" smtClean="0"/>
              <a:t>Karyawan</a:t>
            </a:r>
            <a:r>
              <a:rPr lang="en-US" b="1" dirty="0" smtClean="0"/>
              <a:t> (Outsource, Vendor, </a:t>
            </a:r>
            <a:r>
              <a:rPr lang="en-US" b="1" dirty="0" err="1" smtClean="0"/>
              <a:t>dsb</a:t>
            </a:r>
            <a:r>
              <a:rPr lang="en-US" b="1" dirty="0" smtClean="0"/>
              <a:t>) </a:t>
            </a:r>
            <a:r>
              <a:rPr lang="en-US" b="1" dirty="0" err="1" smtClean="0"/>
              <a:t>menggunakan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Username: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spd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Password :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userespd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7475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772" y="203200"/>
            <a:ext cx="4657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Flow Create </a:t>
            </a:r>
            <a:r>
              <a:rPr lang="en-US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dan</a:t>
            </a:r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Claim SPD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95992" y="827312"/>
            <a:ext cx="1909489" cy="3396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7" name="Group 46"/>
          <p:cNvGrpSpPr/>
          <p:nvPr/>
        </p:nvGrpSpPr>
        <p:grpSpPr>
          <a:xfrm>
            <a:off x="580573" y="754741"/>
            <a:ext cx="8650514" cy="3599543"/>
            <a:chOff x="188686" y="624114"/>
            <a:chExt cx="8766629" cy="3599543"/>
          </a:xfrm>
        </p:grpSpPr>
        <p:sp>
          <p:nvSpPr>
            <p:cNvPr id="45" name="Rectangle 44"/>
            <p:cNvSpPr/>
            <p:nvPr/>
          </p:nvSpPr>
          <p:spPr>
            <a:xfrm>
              <a:off x="188686" y="624114"/>
              <a:ext cx="8766629" cy="35995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7285" y="914399"/>
              <a:ext cx="957943" cy="95794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62858" y="1886858"/>
              <a:ext cx="1050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SPD Submit</a:t>
              </a:r>
              <a:endParaRPr lang="en-US" sz="1400" b="1" dirty="0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1335316" y="1306283"/>
              <a:ext cx="1103086" cy="4209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39998" y="885632"/>
              <a:ext cx="1161145" cy="90290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315026" y="1821544"/>
              <a:ext cx="1743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Approval SPD </a:t>
              </a:r>
              <a:r>
                <a:rPr lang="en-US" sz="1400" b="1" dirty="0" err="1" smtClean="0"/>
                <a:t>Atasan</a:t>
              </a:r>
              <a:endParaRPr lang="en-US" sz="1400" b="1" dirty="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4085772" y="1037772"/>
              <a:ext cx="1103086" cy="4209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36458" y="1930402"/>
              <a:ext cx="2285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Approval SPD </a:t>
              </a:r>
              <a:r>
                <a:rPr lang="en-US" sz="1400" b="1" dirty="0" err="1" smtClean="0"/>
                <a:t>Atasan</a:t>
              </a:r>
              <a:r>
                <a:rPr lang="en-US" sz="1400" b="1" dirty="0" smtClean="0"/>
                <a:t> </a:t>
              </a:r>
              <a:r>
                <a:rPr lang="en-US" sz="1400" b="1" dirty="0" err="1" smtClean="0"/>
                <a:t>Tujuan</a:t>
              </a:r>
              <a:endParaRPr lang="en-US" sz="14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5"/>
            <a:srcRect t="7654"/>
            <a:stretch/>
          </p:blipFill>
          <p:spPr>
            <a:xfrm>
              <a:off x="5499376" y="827314"/>
              <a:ext cx="1083532" cy="1089026"/>
            </a:xfrm>
            <a:prstGeom prst="rect">
              <a:avLst/>
            </a:prstGeom>
          </p:spPr>
        </p:pic>
        <p:sp>
          <p:nvSpPr>
            <p:cNvPr id="19" name="Right Arrow 18"/>
            <p:cNvSpPr/>
            <p:nvPr/>
          </p:nvSpPr>
          <p:spPr>
            <a:xfrm rot="2806834">
              <a:off x="3741169" y="2074011"/>
              <a:ext cx="2094058" cy="4209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34746" y="1509487"/>
              <a:ext cx="430287" cy="447672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5145315" y="3505202"/>
              <a:ext cx="21184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/>
                <a:t>Notifikasi</a:t>
              </a:r>
              <a:r>
                <a:rPr lang="en-US" sz="1400" b="1" dirty="0" smtClean="0"/>
                <a:t> </a:t>
              </a:r>
              <a:r>
                <a:rPr lang="en-US" sz="1400" b="1" dirty="0" err="1" smtClean="0"/>
                <a:t>Pencarian</a:t>
              </a:r>
              <a:r>
                <a:rPr lang="en-US" sz="1400" b="1" dirty="0" smtClean="0"/>
                <a:t> </a:t>
              </a:r>
              <a:r>
                <a:rPr lang="en-US" sz="1400" b="1" dirty="0" err="1" smtClean="0"/>
                <a:t>Tiket</a:t>
              </a:r>
              <a:r>
                <a:rPr lang="en-US" sz="1400" b="1" dirty="0" smtClean="0"/>
                <a:t> </a:t>
              </a:r>
            </a:p>
            <a:p>
              <a:pPr algn="ctr"/>
              <a:r>
                <a:rPr lang="en-US" sz="1400" b="1" dirty="0" err="1" smtClean="0"/>
                <a:t>Oleh</a:t>
              </a:r>
              <a:r>
                <a:rPr lang="en-US" sz="1400" b="1" dirty="0" smtClean="0"/>
                <a:t> GA Sera HO</a:t>
              </a:r>
              <a:endParaRPr lang="en-US" sz="1400" b="1" dirty="0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65728" y="2452913"/>
              <a:ext cx="1112444" cy="1077622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627085" y="2674259"/>
              <a:ext cx="961570" cy="961570"/>
            </a:xfrm>
            <a:prstGeom prst="rect">
              <a:avLst/>
            </a:prstGeom>
          </p:spPr>
        </p:pic>
        <p:sp>
          <p:nvSpPr>
            <p:cNvPr id="28" name="Right Arrow 27"/>
            <p:cNvSpPr/>
            <p:nvPr/>
          </p:nvSpPr>
          <p:spPr>
            <a:xfrm>
              <a:off x="3701142" y="3048002"/>
              <a:ext cx="1799771" cy="4209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93628" y="3643089"/>
              <a:ext cx="21680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Manual Email </a:t>
              </a:r>
              <a:r>
                <a:rPr lang="en-US" sz="1400" b="1" dirty="0" err="1" smtClean="0"/>
                <a:t>Untuk</a:t>
              </a:r>
              <a:r>
                <a:rPr lang="en-US" sz="1400" b="1" dirty="0" smtClean="0"/>
                <a:t> </a:t>
              </a:r>
            </a:p>
            <a:p>
              <a:pPr algn="ctr"/>
              <a:r>
                <a:rPr lang="en-US" sz="1400" b="1" dirty="0" err="1" smtClean="0"/>
                <a:t>Konfirmasi</a:t>
              </a:r>
              <a:r>
                <a:rPr lang="en-US" sz="1400" b="1" dirty="0" smtClean="0"/>
                <a:t> </a:t>
              </a:r>
              <a:r>
                <a:rPr lang="en-US" sz="1400" b="1" dirty="0" err="1" smtClean="0"/>
                <a:t>Pencarian</a:t>
              </a:r>
              <a:r>
                <a:rPr lang="en-US" sz="1400" b="1" dirty="0" smtClean="0"/>
                <a:t> </a:t>
              </a:r>
              <a:r>
                <a:rPr lang="en-US" sz="1400" b="1" dirty="0" err="1" smtClean="0"/>
                <a:t>Tiket</a:t>
              </a:r>
              <a:endParaRPr lang="en-US" sz="1400" b="1" dirty="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92060" y="2677888"/>
              <a:ext cx="430287" cy="447672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08175" y="645887"/>
              <a:ext cx="430287" cy="44767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8519" y="892627"/>
              <a:ext cx="430287" cy="447672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261257" y="2786742"/>
              <a:ext cx="2222048" cy="7547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PIC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Tiket</a:t>
              </a:r>
              <a:r>
                <a:rPr lang="en-US" sz="1200" dirty="0" smtClean="0">
                  <a:solidFill>
                    <a:schemeClr val="tx1"/>
                  </a:solidFill>
                </a:rPr>
                <a:t>: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Nissa Marty Lenny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nissa.m.lenny@sera.astra.co.id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Line Callout 2 50"/>
          <p:cNvSpPr/>
          <p:nvPr/>
        </p:nvSpPr>
        <p:spPr>
          <a:xfrm>
            <a:off x="6937828" y="812799"/>
            <a:ext cx="1915886" cy="653143"/>
          </a:xfrm>
          <a:prstGeom prst="borderCallout2">
            <a:avLst>
              <a:gd name="adj1" fmla="val 18750"/>
              <a:gd name="adj2" fmla="val 758"/>
              <a:gd name="adj3" fmla="val 18750"/>
              <a:gd name="adj4" fmla="val -16667"/>
              <a:gd name="adj5" fmla="val 36944"/>
              <a:gd name="adj6" fmla="val -21667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Hanya</a:t>
            </a:r>
            <a:r>
              <a:rPr lang="en-US" sz="1400" dirty="0" smtClean="0"/>
              <a:t> </a:t>
            </a:r>
            <a:r>
              <a:rPr lang="en-US" sz="1400" dirty="0" err="1" smtClean="0"/>
              <a:t>dapat</a:t>
            </a:r>
            <a:r>
              <a:rPr lang="en-US" sz="1400" dirty="0" smtClean="0"/>
              <a:t> </a:t>
            </a:r>
            <a:r>
              <a:rPr lang="en-US" sz="1400" dirty="0" err="1" smtClean="0"/>
              <a:t>dilakukan</a:t>
            </a:r>
            <a:r>
              <a:rPr lang="en-US" sz="1400" dirty="0" smtClean="0"/>
              <a:t> </a:t>
            </a:r>
            <a:r>
              <a:rPr lang="en-US" sz="1400" dirty="0" err="1" smtClean="0"/>
              <a:t>pada</a:t>
            </a:r>
            <a:r>
              <a:rPr lang="en-US" sz="1400" dirty="0" smtClean="0"/>
              <a:t> </a:t>
            </a:r>
            <a:r>
              <a:rPr lang="en-US" sz="1400" dirty="0" err="1" smtClean="0"/>
              <a:t>tanggal</a:t>
            </a:r>
            <a:r>
              <a:rPr lang="en-US" sz="1400" dirty="0" smtClean="0"/>
              <a:t> </a:t>
            </a:r>
            <a:r>
              <a:rPr lang="en-US" sz="1400" dirty="0" err="1" smtClean="0"/>
              <a:t>berangkat</a:t>
            </a:r>
            <a:r>
              <a:rPr lang="en-US" sz="1400" dirty="0" smtClean="0"/>
              <a:t> SPD </a:t>
            </a:r>
            <a:r>
              <a:rPr lang="en-US" sz="1400" dirty="0" err="1" smtClean="0"/>
              <a:t>atau</a:t>
            </a:r>
            <a:r>
              <a:rPr lang="en-US" sz="1400" dirty="0" smtClean="0"/>
              <a:t> </a:t>
            </a:r>
            <a:r>
              <a:rPr lang="en-US" sz="1400" dirty="0" err="1" smtClean="0"/>
              <a:t>lebih</a:t>
            </a:r>
            <a:endParaRPr lang="en-US" sz="14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558800" y="4601029"/>
            <a:ext cx="10820399" cy="2126342"/>
            <a:chOff x="166915" y="4441373"/>
            <a:chExt cx="10631714" cy="2126342"/>
          </a:xfrm>
        </p:grpSpPr>
        <p:sp>
          <p:nvSpPr>
            <p:cNvPr id="46" name="Rectangle 45"/>
            <p:cNvSpPr/>
            <p:nvPr/>
          </p:nvSpPr>
          <p:spPr>
            <a:xfrm>
              <a:off x="166915" y="4441373"/>
              <a:ext cx="10631714" cy="21263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8629" y="5093421"/>
              <a:ext cx="960436" cy="777606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74171" y="5900058"/>
              <a:ext cx="2048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/>
                <a:t>Tempat</a:t>
              </a:r>
              <a:r>
                <a:rPr lang="en-US" sz="1400" b="1" dirty="0" smtClean="0"/>
                <a:t> </a:t>
              </a:r>
              <a:r>
                <a:rPr lang="en-US" sz="1400" b="1" dirty="0" err="1" smtClean="0"/>
                <a:t>Tujuan</a:t>
              </a:r>
              <a:r>
                <a:rPr lang="en-US" sz="1400" b="1" dirty="0" smtClean="0"/>
                <a:t> Approved</a:t>
              </a:r>
              <a:endParaRPr lang="en-US" sz="1400" b="1" dirty="0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1748970" y="5479143"/>
              <a:ext cx="921659" cy="4209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85887" y="5072745"/>
              <a:ext cx="430287" cy="447672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652488" y="5138058"/>
              <a:ext cx="863601" cy="863601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2503717" y="5943602"/>
              <a:ext cx="11737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Claim Submit</a:t>
              </a:r>
              <a:endParaRPr lang="en-US" sz="1400" b="1" dirty="0"/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3541484" y="5515429"/>
              <a:ext cx="928916" cy="4209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78401" y="5094516"/>
              <a:ext cx="430287" cy="44767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57487" y="5018920"/>
              <a:ext cx="1211942" cy="942407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4325258" y="5907318"/>
              <a:ext cx="17831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Approval SPD </a:t>
              </a:r>
              <a:r>
                <a:rPr lang="en-US" sz="1400" b="1" dirty="0" err="1" smtClean="0"/>
                <a:t>Atasan</a:t>
              </a:r>
              <a:r>
                <a:rPr lang="en-US" sz="1400" b="1" dirty="0" smtClean="0"/>
                <a:t> </a:t>
              </a:r>
            </a:p>
            <a:p>
              <a:pPr algn="ctr"/>
              <a:r>
                <a:rPr lang="en-US" sz="1400" b="1" dirty="0" smtClean="0"/>
                <a:t>1 </a:t>
              </a:r>
              <a:r>
                <a:rPr lang="en-US" sz="1400" b="1" dirty="0" err="1" smtClean="0"/>
                <a:t>Jenjang</a:t>
              </a:r>
              <a:endParaRPr lang="en-US" sz="1400" b="1" dirty="0"/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5842001" y="5464630"/>
              <a:ext cx="1103086" cy="4209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763657" y="4995634"/>
              <a:ext cx="1785257" cy="1004207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7205790" y="6015728"/>
              <a:ext cx="11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Approval GA</a:t>
              </a:r>
              <a:endParaRPr lang="en-US" sz="1400" b="1" dirty="0"/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8251371" y="5392057"/>
              <a:ext cx="1052286" cy="4209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263129" y="5007428"/>
              <a:ext cx="940415" cy="996769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9076231" y="5979442"/>
              <a:ext cx="15191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Approval Finance</a:t>
              </a:r>
            </a:p>
            <a:p>
              <a:pPr algn="ctr"/>
              <a:r>
                <a:rPr lang="en-US" sz="1400" b="1" dirty="0" smtClean="0"/>
                <a:t>Sera HO / SBU HO</a:t>
              </a:r>
              <a:endParaRPr lang="en-US" sz="1400" b="1" dirty="0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02802" y="5014688"/>
              <a:ext cx="430287" cy="447672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73260" y="5050973"/>
              <a:ext cx="430287" cy="447672"/>
            </a:xfrm>
            <a:prstGeom prst="rect">
              <a:avLst/>
            </a:prstGeom>
          </p:spPr>
        </p:pic>
        <p:sp>
          <p:nvSpPr>
            <p:cNvPr id="60" name="Line Callout 2 59"/>
            <p:cNvSpPr/>
            <p:nvPr/>
          </p:nvSpPr>
          <p:spPr>
            <a:xfrm>
              <a:off x="5667827" y="4448629"/>
              <a:ext cx="2387601" cy="457200"/>
            </a:xfrm>
            <a:prstGeom prst="borderCallout2">
              <a:avLst>
                <a:gd name="adj1" fmla="val 37797"/>
                <a:gd name="adj2" fmla="val -430"/>
                <a:gd name="adj3" fmla="val 37797"/>
                <a:gd name="adj4" fmla="val -14235"/>
                <a:gd name="adj5" fmla="val 137260"/>
                <a:gd name="adj6" fmla="val -18478"/>
              </a:avLst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Dokumen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Bukti</a:t>
              </a:r>
              <a:r>
                <a:rPr lang="en-US" sz="1100" dirty="0" smtClean="0"/>
                <a:t> Claim </a:t>
              </a:r>
              <a:r>
                <a:rPr lang="en-US" sz="1100" dirty="0" err="1" smtClean="0"/>
                <a:t>diberikan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ke</a:t>
              </a:r>
              <a:r>
                <a:rPr lang="en-US" sz="1100" dirty="0" smtClean="0"/>
                <a:t> GA Sera HO yang </a:t>
              </a:r>
              <a:r>
                <a:rPr lang="en-US" sz="1100" dirty="0" err="1" smtClean="0"/>
                <a:t>dicantumkan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Nomor</a:t>
              </a:r>
              <a:r>
                <a:rPr lang="en-US" sz="1100" dirty="0" smtClean="0"/>
                <a:t> SPD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5735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81230"/>
            <a:ext cx="10058400" cy="44745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Scenario Approval SPD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1451" y="4188322"/>
            <a:ext cx="1497105" cy="49053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Request SPD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329324" y="1297018"/>
            <a:ext cx="1203083" cy="244630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Tempat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Tujuan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9341156" y="3743325"/>
            <a:ext cx="1158259" cy="2200285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Notifikasi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Pencarian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Tiket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169981" y="1306622"/>
            <a:ext cx="7134629" cy="4621172"/>
            <a:chOff x="2169981" y="1306622"/>
            <a:chExt cx="7134629" cy="4621172"/>
          </a:xfrm>
        </p:grpSpPr>
        <p:sp>
          <p:nvSpPr>
            <p:cNvPr id="5" name="Rounded Rectangle 4"/>
            <p:cNvSpPr/>
            <p:nvPr/>
          </p:nvSpPr>
          <p:spPr>
            <a:xfrm>
              <a:off x="2222127" y="2298553"/>
              <a:ext cx="863173" cy="49053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Dalam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Negeri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169981" y="4875308"/>
              <a:ext cx="863173" cy="490533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Luar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Negeri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126067" y="1306623"/>
              <a:ext cx="1002923" cy="49053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1-3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126067" y="1804165"/>
              <a:ext cx="1002923" cy="49053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4-6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121140" y="3901035"/>
              <a:ext cx="1002923" cy="490533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4-6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104649" y="1642800"/>
              <a:ext cx="1021418" cy="49053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HO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062123" y="3629640"/>
              <a:ext cx="1021418" cy="490533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Cabang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147483" y="1306622"/>
              <a:ext cx="1002923" cy="49053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Ka</a:t>
              </a:r>
              <a:r>
                <a:rPr lang="en-US" sz="1200" dirty="0" smtClean="0">
                  <a:solidFill>
                    <a:schemeClr val="tx1"/>
                  </a:solidFill>
                </a:rPr>
                <a:t>.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Dept</a:t>
              </a:r>
              <a:r>
                <a:rPr lang="en-US" sz="1200" dirty="0" smtClean="0">
                  <a:solidFill>
                    <a:schemeClr val="tx1"/>
                  </a:solidFill>
                </a:rPr>
                <a:t>  HO/AM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175627" y="1320067"/>
              <a:ext cx="1002923" cy="49053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Ka.Div</a:t>
              </a:r>
              <a:r>
                <a:rPr lang="en-US" sz="1200" dirty="0">
                  <a:solidFill>
                    <a:schemeClr val="tx1"/>
                  </a:solidFill>
                </a:rPr>
                <a:t>/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OM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226747" y="1306622"/>
              <a:ext cx="1002923" cy="49053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CFAT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Div</a:t>
              </a:r>
              <a:r>
                <a:rPr lang="en-US" sz="1200" dirty="0" smtClean="0">
                  <a:solidFill>
                    <a:schemeClr val="tx1"/>
                  </a:solidFill>
                </a:rPr>
                <a:t> Head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147483" y="1831058"/>
              <a:ext cx="1002923" cy="49053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Ka.Dept</a:t>
              </a:r>
              <a:r>
                <a:rPr lang="en-US" sz="1200" dirty="0" smtClean="0">
                  <a:solidFill>
                    <a:schemeClr val="tx1"/>
                  </a:solidFill>
                </a:rPr>
                <a:t> HO/AM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175627" y="1844503"/>
              <a:ext cx="1002923" cy="49053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Ka.Div</a:t>
              </a:r>
              <a:r>
                <a:rPr lang="en-US" sz="1200" dirty="0">
                  <a:solidFill>
                    <a:schemeClr val="tx1"/>
                  </a:solidFill>
                </a:rPr>
                <a:t>/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OM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226747" y="1831058"/>
              <a:ext cx="1002923" cy="49053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Direksi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277867" y="1844503"/>
              <a:ext cx="1002923" cy="49053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Finance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Direktur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133196" y="3913602"/>
              <a:ext cx="1002923" cy="490533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BM/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KadeptHO</a:t>
              </a:r>
              <a:r>
                <a:rPr lang="en-US" sz="1200" dirty="0" smtClean="0">
                  <a:solidFill>
                    <a:schemeClr val="tx1"/>
                  </a:solidFill>
                </a:rPr>
                <a:t>/AM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169465" y="3913602"/>
              <a:ext cx="1002923" cy="490533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GM/OM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/RM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220585" y="3927047"/>
              <a:ext cx="1002923" cy="490533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DIC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8273949" y="3930903"/>
              <a:ext cx="1002923" cy="490533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Finance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Direktur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084460" y="4403981"/>
              <a:ext cx="1021418" cy="49053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HO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109261" y="4437202"/>
              <a:ext cx="1002923" cy="490533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Ka.Dept</a:t>
              </a:r>
              <a:r>
                <a:rPr lang="en-US" sz="1200" dirty="0" smtClean="0">
                  <a:solidFill>
                    <a:schemeClr val="tx1"/>
                  </a:solidFill>
                </a:rPr>
                <a:t> HO/AM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137405" y="4450647"/>
              <a:ext cx="1002923" cy="490533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Ka.Div</a:t>
              </a:r>
              <a:r>
                <a:rPr lang="en-US" sz="1200" dirty="0" smtClean="0">
                  <a:solidFill>
                    <a:schemeClr val="tx1"/>
                  </a:solidFill>
                </a:rPr>
                <a:t>/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OM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188525" y="4437202"/>
              <a:ext cx="1002923" cy="490533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DIC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7239645" y="4450647"/>
              <a:ext cx="1002923" cy="490533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Finance Director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290765" y="4457367"/>
              <a:ext cx="1002923" cy="490533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Presiden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Direktur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4130550" y="2292740"/>
              <a:ext cx="1002923" cy="490533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Direksi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5151692" y="2305206"/>
              <a:ext cx="1002923" cy="490533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Presiden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Direktur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4122983" y="3350341"/>
              <a:ext cx="1002923" cy="49053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1-3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151126" y="3361416"/>
              <a:ext cx="1002923" cy="49053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BM/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KadeptHO</a:t>
              </a:r>
              <a:r>
                <a:rPr lang="en-US" sz="1200" dirty="0" smtClean="0">
                  <a:solidFill>
                    <a:schemeClr val="tx1"/>
                  </a:solidFill>
                </a:rPr>
                <a:t>/AM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6181524" y="3361416"/>
              <a:ext cx="1002923" cy="49053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GM/OM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/</a:t>
              </a:r>
              <a:r>
                <a:rPr lang="en-US" sz="1200" dirty="0" smtClean="0">
                  <a:solidFill>
                    <a:schemeClr val="tx1"/>
                  </a:solidFill>
                </a:rPr>
                <a:t>RM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7232644" y="3374861"/>
              <a:ext cx="1002923" cy="49053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CFAT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Div</a:t>
              </a:r>
              <a:r>
                <a:rPr lang="en-US" sz="1200" dirty="0" smtClean="0">
                  <a:solidFill>
                    <a:schemeClr val="tx1"/>
                  </a:solidFill>
                </a:rPr>
                <a:t> Head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3066250" y="5417093"/>
              <a:ext cx="1021418" cy="490533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Cabang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4112063" y="5419960"/>
              <a:ext cx="1002923" cy="490533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BM/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Kadept</a:t>
              </a:r>
              <a:r>
                <a:rPr lang="en-US" sz="1200" dirty="0" smtClean="0">
                  <a:solidFill>
                    <a:schemeClr val="tx1"/>
                  </a:solidFill>
                </a:rPr>
                <a:t> HO/AM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148327" y="5419960"/>
              <a:ext cx="1002923" cy="490533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GM/OM /RM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6199447" y="5433405"/>
              <a:ext cx="1002923" cy="490533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DIC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252811" y="5437261"/>
              <a:ext cx="1002923" cy="490533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Finance Director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8301687" y="5433405"/>
              <a:ext cx="1002923" cy="490533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Presiden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Direktur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110711" y="4880951"/>
              <a:ext cx="1002923" cy="490533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Presiden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Direktur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5139411" y="4919051"/>
              <a:ext cx="1002923" cy="490533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Finance Director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4118229" y="2814793"/>
              <a:ext cx="1002923" cy="490533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Presiden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Direktur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165979" y="2814793"/>
              <a:ext cx="1002923" cy="490533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Finance Director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69759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512" y="285406"/>
            <a:ext cx="10058400" cy="40039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Scenario Approval Claim SPD 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06932" y="1185862"/>
            <a:ext cx="10865918" cy="5106176"/>
            <a:chOff x="506932" y="1185862"/>
            <a:chExt cx="10865918" cy="5106176"/>
          </a:xfrm>
        </p:grpSpPr>
        <p:sp>
          <p:nvSpPr>
            <p:cNvPr id="37" name="Rectangle 36"/>
            <p:cNvSpPr/>
            <p:nvPr/>
          </p:nvSpPr>
          <p:spPr>
            <a:xfrm>
              <a:off x="2018723" y="1185862"/>
              <a:ext cx="7476565" cy="4872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06932" y="3249068"/>
              <a:ext cx="1497105" cy="67235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Request Claim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495945" y="3250047"/>
              <a:ext cx="681317" cy="67235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GA Sera HO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0186226" y="3250047"/>
              <a:ext cx="1186624" cy="67235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Finance SBU HO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Masing-Masing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57663" y="6015039"/>
              <a:ext cx="1938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Atasan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Langsung</a:t>
              </a:r>
              <a:r>
                <a:rPr lang="en-US" sz="1200" dirty="0" smtClean="0"/>
                <a:t> (1 </a:t>
              </a:r>
              <a:r>
                <a:rPr lang="en-US" sz="1200" dirty="0" err="1" smtClean="0"/>
                <a:t>Jenjang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169981" y="1306622"/>
              <a:ext cx="7134629" cy="4621172"/>
              <a:chOff x="2169981" y="1306622"/>
              <a:chExt cx="7134629" cy="4621172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2222127" y="2298553"/>
                <a:ext cx="863173" cy="490533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>
                    <a:solidFill>
                      <a:schemeClr val="tx1"/>
                    </a:solidFill>
                  </a:rPr>
                  <a:t>Dalam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 smtClean="0">
                    <a:solidFill>
                      <a:schemeClr val="tx1"/>
                    </a:solidFill>
                  </a:rPr>
                  <a:t>Negeri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2169981" y="4875308"/>
                <a:ext cx="863173" cy="490533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>
                    <a:solidFill>
                      <a:schemeClr val="tx1"/>
                    </a:solidFill>
                  </a:rPr>
                  <a:t>Luar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 smtClean="0">
                    <a:solidFill>
                      <a:schemeClr val="tx1"/>
                    </a:solidFill>
                  </a:rPr>
                  <a:t>Negeri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4126067" y="1306623"/>
                <a:ext cx="1002923" cy="490533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1-3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4126067" y="1804165"/>
                <a:ext cx="1002923" cy="49053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4-6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4121140" y="3901035"/>
                <a:ext cx="1002923" cy="490533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4-6</a:t>
                </a: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3104649" y="1642800"/>
                <a:ext cx="1021418" cy="49053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HO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3062123" y="3629640"/>
                <a:ext cx="1021418" cy="490533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>
                    <a:solidFill>
                      <a:schemeClr val="tx1"/>
                    </a:solidFill>
                  </a:rPr>
                  <a:t>Cabang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5147483" y="1306622"/>
                <a:ext cx="1002923" cy="490533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>
                    <a:solidFill>
                      <a:schemeClr val="tx1"/>
                    </a:solidFill>
                  </a:rPr>
                  <a:t>Ka.Dept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HO/AM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6175627" y="1320067"/>
                <a:ext cx="1002923" cy="490533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Ka.Div</a:t>
                </a:r>
                <a:r>
                  <a:rPr lang="en-US" sz="1200" dirty="0">
                    <a:solidFill>
                      <a:schemeClr val="tx1"/>
                    </a:solidFill>
                  </a:rPr>
                  <a:t>/</a:t>
                </a:r>
              </a:p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OM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7226747" y="1306622"/>
                <a:ext cx="1002923" cy="490533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CFAT </a:t>
                </a:r>
                <a:r>
                  <a:rPr lang="en-US" sz="1200" dirty="0" err="1" smtClean="0">
                    <a:solidFill>
                      <a:schemeClr val="tx1"/>
                    </a:solidFill>
                  </a:rPr>
                  <a:t>Div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Head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5147483" y="1831058"/>
                <a:ext cx="1002923" cy="49053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>
                    <a:solidFill>
                      <a:schemeClr val="tx1"/>
                    </a:solidFill>
                  </a:rPr>
                  <a:t>Ka.Dept</a:t>
                </a:r>
                <a:r>
                  <a:rPr lang="en-US" sz="1200" dirty="0">
                    <a:solidFill>
                      <a:schemeClr val="tx1"/>
                    </a:solidFill>
                  </a:rPr>
                  <a:t> HO/AM</a:t>
                </a: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6175627" y="1844503"/>
                <a:ext cx="1002923" cy="49053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Ka.Div</a:t>
                </a:r>
                <a:r>
                  <a:rPr lang="en-US" sz="1200" dirty="0">
                    <a:solidFill>
                      <a:schemeClr val="tx1"/>
                    </a:solidFill>
                  </a:rPr>
                  <a:t>/</a:t>
                </a:r>
              </a:p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OM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7226747" y="1831058"/>
                <a:ext cx="1002923" cy="49053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>
                    <a:solidFill>
                      <a:schemeClr val="tx1"/>
                    </a:solidFill>
                  </a:rPr>
                  <a:t>Direksi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8277867" y="1844503"/>
                <a:ext cx="1002923" cy="49053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Finance </a:t>
                </a:r>
                <a:r>
                  <a:rPr lang="en-US" sz="1200" dirty="0" err="1" smtClean="0">
                    <a:solidFill>
                      <a:schemeClr val="tx1"/>
                    </a:solidFill>
                  </a:rPr>
                  <a:t>Direktur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5133196" y="3913602"/>
                <a:ext cx="1002923" cy="490533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BM/</a:t>
                </a:r>
                <a:r>
                  <a:rPr lang="en-US" sz="1200" dirty="0" err="1" smtClean="0">
                    <a:solidFill>
                      <a:schemeClr val="tx1"/>
                    </a:solidFill>
                  </a:rPr>
                  <a:t>Kadept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HO/AM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6169465" y="3913602"/>
                <a:ext cx="1002923" cy="490533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GM/OM</a:t>
                </a:r>
              </a:p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/RM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7220585" y="3927047"/>
                <a:ext cx="1002923" cy="490533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DIC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8273949" y="3930903"/>
                <a:ext cx="1002923" cy="490533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Finance </a:t>
                </a:r>
                <a:r>
                  <a:rPr lang="en-US" sz="1200" dirty="0" err="1" smtClean="0">
                    <a:solidFill>
                      <a:schemeClr val="tx1"/>
                    </a:solidFill>
                  </a:rPr>
                  <a:t>Direktur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3084460" y="4403981"/>
                <a:ext cx="1021418" cy="49053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HO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4109261" y="4437202"/>
                <a:ext cx="1002923" cy="490533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>
                    <a:solidFill>
                      <a:schemeClr val="tx1"/>
                    </a:solidFill>
                  </a:rPr>
                  <a:t>Ka.Dept</a:t>
                </a:r>
                <a:r>
                  <a:rPr lang="en-US" sz="1200" dirty="0">
                    <a:solidFill>
                      <a:schemeClr val="tx1"/>
                    </a:solidFill>
                  </a:rPr>
                  <a:t> HO/AM</a:t>
                </a:r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5137405" y="4450647"/>
                <a:ext cx="1002923" cy="490533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>
                    <a:solidFill>
                      <a:schemeClr val="tx1"/>
                    </a:solidFill>
                  </a:rPr>
                  <a:t>Ka.Div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/</a:t>
                </a:r>
              </a:p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OM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6188525" y="4437202"/>
                <a:ext cx="1002923" cy="490533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DIC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7239645" y="4450647"/>
                <a:ext cx="1002923" cy="490533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Finance Director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8290765" y="4457367"/>
                <a:ext cx="1002923" cy="490533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>
                    <a:solidFill>
                      <a:schemeClr val="tx1"/>
                    </a:solidFill>
                  </a:rPr>
                  <a:t>Presiden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 smtClean="0">
                    <a:solidFill>
                      <a:schemeClr val="tx1"/>
                    </a:solidFill>
                  </a:rPr>
                  <a:t>Direktur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4130550" y="2292740"/>
                <a:ext cx="1002923" cy="490533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>
                    <a:solidFill>
                      <a:schemeClr val="tx1"/>
                    </a:solidFill>
                  </a:rPr>
                  <a:t>Direksi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5151692" y="2305206"/>
                <a:ext cx="1002923" cy="490533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>
                    <a:solidFill>
                      <a:schemeClr val="tx1"/>
                    </a:solidFill>
                  </a:rPr>
                  <a:t>Presiden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 smtClean="0">
                    <a:solidFill>
                      <a:schemeClr val="tx1"/>
                    </a:solidFill>
                  </a:rPr>
                  <a:t>Direktur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4122983" y="3350341"/>
                <a:ext cx="1002923" cy="490533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1-3</a:t>
                </a: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5151126" y="3361416"/>
                <a:ext cx="1002923" cy="490533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BM/</a:t>
                </a:r>
                <a:r>
                  <a:rPr lang="en-US" sz="1200" dirty="0" err="1" smtClean="0">
                    <a:solidFill>
                      <a:schemeClr val="tx1"/>
                    </a:solidFill>
                  </a:rPr>
                  <a:t>Kadept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HO/AM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6181524" y="3361416"/>
                <a:ext cx="1002923" cy="490533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GM/OM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/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RM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7232644" y="3374861"/>
                <a:ext cx="1002923" cy="490533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CFAT </a:t>
                </a:r>
                <a:r>
                  <a:rPr lang="en-US" sz="1200" dirty="0" err="1" smtClean="0">
                    <a:solidFill>
                      <a:schemeClr val="tx1"/>
                    </a:solidFill>
                  </a:rPr>
                  <a:t>Div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Head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3066250" y="5417093"/>
                <a:ext cx="1021418" cy="490533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>
                    <a:solidFill>
                      <a:schemeClr val="tx1"/>
                    </a:solidFill>
                  </a:rPr>
                  <a:t>Cabang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4112063" y="5419960"/>
                <a:ext cx="1002923" cy="490533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BM/</a:t>
                </a:r>
                <a:r>
                  <a:rPr lang="en-US" sz="1200" dirty="0" err="1" smtClean="0">
                    <a:solidFill>
                      <a:schemeClr val="tx1"/>
                    </a:solidFill>
                  </a:rPr>
                  <a:t>Kadept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HO/AM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5148327" y="5419960"/>
                <a:ext cx="1002923" cy="490533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GM/OM /RM</a:t>
                </a: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6199447" y="5433405"/>
                <a:ext cx="1002923" cy="490533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DIC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7252811" y="5437261"/>
                <a:ext cx="1002923" cy="490533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Finance Director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8301687" y="5433405"/>
                <a:ext cx="1002923" cy="490533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>
                    <a:solidFill>
                      <a:schemeClr val="tx1"/>
                    </a:solidFill>
                  </a:rPr>
                  <a:t>Presiden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 smtClean="0">
                    <a:solidFill>
                      <a:schemeClr val="tx1"/>
                    </a:solidFill>
                  </a:rPr>
                  <a:t>Direktur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4110711" y="4880951"/>
                <a:ext cx="1002923" cy="490533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>
                    <a:solidFill>
                      <a:schemeClr val="tx1"/>
                    </a:solidFill>
                  </a:rPr>
                  <a:t>Presiden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 smtClean="0">
                    <a:solidFill>
                      <a:schemeClr val="tx1"/>
                    </a:solidFill>
                  </a:rPr>
                  <a:t>Direktur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5139411" y="4919051"/>
                <a:ext cx="1002923" cy="490533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Finance Director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4118229" y="2814793"/>
                <a:ext cx="1002923" cy="490533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>
                    <a:solidFill>
                      <a:schemeClr val="tx1"/>
                    </a:solidFill>
                  </a:rPr>
                  <a:t>Presiden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 smtClean="0">
                    <a:solidFill>
                      <a:schemeClr val="tx1"/>
                    </a:solidFill>
                  </a:rPr>
                  <a:t>Direktur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5165979" y="2814793"/>
                <a:ext cx="1002923" cy="490533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Finance Director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62096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400" y="304800"/>
            <a:ext cx="5019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Attention </a:t>
            </a:r>
            <a:r>
              <a:rPr lang="en-US" sz="32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Terkait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 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SPD</a:t>
            </a:r>
            <a:endParaRPr 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58" y="3953782"/>
            <a:ext cx="1571625" cy="2114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6686" y="1233714"/>
            <a:ext cx="592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Pilih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Sera HO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atau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SBU,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Karyawan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Sera Head Office </a:t>
            </a:r>
          </a:p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memilih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Sera HO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dan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Selain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Karyawan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Sera HO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memilih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SBU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339" y="2156959"/>
            <a:ext cx="3867150" cy="12668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0400" y="3490686"/>
            <a:ext cx="156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Pilih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Golongan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46709"/>
          <a:stretch/>
        </p:blipFill>
        <p:spPr>
          <a:xfrm>
            <a:off x="3107191" y="3927245"/>
            <a:ext cx="2350181" cy="24288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48001" y="3483427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Pilih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Posisi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885" y="3927237"/>
            <a:ext cx="5190444" cy="208893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96742" y="3534225"/>
            <a:ext cx="22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Pilih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Approval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Atasan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60456" y="6284682"/>
            <a:ext cx="431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Pastikan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semua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kolom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diisi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dengan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lengkap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69027" y="3440975"/>
            <a:ext cx="530451" cy="59422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3477260"/>
            <a:ext cx="530451" cy="59422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1314632"/>
            <a:ext cx="530451" cy="59422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45198" y="3477261"/>
            <a:ext cx="530451" cy="5942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45198" y="6104347"/>
            <a:ext cx="530451" cy="59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61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6400" y="304800"/>
            <a:ext cx="4866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Attention </a:t>
            </a:r>
            <a:r>
              <a:rPr lang="en-US" sz="32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Terkait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Claim 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SPD</a:t>
            </a:r>
            <a:endParaRPr 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1480" y="991507"/>
            <a:ext cx="608693" cy="6086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7260" y="1074057"/>
            <a:ext cx="6585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Pastikan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atasan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tempat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tujuan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sudah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berhasil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melakukan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approval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3251" y="1738993"/>
            <a:ext cx="608693" cy="6086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9031" y="1821543"/>
            <a:ext cx="555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Create Claim SPD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pada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menu Claim SPD,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klik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Buat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Claim 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58099"/>
          <a:stretch/>
        </p:blipFill>
        <p:spPr>
          <a:xfrm>
            <a:off x="1364345" y="2253558"/>
            <a:ext cx="8995001" cy="1549185"/>
          </a:xfrm>
          <a:prstGeom prst="rect">
            <a:avLst/>
          </a:prstGeom>
        </p:spPr>
      </p:pic>
      <p:sp>
        <p:nvSpPr>
          <p:cNvPr id="9" name="Flowchart: Connector 8"/>
          <p:cNvSpPr/>
          <p:nvPr/>
        </p:nvSpPr>
        <p:spPr>
          <a:xfrm>
            <a:off x="9376231" y="3251200"/>
            <a:ext cx="972457" cy="27577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Callout 9"/>
          <p:cNvSpPr/>
          <p:nvPr/>
        </p:nvSpPr>
        <p:spPr>
          <a:xfrm>
            <a:off x="9535888" y="2554514"/>
            <a:ext cx="1669143" cy="595086"/>
          </a:xfrm>
          <a:prstGeom prst="cloudCallou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Disini</a:t>
            </a:r>
            <a:endParaRPr lang="en-US" dirty="0"/>
          </a:p>
        </p:txBody>
      </p:sp>
      <p:sp>
        <p:nvSpPr>
          <p:cNvPr id="11" name="Flowchart: Connector 10"/>
          <p:cNvSpPr/>
          <p:nvPr/>
        </p:nvSpPr>
        <p:spPr>
          <a:xfrm>
            <a:off x="2590802" y="2663372"/>
            <a:ext cx="972457" cy="27577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Callout 11"/>
          <p:cNvSpPr/>
          <p:nvPr/>
        </p:nvSpPr>
        <p:spPr>
          <a:xfrm>
            <a:off x="3098802" y="2140857"/>
            <a:ext cx="1669143" cy="595086"/>
          </a:xfrm>
          <a:prstGeom prst="cloudCallou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Disini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508" y="3850822"/>
            <a:ext cx="608693" cy="60869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06288" y="3933372"/>
            <a:ext cx="461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Lengkapi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field Claim SPD,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klik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Save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Submit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3252" y="4525738"/>
            <a:ext cx="608693" cy="60869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99032" y="4608288"/>
            <a:ext cx="8258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Pastikan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atasan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jenjang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1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sudah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melakukan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approval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atas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claim yang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sudah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disubmit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90745" y="3895036"/>
            <a:ext cx="1823689" cy="14510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9538" y="5244195"/>
            <a:ext cx="608693" cy="60869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35318" y="5326745"/>
            <a:ext cx="8667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Tulis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Nomor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SPD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pada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Dokumen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Bukti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Claim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Fisik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berikan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Dokumen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Bukti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Claim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Fisik</a:t>
            </a:r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ke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GA Sera HO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258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9666" y="340229"/>
            <a:ext cx="3485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&amp; Answer E-SPD</a:t>
            </a: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05175" cy="3295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82789" y="1062318"/>
            <a:ext cx="86764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Q: Status SPD </a:t>
            </a:r>
            <a:r>
              <a:rPr lang="en-US" sz="1400" dirty="0" err="1" smtClean="0"/>
              <a:t>saya</a:t>
            </a:r>
            <a:r>
              <a:rPr lang="en-US" sz="1400" dirty="0" smtClean="0"/>
              <a:t> </a:t>
            </a:r>
            <a:r>
              <a:rPr lang="en-US" sz="1400" dirty="0" err="1" smtClean="0"/>
              <a:t>sampai</a:t>
            </a:r>
            <a:r>
              <a:rPr lang="en-US" sz="1400" dirty="0" smtClean="0"/>
              <a:t> </a:t>
            </a:r>
            <a:r>
              <a:rPr lang="en-US" sz="1400" dirty="0" err="1" smtClean="0"/>
              <a:t>mana</a:t>
            </a:r>
            <a:r>
              <a:rPr lang="en-US" sz="1400" dirty="0" smtClean="0"/>
              <a:t>?</a:t>
            </a:r>
          </a:p>
          <a:p>
            <a:r>
              <a:rPr lang="en-US" sz="1400" dirty="0" smtClean="0"/>
              <a:t>A: </a:t>
            </a:r>
            <a:r>
              <a:rPr lang="en-US" sz="1400" dirty="0" err="1" smtClean="0"/>
              <a:t>Bisa</a:t>
            </a:r>
            <a:r>
              <a:rPr lang="en-US" sz="1400" dirty="0" smtClean="0"/>
              <a:t> </a:t>
            </a:r>
            <a:r>
              <a:rPr lang="en-US" sz="1400" dirty="0" err="1" smtClean="0"/>
              <a:t>dilihat</a:t>
            </a:r>
            <a:r>
              <a:rPr lang="en-US" sz="1400" dirty="0" smtClean="0"/>
              <a:t> </a:t>
            </a:r>
            <a:r>
              <a:rPr lang="en-US" sz="1400" dirty="0" err="1" smtClean="0"/>
              <a:t>pada</a:t>
            </a:r>
            <a:r>
              <a:rPr lang="en-US" sz="1400" dirty="0" smtClean="0"/>
              <a:t> menu Create SPD </a:t>
            </a:r>
            <a:r>
              <a:rPr lang="en-US" sz="1400" dirty="0" err="1" smtClean="0"/>
              <a:t>pada</a:t>
            </a:r>
            <a:r>
              <a:rPr lang="en-US" sz="1400" dirty="0" smtClean="0"/>
              <a:t> field status.</a:t>
            </a:r>
          </a:p>
          <a:p>
            <a:endParaRPr lang="en-US" sz="1400" dirty="0"/>
          </a:p>
          <a:p>
            <a:r>
              <a:rPr lang="en-US" sz="1400" dirty="0" smtClean="0"/>
              <a:t>Q: Status Claim SPD </a:t>
            </a:r>
            <a:r>
              <a:rPr lang="en-US" sz="1400" dirty="0" err="1" smtClean="0"/>
              <a:t>saya</a:t>
            </a:r>
            <a:r>
              <a:rPr lang="en-US" sz="1400" dirty="0" smtClean="0"/>
              <a:t> </a:t>
            </a:r>
            <a:r>
              <a:rPr lang="en-US" sz="1400" dirty="0" err="1" smtClean="0"/>
              <a:t>sampai</a:t>
            </a:r>
            <a:r>
              <a:rPr lang="en-US" sz="1400" dirty="0" smtClean="0"/>
              <a:t> </a:t>
            </a:r>
            <a:r>
              <a:rPr lang="en-US" sz="1400" dirty="0" err="1" smtClean="0"/>
              <a:t>mana</a:t>
            </a:r>
            <a:r>
              <a:rPr lang="en-US" sz="1400" dirty="0" smtClean="0"/>
              <a:t>?</a:t>
            </a:r>
          </a:p>
          <a:p>
            <a:r>
              <a:rPr lang="en-US" sz="1400" dirty="0" smtClean="0"/>
              <a:t>A: </a:t>
            </a:r>
            <a:r>
              <a:rPr lang="en-US" sz="1400" dirty="0" err="1" smtClean="0"/>
              <a:t>Bisa</a:t>
            </a:r>
            <a:r>
              <a:rPr lang="en-US" sz="1400" dirty="0" smtClean="0"/>
              <a:t> </a:t>
            </a:r>
            <a:r>
              <a:rPr lang="en-US" sz="1400" dirty="0" err="1" smtClean="0"/>
              <a:t>dilihat</a:t>
            </a:r>
            <a:r>
              <a:rPr lang="en-US" sz="1400" dirty="0" smtClean="0"/>
              <a:t> </a:t>
            </a:r>
            <a:r>
              <a:rPr lang="en-US" sz="1400" dirty="0" err="1" smtClean="0"/>
              <a:t>pada</a:t>
            </a:r>
            <a:r>
              <a:rPr lang="en-US" sz="1400" dirty="0" smtClean="0"/>
              <a:t> menu Claim SPD </a:t>
            </a:r>
            <a:r>
              <a:rPr lang="en-US" sz="1400" dirty="0" err="1" smtClean="0"/>
              <a:t>pada</a:t>
            </a:r>
            <a:r>
              <a:rPr lang="en-US" sz="1400" dirty="0" smtClean="0"/>
              <a:t> field status.</a:t>
            </a:r>
          </a:p>
          <a:p>
            <a:endParaRPr lang="en-US" sz="1400" dirty="0"/>
          </a:p>
          <a:p>
            <a:r>
              <a:rPr lang="en-US" sz="1400" dirty="0" smtClean="0"/>
              <a:t>Q: </a:t>
            </a:r>
            <a:r>
              <a:rPr lang="en-US" sz="1400" dirty="0" err="1"/>
              <a:t>M</a:t>
            </a:r>
            <a:r>
              <a:rPr lang="en-US" sz="1400" dirty="0" err="1" smtClean="0"/>
              <a:t>engapa</a:t>
            </a:r>
            <a:r>
              <a:rPr lang="en-US" sz="1400" dirty="0" smtClean="0"/>
              <a:t> </a:t>
            </a:r>
            <a:r>
              <a:rPr lang="en-US" sz="1400" dirty="0" err="1" smtClean="0"/>
              <a:t>atasan</a:t>
            </a:r>
            <a:r>
              <a:rPr lang="en-US" sz="1400" dirty="0" smtClean="0"/>
              <a:t> </a:t>
            </a:r>
            <a:r>
              <a:rPr lang="en-US" sz="1400" dirty="0" err="1" smtClean="0"/>
              <a:t>saya</a:t>
            </a:r>
            <a:r>
              <a:rPr lang="en-US" sz="1400" dirty="0" smtClean="0"/>
              <a:t> </a:t>
            </a:r>
            <a:r>
              <a:rPr lang="en-US" sz="1400" dirty="0" err="1" smtClean="0"/>
              <a:t>tidak</a:t>
            </a:r>
            <a:r>
              <a:rPr lang="en-US" sz="1400" dirty="0" smtClean="0"/>
              <a:t> </a:t>
            </a:r>
            <a:r>
              <a:rPr lang="en-US" sz="1400" dirty="0" err="1" smtClean="0"/>
              <a:t>ada</a:t>
            </a:r>
            <a:r>
              <a:rPr lang="en-US" sz="1400" dirty="0" smtClean="0"/>
              <a:t> di list approval?</a:t>
            </a:r>
          </a:p>
          <a:p>
            <a:r>
              <a:rPr lang="en-US" sz="1400" dirty="0" smtClean="0"/>
              <a:t>A: Check </a:t>
            </a:r>
            <a:r>
              <a:rPr lang="en-US" sz="1400" dirty="0" err="1" smtClean="0"/>
              <a:t>posisi</a:t>
            </a:r>
            <a:r>
              <a:rPr lang="en-US" sz="1400" dirty="0" smtClean="0"/>
              <a:t> </a:t>
            </a:r>
            <a:r>
              <a:rPr lang="en-US" sz="1400" dirty="0" err="1" smtClean="0"/>
              <a:t>atasan</a:t>
            </a:r>
            <a:r>
              <a:rPr lang="en-US" sz="1400" dirty="0" smtClean="0"/>
              <a:t> di Data HR Sera minimal </a:t>
            </a:r>
            <a:r>
              <a:rPr lang="en-US" sz="1400" dirty="0" err="1" smtClean="0"/>
              <a:t>selevel</a:t>
            </a:r>
            <a:r>
              <a:rPr lang="en-US" sz="1400" dirty="0" smtClean="0"/>
              <a:t> Department Head Sera HO </a:t>
            </a:r>
            <a:r>
              <a:rPr lang="en-US" sz="1400" dirty="0" err="1" smtClean="0"/>
              <a:t>atau</a:t>
            </a:r>
            <a:r>
              <a:rPr lang="en-US" sz="1400" dirty="0" smtClean="0"/>
              <a:t> SBU HO </a:t>
            </a:r>
            <a:r>
              <a:rPr lang="en-US" sz="1400" dirty="0" err="1" smtClean="0"/>
              <a:t>dan</a:t>
            </a:r>
            <a:r>
              <a:rPr lang="en-US" sz="1400" dirty="0" smtClean="0"/>
              <a:t> Account Manager.</a:t>
            </a:r>
          </a:p>
          <a:p>
            <a:r>
              <a:rPr lang="en-US" sz="1400" dirty="0" smtClean="0"/>
              <a:t>Di </a:t>
            </a:r>
            <a:r>
              <a:rPr lang="en-US" sz="1400" dirty="0" err="1" smtClean="0"/>
              <a:t>bawah</a:t>
            </a:r>
            <a:r>
              <a:rPr lang="en-US" sz="1400" dirty="0" smtClean="0"/>
              <a:t> </a:t>
            </a:r>
            <a:r>
              <a:rPr lang="en-US" sz="1400" dirty="0" err="1" smtClean="0"/>
              <a:t>posisi</a:t>
            </a:r>
            <a:r>
              <a:rPr lang="en-US" sz="1400" dirty="0" smtClean="0"/>
              <a:t> </a:t>
            </a:r>
            <a:r>
              <a:rPr lang="en-US" sz="1400" dirty="0" err="1" smtClean="0"/>
              <a:t>tersebut</a:t>
            </a:r>
            <a:r>
              <a:rPr lang="en-US" sz="1400" dirty="0" smtClean="0"/>
              <a:t>, </a:t>
            </a:r>
            <a:r>
              <a:rPr lang="en-US" sz="1400" dirty="0" err="1" smtClean="0"/>
              <a:t>tidak</a:t>
            </a:r>
            <a:r>
              <a:rPr lang="en-US" sz="1400" dirty="0" smtClean="0"/>
              <a:t> </a:t>
            </a:r>
            <a:r>
              <a:rPr lang="en-US" sz="1400" dirty="0" err="1" smtClean="0"/>
              <a:t>diperkenankan</a:t>
            </a:r>
            <a:r>
              <a:rPr lang="en-US" sz="1400" dirty="0" smtClean="0"/>
              <a:t> </a:t>
            </a:r>
            <a:r>
              <a:rPr lang="en-US" sz="1400" dirty="0" err="1" smtClean="0"/>
              <a:t>melakukan</a:t>
            </a:r>
            <a:r>
              <a:rPr lang="en-US" sz="1400" dirty="0" smtClean="0"/>
              <a:t> approval.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190599"/>
            <a:ext cx="120351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Q: </a:t>
            </a:r>
            <a:r>
              <a:rPr lang="en-US" sz="1400" dirty="0" err="1"/>
              <a:t>Mengapa</a:t>
            </a:r>
            <a:r>
              <a:rPr lang="en-US" sz="1400" dirty="0"/>
              <a:t> </a:t>
            </a:r>
            <a:r>
              <a:rPr lang="en-US" sz="1400" dirty="0" err="1"/>
              <a:t>atasan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mendapatkan</a:t>
            </a:r>
            <a:r>
              <a:rPr lang="en-US" sz="1400" dirty="0"/>
              <a:t> email </a:t>
            </a:r>
            <a:r>
              <a:rPr lang="en-US" sz="1400" dirty="0" err="1"/>
              <a:t>notifikasi</a:t>
            </a:r>
            <a:r>
              <a:rPr lang="en-US" sz="1400" dirty="0"/>
              <a:t> Approval SPD </a:t>
            </a:r>
            <a:r>
              <a:rPr lang="en-US" sz="1400" dirty="0" err="1"/>
              <a:t>atau</a:t>
            </a:r>
            <a:r>
              <a:rPr lang="en-US" sz="1400" dirty="0"/>
              <a:t> Claim?</a:t>
            </a:r>
          </a:p>
          <a:p>
            <a:r>
              <a:rPr lang="en-US" sz="1400" dirty="0"/>
              <a:t>A: </a:t>
            </a:r>
            <a:r>
              <a:rPr lang="en-US" sz="1400" dirty="0" err="1"/>
              <a:t>Langkah</a:t>
            </a:r>
            <a:r>
              <a:rPr lang="en-US" sz="1400" dirty="0"/>
              <a:t> 1, check </a:t>
            </a:r>
            <a:r>
              <a:rPr lang="en-US" sz="1400" dirty="0" err="1"/>
              <a:t>nama</a:t>
            </a:r>
            <a:r>
              <a:rPr lang="en-US" sz="1400" dirty="0"/>
              <a:t> </a:t>
            </a:r>
            <a:r>
              <a:rPr lang="en-US" sz="1400" dirty="0" err="1"/>
              <a:t>atasan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menu Create SPD, </a:t>
            </a:r>
            <a:r>
              <a:rPr lang="en-US" sz="1400" dirty="0" err="1"/>
              <a:t>pilih</a:t>
            </a:r>
            <a:r>
              <a:rPr lang="en-US" sz="1400" dirty="0"/>
              <a:t> Detail. </a:t>
            </a:r>
            <a:r>
              <a:rPr lang="en-US" sz="1400" dirty="0" err="1" smtClean="0"/>
              <a:t>Kemudian</a:t>
            </a:r>
            <a:r>
              <a:rPr lang="en-US" sz="1400" dirty="0" smtClean="0"/>
              <a:t> </a:t>
            </a:r>
            <a:r>
              <a:rPr lang="en-US" sz="1400" dirty="0" err="1"/>
              <a:t>konfirmasi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atasan</a:t>
            </a:r>
            <a:r>
              <a:rPr lang="en-US" sz="1400" dirty="0"/>
              <a:t> </a:t>
            </a:r>
            <a:r>
              <a:rPr lang="en-US" sz="1400" dirty="0" err="1"/>
              <a:t>mengenai</a:t>
            </a:r>
            <a:r>
              <a:rPr lang="en-US" sz="1400" dirty="0"/>
              <a:t> email SPD.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, approval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dilakukan</a:t>
            </a:r>
            <a:r>
              <a:rPr lang="en-US" sz="1400" dirty="0"/>
              <a:t> </a:t>
            </a:r>
            <a:r>
              <a:rPr lang="en-US" sz="1400" dirty="0" smtClean="0"/>
              <a:t>via </a:t>
            </a:r>
            <a:r>
              <a:rPr lang="en-US" sz="1400" dirty="0"/>
              <a:t>web di </a:t>
            </a:r>
            <a:r>
              <a:rPr lang="en-US" sz="1400" dirty="0" err="1"/>
              <a:t>jaringan</a:t>
            </a:r>
            <a:r>
              <a:rPr lang="en-US" sz="1400" dirty="0"/>
              <a:t> Sera </a:t>
            </a:r>
            <a:r>
              <a:rPr lang="en-US" sz="1400" dirty="0">
                <a:hlinkClick r:id="rId3"/>
              </a:rPr>
              <a:t>http://trac39/SPD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internet </a:t>
            </a:r>
            <a:r>
              <a:rPr lang="en-US" sz="1400" dirty="0">
                <a:hlinkClick r:id="rId4"/>
              </a:rPr>
              <a:t>http://118.97.80.12/SPD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Langkah</a:t>
            </a:r>
            <a:r>
              <a:rPr lang="en-US" sz="1400" dirty="0"/>
              <a:t> 2, request </a:t>
            </a:r>
            <a:r>
              <a:rPr lang="en-US" sz="1400" dirty="0" err="1"/>
              <a:t>ke</a:t>
            </a:r>
            <a:r>
              <a:rPr lang="en-US" sz="1400" dirty="0"/>
              <a:t> Helpdesk GA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pengiriman</a:t>
            </a:r>
            <a:r>
              <a:rPr lang="en-US" sz="1400" dirty="0"/>
              <a:t> </a:t>
            </a:r>
            <a:r>
              <a:rPr lang="en-US" sz="1400" dirty="0" err="1"/>
              <a:t>kembali</a:t>
            </a:r>
            <a:r>
              <a:rPr lang="en-US" sz="1400" dirty="0"/>
              <a:t> </a:t>
            </a:r>
            <a:r>
              <a:rPr lang="en-US" sz="1400" dirty="0" err="1"/>
              <a:t>notifikasi</a:t>
            </a:r>
            <a:r>
              <a:rPr lang="en-US" sz="1400" dirty="0"/>
              <a:t> email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0" y="4243953"/>
            <a:ext cx="120351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Q: </a:t>
            </a:r>
            <a:r>
              <a:rPr lang="en-US" sz="1400" dirty="0" err="1" smtClean="0"/>
              <a:t>Jika</a:t>
            </a:r>
            <a:r>
              <a:rPr lang="en-US" sz="1400" dirty="0" smtClean="0"/>
              <a:t> </a:t>
            </a:r>
            <a:r>
              <a:rPr lang="en-US" sz="1400" dirty="0" err="1" smtClean="0"/>
              <a:t>terdapat</a:t>
            </a:r>
            <a:r>
              <a:rPr lang="en-US" sz="1400" dirty="0" smtClean="0"/>
              <a:t> </a:t>
            </a:r>
            <a:r>
              <a:rPr lang="en-US" sz="1400" dirty="0" err="1" smtClean="0"/>
              <a:t>kendala</a:t>
            </a:r>
            <a:r>
              <a:rPr lang="en-US" sz="1400" dirty="0" smtClean="0"/>
              <a:t> </a:t>
            </a:r>
            <a:r>
              <a:rPr lang="en-US" sz="1400" dirty="0" err="1" smtClean="0"/>
              <a:t>dalam</a:t>
            </a:r>
            <a:r>
              <a:rPr lang="en-US" sz="1400" dirty="0" smtClean="0"/>
              <a:t> </a:t>
            </a:r>
            <a:r>
              <a:rPr lang="en-US" sz="1400" dirty="0" err="1" smtClean="0"/>
              <a:t>aplikasi</a:t>
            </a:r>
            <a:r>
              <a:rPr lang="en-US" sz="1400" dirty="0" smtClean="0"/>
              <a:t>, </a:t>
            </a:r>
            <a:r>
              <a:rPr lang="en-US" sz="1400" dirty="0" err="1" smtClean="0"/>
              <a:t>kepada</a:t>
            </a:r>
            <a:r>
              <a:rPr lang="en-US" sz="1400" dirty="0" smtClean="0"/>
              <a:t> </a:t>
            </a:r>
            <a:r>
              <a:rPr lang="en-US" sz="1400" dirty="0" err="1" smtClean="0"/>
              <a:t>siapa</a:t>
            </a:r>
            <a:r>
              <a:rPr lang="en-US" sz="1400" dirty="0" smtClean="0"/>
              <a:t> </a:t>
            </a:r>
            <a:r>
              <a:rPr lang="en-US" sz="1400" dirty="0" err="1" smtClean="0"/>
              <a:t>harus</a:t>
            </a:r>
            <a:r>
              <a:rPr lang="en-US" sz="1400" dirty="0" smtClean="0"/>
              <a:t> </a:t>
            </a:r>
            <a:r>
              <a:rPr lang="en-US" sz="1400" dirty="0" err="1" smtClean="0"/>
              <a:t>melapor</a:t>
            </a:r>
            <a:r>
              <a:rPr lang="en-US" sz="1400" dirty="0" smtClean="0"/>
              <a:t>?</a:t>
            </a:r>
            <a:endParaRPr lang="en-US" sz="1400" dirty="0"/>
          </a:p>
          <a:p>
            <a:r>
              <a:rPr lang="en-US" sz="1400" dirty="0"/>
              <a:t>A</a:t>
            </a:r>
            <a:r>
              <a:rPr lang="en-US" sz="1400" dirty="0" smtClean="0"/>
              <a:t>: Create </a:t>
            </a:r>
            <a:r>
              <a:rPr lang="en-US" sz="1400" dirty="0" err="1" smtClean="0"/>
              <a:t>tiket</a:t>
            </a:r>
            <a:r>
              <a:rPr lang="en-US" sz="1400" dirty="0" smtClean="0"/>
              <a:t> Helpdesk yang </a:t>
            </a:r>
            <a:r>
              <a:rPr lang="en-US" sz="1400" dirty="0" err="1" smtClean="0"/>
              <a:t>ditujukan</a:t>
            </a:r>
            <a:r>
              <a:rPr lang="en-US" sz="1400" dirty="0" smtClean="0"/>
              <a:t> </a:t>
            </a:r>
            <a:r>
              <a:rPr lang="en-US" sz="1400" dirty="0" err="1" smtClean="0"/>
              <a:t>ke</a:t>
            </a:r>
            <a:r>
              <a:rPr lang="en-US" sz="1400" dirty="0" smtClean="0"/>
              <a:t> Team CIST. Team CIST </a:t>
            </a:r>
            <a:r>
              <a:rPr lang="en-US" sz="1400" dirty="0" err="1" smtClean="0"/>
              <a:t>akan</a:t>
            </a:r>
            <a:r>
              <a:rPr lang="en-US" sz="1400" dirty="0" smtClean="0"/>
              <a:t> </a:t>
            </a:r>
            <a:r>
              <a:rPr lang="en-US" sz="1400" dirty="0" err="1" smtClean="0"/>
              <a:t>merespon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memberikan</a:t>
            </a:r>
            <a:r>
              <a:rPr lang="en-US" sz="1400" dirty="0" smtClean="0"/>
              <a:t> </a:t>
            </a:r>
            <a:r>
              <a:rPr lang="en-US" sz="1400" dirty="0" err="1" smtClean="0"/>
              <a:t>solusi</a:t>
            </a:r>
            <a:endParaRPr lang="en-US" sz="1400" dirty="0" smtClean="0"/>
          </a:p>
          <a:p>
            <a:r>
              <a:rPr lang="en-US" sz="1400" dirty="0" err="1"/>
              <a:t>a</a:t>
            </a:r>
            <a:r>
              <a:rPr lang="en-US" sz="1400" dirty="0" err="1" smtClean="0"/>
              <a:t>tau</a:t>
            </a:r>
            <a:r>
              <a:rPr lang="en-US" sz="1400" dirty="0" smtClean="0"/>
              <a:t> </a:t>
            </a:r>
            <a:r>
              <a:rPr lang="en-US" sz="1400" dirty="0" err="1" smtClean="0"/>
              <a:t>telp</a:t>
            </a:r>
            <a:r>
              <a:rPr lang="en-US" sz="1400" dirty="0" smtClean="0"/>
              <a:t> </a:t>
            </a:r>
            <a:r>
              <a:rPr lang="en-US" sz="1400" dirty="0" err="1" smtClean="0"/>
              <a:t>ke</a:t>
            </a:r>
            <a:r>
              <a:rPr lang="en-US" sz="1400" dirty="0" smtClean="0"/>
              <a:t> Sera Helpdesk Ext 1212.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1385" y="4047565"/>
            <a:ext cx="2240615" cy="17346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5068705"/>
            <a:ext cx="1203511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Q: </a:t>
            </a:r>
            <a:r>
              <a:rPr lang="en-US" sz="1400" dirty="0" err="1" smtClean="0"/>
              <a:t>Mengapa</a:t>
            </a:r>
            <a:r>
              <a:rPr lang="en-US" sz="1400" dirty="0" smtClean="0"/>
              <a:t> </a:t>
            </a:r>
            <a:r>
              <a:rPr lang="en-US" sz="1400" dirty="0" err="1" smtClean="0"/>
              <a:t>tiket</a:t>
            </a:r>
            <a:r>
              <a:rPr lang="en-US" sz="1400" dirty="0" smtClean="0"/>
              <a:t> </a:t>
            </a:r>
            <a:r>
              <a:rPr lang="en-US" sz="1400" dirty="0" err="1" smtClean="0"/>
              <a:t>saya</a:t>
            </a:r>
            <a:r>
              <a:rPr lang="en-US" sz="1400" dirty="0" smtClean="0"/>
              <a:t> </a:t>
            </a:r>
            <a:r>
              <a:rPr lang="en-US" sz="1400" dirty="0" err="1" smtClean="0"/>
              <a:t>belum</a:t>
            </a:r>
            <a:r>
              <a:rPr lang="en-US" sz="1400" dirty="0" smtClean="0"/>
              <a:t> di-issued?</a:t>
            </a:r>
          </a:p>
          <a:p>
            <a:r>
              <a:rPr lang="en-US" sz="1400" dirty="0" smtClean="0"/>
              <a:t>A: </a:t>
            </a:r>
            <a:r>
              <a:rPr lang="en-US" sz="1400" dirty="0" err="1" smtClean="0"/>
              <a:t>Pastikan</a:t>
            </a:r>
            <a:r>
              <a:rPr lang="en-US" sz="1400" dirty="0" smtClean="0"/>
              <a:t> </a:t>
            </a:r>
            <a:r>
              <a:rPr lang="en-US" sz="1400" dirty="0" err="1" smtClean="0"/>
              <a:t>Anda</a:t>
            </a:r>
            <a:r>
              <a:rPr lang="en-US" sz="1400" dirty="0" smtClean="0"/>
              <a:t> </a:t>
            </a:r>
            <a:r>
              <a:rPr lang="en-US" sz="1400" dirty="0" err="1" smtClean="0"/>
              <a:t>sudah</a:t>
            </a:r>
            <a:r>
              <a:rPr lang="en-US" sz="1400" dirty="0" smtClean="0"/>
              <a:t> create SPD. </a:t>
            </a:r>
            <a:r>
              <a:rPr lang="en-US" sz="1400" dirty="0" err="1" smtClean="0"/>
              <a:t>Pastikan</a:t>
            </a:r>
            <a:r>
              <a:rPr lang="en-US" sz="1400" dirty="0" smtClean="0"/>
              <a:t> Status SPD </a:t>
            </a:r>
            <a:r>
              <a:rPr lang="en-US" sz="1400" dirty="0" err="1" smtClean="0"/>
              <a:t>adalah</a:t>
            </a:r>
            <a:r>
              <a:rPr lang="en-US" sz="1400" dirty="0" smtClean="0"/>
              <a:t> </a:t>
            </a:r>
            <a:r>
              <a:rPr lang="en-US" sz="1400" dirty="0" err="1" smtClean="0"/>
              <a:t>Menunggu</a:t>
            </a:r>
            <a:r>
              <a:rPr lang="en-US" sz="1400" dirty="0" smtClean="0"/>
              <a:t> Approval </a:t>
            </a:r>
            <a:r>
              <a:rPr lang="en-US" sz="1400" dirty="0" err="1" smtClean="0"/>
              <a:t>Atasan</a:t>
            </a:r>
            <a:r>
              <a:rPr lang="en-US" sz="1400" dirty="0" smtClean="0"/>
              <a:t> </a:t>
            </a:r>
            <a:r>
              <a:rPr lang="en-US" sz="1400" dirty="0" err="1" smtClean="0"/>
              <a:t>Tujuan</a:t>
            </a:r>
            <a:r>
              <a:rPr lang="en-US" sz="1400" dirty="0" smtClean="0"/>
              <a:t>. </a:t>
            </a:r>
            <a:r>
              <a:rPr lang="en-US" sz="1400" dirty="0" err="1" smtClean="0"/>
              <a:t>Hubungi</a:t>
            </a:r>
            <a:r>
              <a:rPr lang="en-US" sz="1400" dirty="0" smtClean="0"/>
              <a:t> PIC </a:t>
            </a:r>
            <a:r>
              <a:rPr lang="en-US" sz="1400" dirty="0" err="1" smtClean="0"/>
              <a:t>Tiket</a:t>
            </a:r>
            <a:r>
              <a:rPr lang="en-US" sz="1400" dirty="0" smtClean="0"/>
              <a:t> GA Sera HO</a:t>
            </a:r>
          </a:p>
          <a:p>
            <a:r>
              <a:rPr lang="en-US" sz="1400" dirty="0" smtClean="0"/>
              <a:t>Nissa </a:t>
            </a:r>
            <a:r>
              <a:rPr lang="en-US" sz="1400" dirty="0"/>
              <a:t>Marty </a:t>
            </a:r>
            <a:r>
              <a:rPr lang="en-US" sz="1400" dirty="0" smtClean="0"/>
              <a:t>Lenny (nissa.m.lenny@sera.astra.co.id).</a:t>
            </a:r>
          </a:p>
          <a:p>
            <a:endParaRPr lang="en-US" sz="1400" dirty="0"/>
          </a:p>
          <a:p>
            <a:r>
              <a:rPr lang="en-US" sz="1400" dirty="0" smtClean="0"/>
              <a:t>Q</a:t>
            </a:r>
            <a:r>
              <a:rPr lang="en-US" sz="1400" dirty="0"/>
              <a:t>: </a:t>
            </a:r>
            <a:r>
              <a:rPr lang="en-US" sz="1400" dirty="0" err="1" smtClean="0"/>
              <a:t>Mengapa</a:t>
            </a:r>
            <a:r>
              <a:rPr lang="en-US" sz="1400" dirty="0" smtClean="0"/>
              <a:t> Claim SPD </a:t>
            </a:r>
            <a:r>
              <a:rPr lang="en-US" sz="1400" dirty="0" err="1" smtClean="0"/>
              <a:t>saya</a:t>
            </a:r>
            <a:r>
              <a:rPr lang="en-US" sz="1400" dirty="0" smtClean="0"/>
              <a:t> </a:t>
            </a:r>
            <a:r>
              <a:rPr lang="en-US" sz="1400" dirty="0" err="1" smtClean="0"/>
              <a:t>belum</a:t>
            </a:r>
            <a:r>
              <a:rPr lang="en-US" sz="1400" dirty="0" smtClean="0"/>
              <a:t> </a:t>
            </a:r>
            <a:r>
              <a:rPr lang="en-US" sz="1400" dirty="0" err="1" smtClean="0"/>
              <a:t>diproses</a:t>
            </a:r>
            <a:r>
              <a:rPr lang="en-US" sz="1400" dirty="0" smtClean="0"/>
              <a:t> </a:t>
            </a:r>
            <a:r>
              <a:rPr lang="en-US" sz="1400" dirty="0" err="1" smtClean="0"/>
              <a:t>oleh</a:t>
            </a:r>
            <a:r>
              <a:rPr lang="en-US" sz="1400" dirty="0" smtClean="0"/>
              <a:t> GA?</a:t>
            </a:r>
            <a:endParaRPr lang="en-US" sz="1400" dirty="0"/>
          </a:p>
          <a:p>
            <a:r>
              <a:rPr lang="en-US" sz="1400" dirty="0"/>
              <a:t>A</a:t>
            </a:r>
            <a:r>
              <a:rPr lang="en-US" sz="1400" dirty="0" smtClean="0"/>
              <a:t>: </a:t>
            </a:r>
            <a:r>
              <a:rPr lang="en-US" sz="1400" dirty="0" err="1" smtClean="0"/>
              <a:t>Pastikan</a:t>
            </a:r>
            <a:r>
              <a:rPr lang="en-US" sz="1400" dirty="0" smtClean="0"/>
              <a:t> Claim SPD </a:t>
            </a:r>
            <a:r>
              <a:rPr lang="en-US" sz="1400" dirty="0" err="1" smtClean="0"/>
              <a:t>sudah</a:t>
            </a:r>
            <a:r>
              <a:rPr lang="en-US" sz="1400" dirty="0" smtClean="0"/>
              <a:t> di-approve </a:t>
            </a:r>
            <a:r>
              <a:rPr lang="en-US" sz="1400" dirty="0" err="1" smtClean="0"/>
              <a:t>oleh</a:t>
            </a:r>
            <a:r>
              <a:rPr lang="en-US" sz="1400" dirty="0" smtClean="0"/>
              <a:t> </a:t>
            </a:r>
            <a:r>
              <a:rPr lang="en-US" sz="1400" dirty="0" err="1" smtClean="0"/>
              <a:t>atasan</a:t>
            </a:r>
            <a:r>
              <a:rPr lang="en-US" sz="1400" dirty="0" smtClean="0"/>
              <a:t> </a:t>
            </a:r>
            <a:r>
              <a:rPr lang="en-US" sz="1400" dirty="0" err="1" smtClean="0"/>
              <a:t>jenjang</a:t>
            </a:r>
            <a:r>
              <a:rPr lang="en-US" sz="1400" dirty="0" smtClean="0"/>
              <a:t> 1. </a:t>
            </a:r>
            <a:r>
              <a:rPr lang="en-US" sz="1400" dirty="0" err="1" smtClean="0"/>
              <a:t>Pastikan</a:t>
            </a:r>
            <a:r>
              <a:rPr lang="en-US" sz="1400" dirty="0" smtClean="0"/>
              <a:t> </a:t>
            </a:r>
            <a:r>
              <a:rPr lang="en-US" sz="1400" dirty="0" err="1" smtClean="0"/>
              <a:t>bukti</a:t>
            </a:r>
            <a:r>
              <a:rPr lang="en-US" sz="1400" dirty="0" smtClean="0"/>
              <a:t> claim </a:t>
            </a:r>
            <a:r>
              <a:rPr lang="en-US" sz="1400" dirty="0" err="1" smtClean="0"/>
              <a:t>sudah</a:t>
            </a:r>
            <a:r>
              <a:rPr lang="en-US" sz="1400" dirty="0" smtClean="0"/>
              <a:t> </a:t>
            </a:r>
            <a:r>
              <a:rPr lang="en-US" sz="1400" dirty="0" err="1" smtClean="0"/>
              <a:t>dituliskan</a:t>
            </a:r>
            <a:r>
              <a:rPr lang="en-US" sz="1400" dirty="0" smtClean="0"/>
              <a:t> </a:t>
            </a:r>
            <a:r>
              <a:rPr lang="en-US" sz="1400" dirty="0" err="1" smtClean="0"/>
              <a:t>nomor</a:t>
            </a:r>
            <a:r>
              <a:rPr lang="en-US" sz="1400" dirty="0" smtClean="0"/>
              <a:t> SPD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sudah</a:t>
            </a:r>
            <a:r>
              <a:rPr lang="en-US" sz="1400" dirty="0"/>
              <a:t> </a:t>
            </a:r>
            <a:r>
              <a:rPr lang="en-US" sz="1400" dirty="0" err="1" smtClean="0"/>
              <a:t>masuk</a:t>
            </a:r>
            <a:r>
              <a:rPr lang="en-US" sz="1400" dirty="0" smtClean="0"/>
              <a:t> </a:t>
            </a:r>
          </a:p>
          <a:p>
            <a:r>
              <a:rPr lang="en-US" sz="1400" dirty="0" err="1" smtClean="0"/>
              <a:t>ke</a:t>
            </a:r>
            <a:r>
              <a:rPr lang="en-US" sz="1400" dirty="0" smtClean="0"/>
              <a:t> drop box Claim SPD di GA Sera HO. </a:t>
            </a:r>
            <a:r>
              <a:rPr lang="en-US" sz="1400" dirty="0" err="1" smtClean="0"/>
              <a:t>Hubungi</a:t>
            </a:r>
            <a:r>
              <a:rPr lang="en-US" sz="1400" dirty="0" smtClean="0"/>
              <a:t> PIC Claim SPD </a:t>
            </a:r>
            <a:r>
              <a:rPr lang="en-US" sz="1400" dirty="0" err="1" smtClean="0"/>
              <a:t>Nasional</a:t>
            </a:r>
            <a:r>
              <a:rPr lang="en-US" sz="1400" dirty="0"/>
              <a:t> Emma Suri (emma.suri@sera.astra.co.id</a:t>
            </a:r>
            <a:r>
              <a:rPr lang="en-US" sz="14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xmlns="" val="120866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9666" y="340229"/>
            <a:ext cx="3485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&amp; Answer E-SPD</a:t>
            </a: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743200" cy="27352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04412" y="814124"/>
            <a:ext cx="79741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Q: </a:t>
            </a:r>
            <a:r>
              <a:rPr lang="en-US" sz="1400" dirty="0" err="1"/>
              <a:t>M</a:t>
            </a:r>
            <a:r>
              <a:rPr lang="en-US" sz="1400" dirty="0" err="1" smtClean="0"/>
              <a:t>engapa</a:t>
            </a:r>
            <a:r>
              <a:rPr lang="en-US" sz="1400" dirty="0" smtClean="0"/>
              <a:t> </a:t>
            </a:r>
            <a:r>
              <a:rPr lang="en-US" sz="1400" dirty="0" err="1" smtClean="0"/>
              <a:t>atasan</a:t>
            </a:r>
            <a:r>
              <a:rPr lang="en-US" sz="1400" dirty="0" smtClean="0"/>
              <a:t> </a:t>
            </a:r>
            <a:r>
              <a:rPr lang="en-US" sz="1400" dirty="0" err="1" smtClean="0"/>
              <a:t>tujuan</a:t>
            </a:r>
            <a:r>
              <a:rPr lang="en-US" sz="1400" dirty="0" smtClean="0"/>
              <a:t> </a:t>
            </a:r>
            <a:r>
              <a:rPr lang="en-US" sz="1400" dirty="0" err="1" smtClean="0"/>
              <a:t>tidak</a:t>
            </a:r>
            <a:r>
              <a:rPr lang="en-US" sz="1400" dirty="0" smtClean="0"/>
              <a:t> </a:t>
            </a:r>
            <a:r>
              <a:rPr lang="en-US" sz="1400" dirty="0" err="1" smtClean="0"/>
              <a:t>bisa</a:t>
            </a:r>
            <a:r>
              <a:rPr lang="en-US" sz="1400" dirty="0" smtClean="0"/>
              <a:t> </a:t>
            </a:r>
            <a:r>
              <a:rPr lang="en-US" sz="1400" dirty="0" err="1" smtClean="0"/>
              <a:t>melakukan</a:t>
            </a:r>
            <a:r>
              <a:rPr lang="en-US" sz="1400" dirty="0" smtClean="0"/>
              <a:t> approval?</a:t>
            </a:r>
          </a:p>
          <a:p>
            <a:r>
              <a:rPr lang="en-US" sz="1400" dirty="0" smtClean="0"/>
              <a:t>A: </a:t>
            </a:r>
            <a:r>
              <a:rPr lang="en-US" sz="1400" dirty="0" err="1" smtClean="0"/>
              <a:t>Pastikan</a:t>
            </a:r>
            <a:r>
              <a:rPr lang="en-US" sz="1400" dirty="0" smtClean="0"/>
              <a:t> </a:t>
            </a:r>
            <a:r>
              <a:rPr lang="en-US" sz="1400" dirty="0" err="1" smtClean="0"/>
              <a:t>semua</a:t>
            </a:r>
            <a:r>
              <a:rPr lang="en-US" sz="1400" dirty="0" smtClean="0"/>
              <a:t> </a:t>
            </a:r>
            <a:r>
              <a:rPr lang="en-US" sz="1400" dirty="0" err="1" smtClean="0"/>
              <a:t>atasan</a:t>
            </a:r>
            <a:r>
              <a:rPr lang="en-US" sz="1400" dirty="0" smtClean="0"/>
              <a:t> </a:t>
            </a:r>
            <a:r>
              <a:rPr lang="en-US" sz="1400" dirty="0" err="1" smtClean="0"/>
              <a:t>sudah</a:t>
            </a:r>
            <a:r>
              <a:rPr lang="en-US" sz="1400" dirty="0" smtClean="0"/>
              <a:t> </a:t>
            </a:r>
            <a:r>
              <a:rPr lang="en-US" sz="1400" dirty="0" err="1" smtClean="0"/>
              <a:t>melakukan</a:t>
            </a:r>
            <a:r>
              <a:rPr lang="en-US" sz="1400" dirty="0" smtClean="0"/>
              <a:t> approval. </a:t>
            </a:r>
            <a:r>
              <a:rPr lang="en-US" sz="1400" dirty="0" err="1" smtClean="0"/>
              <a:t>Pastikan</a:t>
            </a:r>
            <a:r>
              <a:rPr lang="en-US" sz="1400" dirty="0" smtClean="0"/>
              <a:t> </a:t>
            </a:r>
            <a:r>
              <a:rPr lang="en-US" sz="1400" dirty="0" err="1" smtClean="0"/>
              <a:t>tanggal</a:t>
            </a:r>
            <a:r>
              <a:rPr lang="en-US" sz="1400" dirty="0" smtClean="0"/>
              <a:t> </a:t>
            </a:r>
            <a:r>
              <a:rPr lang="en-US" sz="1400" dirty="0" err="1" smtClean="0"/>
              <a:t>hari</a:t>
            </a:r>
            <a:r>
              <a:rPr lang="en-US" sz="1400" dirty="0" smtClean="0"/>
              <a:t> </a:t>
            </a:r>
            <a:r>
              <a:rPr lang="en-US" sz="1400" dirty="0" err="1" smtClean="0"/>
              <a:t>ini</a:t>
            </a:r>
            <a:r>
              <a:rPr lang="en-US" sz="1400" dirty="0" smtClean="0"/>
              <a:t> </a:t>
            </a:r>
            <a:r>
              <a:rPr lang="en-US" sz="1400" dirty="0" err="1" smtClean="0"/>
              <a:t>sama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atau</a:t>
            </a:r>
            <a:r>
              <a:rPr lang="en-US" sz="1400" dirty="0" smtClean="0"/>
              <a:t> </a:t>
            </a:r>
            <a:r>
              <a:rPr lang="en-US" sz="1400" dirty="0" err="1" smtClean="0"/>
              <a:t>lebih</a:t>
            </a:r>
            <a:r>
              <a:rPr lang="en-US" sz="1400" dirty="0" smtClean="0"/>
              <a:t> </a:t>
            </a:r>
            <a:r>
              <a:rPr lang="en-US" sz="1400" dirty="0" err="1" smtClean="0"/>
              <a:t>dari</a:t>
            </a:r>
            <a:r>
              <a:rPr lang="en-US" sz="1400" dirty="0" smtClean="0"/>
              <a:t> </a:t>
            </a:r>
          </a:p>
          <a:p>
            <a:r>
              <a:rPr lang="en-US" sz="1400" dirty="0" err="1" smtClean="0"/>
              <a:t>tanggal</a:t>
            </a:r>
            <a:r>
              <a:rPr lang="en-US" sz="1400" dirty="0" smtClean="0"/>
              <a:t> </a:t>
            </a:r>
            <a:r>
              <a:rPr lang="en-US" sz="1400" dirty="0" err="1" smtClean="0"/>
              <a:t>keberangkatan</a:t>
            </a:r>
            <a:r>
              <a:rPr lang="en-US" sz="1400" dirty="0" smtClean="0"/>
              <a:t> SPD.</a:t>
            </a:r>
          </a:p>
          <a:p>
            <a:endParaRPr lang="en-US" sz="1400" dirty="0"/>
          </a:p>
          <a:p>
            <a:r>
              <a:rPr lang="en-US" sz="1400" dirty="0" smtClean="0"/>
              <a:t>Q: </a:t>
            </a:r>
            <a:r>
              <a:rPr lang="en-US" sz="1400" dirty="0" err="1" smtClean="0"/>
              <a:t>Apakah</a:t>
            </a:r>
            <a:r>
              <a:rPr lang="en-US" sz="1400" dirty="0" smtClean="0"/>
              <a:t> </a:t>
            </a:r>
            <a:r>
              <a:rPr lang="en-US" sz="1400" dirty="0" err="1" smtClean="0"/>
              <a:t>bisa</a:t>
            </a:r>
            <a:r>
              <a:rPr lang="en-US" sz="1400" dirty="0" smtClean="0"/>
              <a:t> </a:t>
            </a:r>
            <a:r>
              <a:rPr lang="en-US" sz="1400" dirty="0" err="1" smtClean="0"/>
              <a:t>melakukan</a:t>
            </a:r>
            <a:r>
              <a:rPr lang="en-US" sz="1400" dirty="0" smtClean="0"/>
              <a:t> update data SPD, </a:t>
            </a:r>
            <a:r>
              <a:rPr lang="en-US" sz="1400" dirty="0" err="1" smtClean="0"/>
              <a:t>misalnya</a:t>
            </a:r>
            <a:r>
              <a:rPr lang="en-US" sz="1400" dirty="0" smtClean="0"/>
              <a:t> </a:t>
            </a:r>
            <a:r>
              <a:rPr lang="en-US" sz="1400" dirty="0" err="1" smtClean="0"/>
              <a:t>tanggal</a:t>
            </a:r>
            <a:r>
              <a:rPr lang="en-US" sz="1400" dirty="0" smtClean="0"/>
              <a:t> </a:t>
            </a:r>
            <a:r>
              <a:rPr lang="en-US" sz="1400" dirty="0" err="1" smtClean="0"/>
              <a:t>berangkat</a:t>
            </a:r>
            <a:r>
              <a:rPr lang="en-US" sz="1400" dirty="0" smtClean="0"/>
              <a:t> </a:t>
            </a:r>
            <a:r>
              <a:rPr lang="en-US" sz="1400" dirty="0" err="1" smtClean="0"/>
              <a:t>atau</a:t>
            </a:r>
            <a:r>
              <a:rPr lang="en-US" sz="1400" dirty="0" smtClean="0"/>
              <a:t> </a:t>
            </a:r>
            <a:r>
              <a:rPr lang="en-US" sz="1400" dirty="0" err="1" smtClean="0"/>
              <a:t>atasan</a:t>
            </a:r>
            <a:r>
              <a:rPr lang="en-US" sz="1400" dirty="0" smtClean="0"/>
              <a:t>?</a:t>
            </a:r>
          </a:p>
          <a:p>
            <a:r>
              <a:rPr lang="en-US" sz="1400" dirty="0" smtClean="0"/>
              <a:t>A: </a:t>
            </a:r>
            <a:r>
              <a:rPr lang="en-US" sz="1400" dirty="0" err="1" smtClean="0"/>
              <a:t>Tidak</a:t>
            </a:r>
            <a:r>
              <a:rPr lang="en-US" sz="1400" dirty="0" smtClean="0"/>
              <a:t> </a:t>
            </a:r>
            <a:r>
              <a:rPr lang="en-US" sz="1400" dirty="0" err="1" smtClean="0"/>
              <a:t>bisa</a:t>
            </a:r>
            <a:r>
              <a:rPr lang="en-US" sz="1400" dirty="0" smtClean="0"/>
              <a:t>. </a:t>
            </a:r>
            <a:r>
              <a:rPr lang="en-US" sz="1400" dirty="0" err="1" smtClean="0"/>
              <a:t>Perlu</a:t>
            </a:r>
            <a:r>
              <a:rPr lang="en-US" sz="1400" dirty="0" smtClean="0"/>
              <a:t> </a:t>
            </a:r>
            <a:r>
              <a:rPr lang="en-US" sz="1400" dirty="0" err="1" smtClean="0"/>
              <a:t>dilakukan</a:t>
            </a:r>
            <a:r>
              <a:rPr lang="en-US" sz="1400" dirty="0" smtClean="0"/>
              <a:t> cancel SPD lama </a:t>
            </a:r>
            <a:r>
              <a:rPr lang="en-US" sz="1400" dirty="0" err="1" smtClean="0"/>
              <a:t>dan</a:t>
            </a:r>
            <a:r>
              <a:rPr lang="en-US" sz="1400" dirty="0" smtClean="0"/>
              <a:t> Create SPD </a:t>
            </a:r>
            <a:r>
              <a:rPr lang="en-US" sz="1400" dirty="0" err="1" smtClean="0"/>
              <a:t>baru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menjalankan</a:t>
            </a:r>
            <a:r>
              <a:rPr lang="en-US" sz="1400" dirty="0" smtClean="0"/>
              <a:t> rule approval.</a:t>
            </a:r>
          </a:p>
          <a:p>
            <a:endParaRPr lang="en-US" sz="1400" dirty="0"/>
          </a:p>
          <a:p>
            <a:r>
              <a:rPr lang="en-US" sz="1400" dirty="0" smtClean="0"/>
              <a:t>Q: </a:t>
            </a:r>
            <a:r>
              <a:rPr lang="en-US" sz="1400" dirty="0" err="1" smtClean="0"/>
              <a:t>Apakah</a:t>
            </a:r>
            <a:r>
              <a:rPr lang="en-US" sz="1400" dirty="0" smtClean="0"/>
              <a:t> </a:t>
            </a:r>
            <a:r>
              <a:rPr lang="en-US" sz="1400" dirty="0" err="1" smtClean="0"/>
              <a:t>bisa</a:t>
            </a:r>
            <a:r>
              <a:rPr lang="en-US" sz="1400" dirty="0" smtClean="0"/>
              <a:t> </a:t>
            </a:r>
            <a:r>
              <a:rPr lang="en-US" sz="1400" dirty="0" err="1" smtClean="0"/>
              <a:t>melakukan</a:t>
            </a:r>
            <a:r>
              <a:rPr lang="en-US" sz="1400" dirty="0" smtClean="0"/>
              <a:t> update data Claim SPD, </a:t>
            </a:r>
            <a:r>
              <a:rPr lang="en-US" sz="1400" dirty="0" err="1" smtClean="0"/>
              <a:t>misalnya</a:t>
            </a:r>
            <a:r>
              <a:rPr lang="en-US" sz="1400" dirty="0" smtClean="0"/>
              <a:t> </a:t>
            </a:r>
            <a:r>
              <a:rPr lang="en-US" sz="1400" dirty="0" err="1" smtClean="0"/>
              <a:t>biaya</a:t>
            </a:r>
            <a:r>
              <a:rPr lang="en-US" sz="1400" dirty="0" smtClean="0"/>
              <a:t> laundry </a:t>
            </a:r>
            <a:r>
              <a:rPr lang="en-US" sz="1400" dirty="0" err="1" smtClean="0"/>
              <a:t>atau</a:t>
            </a:r>
            <a:r>
              <a:rPr lang="en-US" sz="1400" dirty="0" smtClean="0"/>
              <a:t> </a:t>
            </a:r>
            <a:r>
              <a:rPr lang="en-US" sz="1400" dirty="0" err="1" smtClean="0"/>
              <a:t>Tol</a:t>
            </a:r>
            <a:r>
              <a:rPr lang="en-US" sz="1400" dirty="0" smtClean="0"/>
              <a:t>?</a:t>
            </a:r>
          </a:p>
          <a:p>
            <a:r>
              <a:rPr lang="en-US" sz="1400" dirty="0" smtClean="0"/>
              <a:t>A: </a:t>
            </a:r>
            <a:r>
              <a:rPr lang="en-US" sz="1400" dirty="0" err="1" smtClean="0"/>
              <a:t>Konfirmasikan</a:t>
            </a:r>
            <a:r>
              <a:rPr lang="en-US" sz="1400" dirty="0" smtClean="0"/>
              <a:t> </a:t>
            </a:r>
            <a:r>
              <a:rPr lang="en-US" sz="1400" dirty="0" err="1" smtClean="0"/>
              <a:t>perubahan</a:t>
            </a:r>
            <a:r>
              <a:rPr lang="en-US" sz="1400" dirty="0" smtClean="0"/>
              <a:t> </a:t>
            </a:r>
            <a:r>
              <a:rPr lang="en-US" sz="1400" dirty="0" err="1" smtClean="0"/>
              <a:t>pada</a:t>
            </a:r>
            <a:r>
              <a:rPr lang="en-US" sz="1400" dirty="0" smtClean="0"/>
              <a:t> </a:t>
            </a:r>
            <a:r>
              <a:rPr lang="en-US" sz="1400" dirty="0"/>
              <a:t>PIC Claim SPD </a:t>
            </a:r>
            <a:r>
              <a:rPr lang="en-US" sz="1400" dirty="0" err="1"/>
              <a:t>Nasional</a:t>
            </a:r>
            <a:r>
              <a:rPr lang="en-US" sz="1400" dirty="0"/>
              <a:t> Emma Suri (emma.suri@sera.astra.co.id</a:t>
            </a:r>
            <a:r>
              <a:rPr lang="en-US" sz="1400" dirty="0" smtClean="0"/>
              <a:t>).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39722" y="2880232"/>
            <a:ext cx="93403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Q: </a:t>
            </a:r>
            <a:r>
              <a:rPr lang="en-US" sz="1400" dirty="0" err="1" smtClean="0"/>
              <a:t>Apakah</a:t>
            </a:r>
            <a:r>
              <a:rPr lang="en-US" sz="1400" dirty="0" smtClean="0"/>
              <a:t> </a:t>
            </a:r>
            <a:r>
              <a:rPr lang="en-US" sz="1400" dirty="0" err="1" smtClean="0"/>
              <a:t>bisa</a:t>
            </a:r>
            <a:r>
              <a:rPr lang="en-US" sz="1400" dirty="0" smtClean="0"/>
              <a:t> </a:t>
            </a:r>
            <a:r>
              <a:rPr lang="en-US" sz="1400" dirty="0" err="1" smtClean="0"/>
              <a:t>melakukan</a:t>
            </a:r>
            <a:r>
              <a:rPr lang="en-US" sz="1400" dirty="0" smtClean="0"/>
              <a:t> issued </a:t>
            </a:r>
            <a:r>
              <a:rPr lang="en-US" sz="1400" dirty="0" err="1" smtClean="0"/>
              <a:t>tiket</a:t>
            </a:r>
            <a:r>
              <a:rPr lang="en-US" sz="1400" dirty="0" smtClean="0"/>
              <a:t> </a:t>
            </a:r>
            <a:r>
              <a:rPr lang="en-US" sz="1400" dirty="0" err="1" smtClean="0"/>
              <a:t>sebelum</a:t>
            </a:r>
            <a:r>
              <a:rPr lang="en-US" sz="1400" dirty="0" smtClean="0"/>
              <a:t> status SPD </a:t>
            </a:r>
            <a:r>
              <a:rPr lang="en-US" sz="1400" dirty="0" err="1" smtClean="0"/>
              <a:t>menunggu</a:t>
            </a:r>
            <a:r>
              <a:rPr lang="en-US" sz="1400" dirty="0" smtClean="0"/>
              <a:t> approval </a:t>
            </a:r>
            <a:r>
              <a:rPr lang="en-US" sz="1400" dirty="0" err="1" smtClean="0"/>
              <a:t>atasan</a:t>
            </a:r>
            <a:r>
              <a:rPr lang="en-US" sz="1400" dirty="0" smtClean="0"/>
              <a:t> </a:t>
            </a:r>
            <a:r>
              <a:rPr lang="en-US" sz="1400" dirty="0" err="1" smtClean="0"/>
              <a:t>tujuan</a:t>
            </a:r>
            <a:r>
              <a:rPr lang="en-US" sz="1400" dirty="0" smtClean="0"/>
              <a:t>?</a:t>
            </a:r>
          </a:p>
          <a:p>
            <a:r>
              <a:rPr lang="en-US" sz="1400" dirty="0" smtClean="0"/>
              <a:t>A: </a:t>
            </a:r>
            <a:r>
              <a:rPr lang="en-US" sz="1400" dirty="0" err="1" smtClean="0"/>
              <a:t>Tidak</a:t>
            </a:r>
            <a:r>
              <a:rPr lang="en-US" sz="1400" dirty="0" smtClean="0"/>
              <a:t> </a:t>
            </a:r>
            <a:r>
              <a:rPr lang="en-US" sz="1400" dirty="0" err="1" smtClean="0"/>
              <a:t>bisa</a:t>
            </a:r>
            <a:r>
              <a:rPr lang="en-US" sz="1400" dirty="0" smtClean="0"/>
              <a:t>. </a:t>
            </a:r>
            <a:r>
              <a:rPr lang="en-US" sz="1400" dirty="0" err="1" smtClean="0"/>
              <a:t>Dikarenakan</a:t>
            </a:r>
            <a:r>
              <a:rPr lang="en-US" sz="1400" dirty="0" smtClean="0"/>
              <a:t> </a:t>
            </a:r>
            <a:r>
              <a:rPr lang="en-US" sz="1400" dirty="0" err="1" smtClean="0"/>
              <a:t>semua</a:t>
            </a:r>
            <a:r>
              <a:rPr lang="en-US" sz="1400" dirty="0" smtClean="0"/>
              <a:t> </a:t>
            </a:r>
            <a:r>
              <a:rPr lang="en-US" sz="1400" dirty="0" err="1" smtClean="0"/>
              <a:t>atasan</a:t>
            </a:r>
            <a:r>
              <a:rPr lang="en-US" sz="1400" dirty="0" smtClean="0"/>
              <a:t> </a:t>
            </a:r>
            <a:r>
              <a:rPr lang="en-US" sz="1400" dirty="0" err="1" smtClean="0"/>
              <a:t>harus</a:t>
            </a:r>
            <a:r>
              <a:rPr lang="en-US" sz="1400" dirty="0" smtClean="0"/>
              <a:t> </a:t>
            </a:r>
            <a:r>
              <a:rPr lang="en-US" sz="1400" dirty="0" err="1" smtClean="0"/>
              <a:t>menyetujui</a:t>
            </a:r>
            <a:r>
              <a:rPr lang="en-US" sz="1400" dirty="0" smtClean="0"/>
              <a:t> SPD </a:t>
            </a:r>
            <a:r>
              <a:rPr lang="en-US" sz="1400" dirty="0" err="1" smtClean="0"/>
              <a:t>terlebih</a:t>
            </a:r>
            <a:r>
              <a:rPr lang="en-US" sz="1400" dirty="0" smtClean="0"/>
              <a:t> </a:t>
            </a:r>
            <a:r>
              <a:rPr lang="en-US" sz="1400" dirty="0" err="1" smtClean="0"/>
              <a:t>dahulu</a:t>
            </a:r>
            <a:r>
              <a:rPr lang="en-US" sz="1400" dirty="0" smtClean="0"/>
              <a:t> </a:t>
            </a:r>
            <a:r>
              <a:rPr lang="en-US" sz="1400" dirty="0" err="1" smtClean="0"/>
              <a:t>kemudian</a:t>
            </a:r>
            <a:r>
              <a:rPr lang="en-US" sz="1400" dirty="0" smtClean="0"/>
              <a:t> GA Sera HO </a:t>
            </a:r>
            <a:r>
              <a:rPr lang="en-US" sz="1400" dirty="0" err="1" smtClean="0"/>
              <a:t>melakukan</a:t>
            </a:r>
            <a:r>
              <a:rPr lang="en-US" sz="1400" dirty="0" smtClean="0"/>
              <a:t> issued </a:t>
            </a:r>
            <a:r>
              <a:rPr lang="en-US" sz="1400" dirty="0" err="1" smtClean="0"/>
              <a:t>tiket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r>
              <a:rPr lang="en-US" sz="1400" dirty="0" smtClean="0"/>
              <a:t>Q: </a:t>
            </a:r>
            <a:r>
              <a:rPr lang="en-US" sz="1400" dirty="0" err="1"/>
              <a:t>B</a:t>
            </a:r>
            <a:r>
              <a:rPr lang="en-US" sz="1400" dirty="0" err="1" smtClean="0"/>
              <a:t>agaimana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SPD extend?</a:t>
            </a:r>
          </a:p>
          <a:p>
            <a:r>
              <a:rPr lang="en-US" sz="1400" dirty="0" smtClean="0"/>
              <a:t>A: Create </a:t>
            </a:r>
            <a:r>
              <a:rPr lang="en-US" sz="1400" dirty="0" err="1" smtClean="0"/>
              <a:t>baru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tanggal</a:t>
            </a:r>
            <a:r>
              <a:rPr lang="en-US" sz="1400" dirty="0" smtClean="0"/>
              <a:t> SPD yang di-extend.</a:t>
            </a:r>
          </a:p>
          <a:p>
            <a:endParaRPr lang="en-US" sz="1400" dirty="0"/>
          </a:p>
          <a:p>
            <a:r>
              <a:rPr lang="en-US" sz="1400" dirty="0" smtClean="0"/>
              <a:t>Q</a:t>
            </a:r>
            <a:r>
              <a:rPr lang="en-US" sz="1400" dirty="0"/>
              <a:t>: </a:t>
            </a:r>
            <a:r>
              <a:rPr lang="en-US" sz="1400" dirty="0" err="1" smtClean="0"/>
              <a:t>Berapa</a:t>
            </a:r>
            <a:r>
              <a:rPr lang="en-US" sz="1400" dirty="0" smtClean="0"/>
              <a:t> lama claim SPD kami </a:t>
            </a:r>
            <a:r>
              <a:rPr lang="en-US" sz="1400" dirty="0" err="1" smtClean="0"/>
              <a:t>cair</a:t>
            </a:r>
            <a:r>
              <a:rPr lang="en-US" sz="1400" dirty="0" smtClean="0"/>
              <a:t>?</a:t>
            </a:r>
            <a:endParaRPr lang="en-US" sz="1400" dirty="0"/>
          </a:p>
          <a:p>
            <a:r>
              <a:rPr lang="en-US" sz="1400" dirty="0"/>
              <a:t>A: </a:t>
            </a:r>
            <a:r>
              <a:rPr lang="en-US" sz="1400" dirty="0" err="1" smtClean="0"/>
              <a:t>Estimasi</a:t>
            </a:r>
            <a:r>
              <a:rPr lang="en-US" sz="1400" dirty="0" smtClean="0"/>
              <a:t> 14 </a:t>
            </a:r>
            <a:r>
              <a:rPr lang="en-US" sz="1400" dirty="0" err="1" smtClean="0"/>
              <a:t>hari</a:t>
            </a:r>
            <a:r>
              <a:rPr lang="en-US" sz="1400" dirty="0" smtClean="0"/>
              <a:t> </a:t>
            </a:r>
            <a:r>
              <a:rPr lang="en-US" sz="1400" dirty="0" err="1" smtClean="0"/>
              <a:t>kerja</a:t>
            </a:r>
            <a:r>
              <a:rPr lang="en-US" sz="1400" dirty="0" smtClean="0"/>
              <a:t> </a:t>
            </a:r>
            <a:r>
              <a:rPr lang="en-US" sz="1400" dirty="0" err="1" smtClean="0"/>
              <a:t>setelah</a:t>
            </a:r>
            <a:r>
              <a:rPr lang="en-US" sz="1400" dirty="0" smtClean="0"/>
              <a:t> </a:t>
            </a:r>
            <a:r>
              <a:rPr lang="en-US" sz="1400" dirty="0" err="1" smtClean="0"/>
              <a:t>atasan</a:t>
            </a:r>
            <a:r>
              <a:rPr lang="en-US" sz="1400" dirty="0" smtClean="0"/>
              <a:t> approve claim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dokumen</a:t>
            </a:r>
            <a:r>
              <a:rPr lang="en-US" sz="1400" dirty="0" smtClean="0"/>
              <a:t> </a:t>
            </a:r>
            <a:r>
              <a:rPr lang="en-US" sz="1400" dirty="0" err="1" smtClean="0"/>
              <a:t>lengkap</a:t>
            </a:r>
            <a:r>
              <a:rPr lang="en-US" sz="1400" dirty="0" smtClean="0"/>
              <a:t> </a:t>
            </a:r>
            <a:r>
              <a:rPr lang="en-US" sz="1400" dirty="0" err="1" smtClean="0"/>
              <a:t>diterima</a:t>
            </a:r>
            <a:r>
              <a:rPr lang="en-US" sz="1400" dirty="0" smtClean="0"/>
              <a:t> </a:t>
            </a:r>
            <a:r>
              <a:rPr lang="en-US" sz="1400" dirty="0" err="1" smtClean="0"/>
              <a:t>oleh</a:t>
            </a:r>
            <a:r>
              <a:rPr lang="en-US" sz="1400" dirty="0" smtClean="0"/>
              <a:t> GA Sera HO.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dirty="0" err="1" smtClean="0"/>
              <a:t>Pembayaran</a:t>
            </a:r>
            <a:r>
              <a:rPr lang="en-US" sz="1400" dirty="0" smtClean="0"/>
              <a:t> </a:t>
            </a:r>
            <a:r>
              <a:rPr lang="en-US" sz="1400" dirty="0" err="1" smtClean="0"/>
              <a:t>oleh</a:t>
            </a:r>
            <a:r>
              <a:rPr lang="en-US" sz="1400" dirty="0" smtClean="0"/>
              <a:t> </a:t>
            </a:r>
            <a:r>
              <a:rPr lang="en-US" sz="1400" dirty="0" err="1" smtClean="0"/>
              <a:t>Kasir</a:t>
            </a:r>
            <a:r>
              <a:rPr lang="en-US" sz="1400" dirty="0" smtClean="0"/>
              <a:t> </a:t>
            </a:r>
            <a:r>
              <a:rPr lang="en-US" sz="1400" dirty="0" err="1" smtClean="0"/>
              <a:t>dilakukan</a:t>
            </a:r>
            <a:r>
              <a:rPr lang="en-US" sz="1400" dirty="0" smtClean="0"/>
              <a:t> </a:t>
            </a:r>
            <a:r>
              <a:rPr lang="en-US" sz="1400" dirty="0" err="1" smtClean="0"/>
              <a:t>setiap</a:t>
            </a:r>
            <a:r>
              <a:rPr lang="en-US" sz="1400" dirty="0" smtClean="0"/>
              <a:t> </a:t>
            </a:r>
            <a:r>
              <a:rPr lang="en-US" sz="1400" dirty="0" err="1" smtClean="0"/>
              <a:t>hari</a:t>
            </a:r>
            <a:r>
              <a:rPr lang="en-US" sz="1400" dirty="0" smtClean="0"/>
              <a:t> </a:t>
            </a:r>
            <a:r>
              <a:rPr lang="en-US" sz="1400" dirty="0" err="1" smtClean="0"/>
              <a:t>Rabu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Sera HO </a:t>
            </a:r>
            <a:r>
              <a:rPr lang="en-US" sz="1400" dirty="0" err="1" smtClean="0"/>
              <a:t>dan</a:t>
            </a:r>
            <a:r>
              <a:rPr lang="en-US" sz="1400" dirty="0" smtClean="0"/>
              <a:t> TRAC. </a:t>
            </a:r>
            <a:r>
              <a:rPr lang="en-US" sz="1400" dirty="0" err="1" smtClean="0"/>
              <a:t>Leadtime</a:t>
            </a:r>
            <a:r>
              <a:rPr lang="en-US" sz="1400" dirty="0" smtClean="0"/>
              <a:t> claim </a:t>
            </a:r>
            <a:r>
              <a:rPr lang="en-US" sz="1400" dirty="0" err="1" smtClean="0"/>
              <a:t>ada</a:t>
            </a:r>
            <a:r>
              <a:rPr lang="en-US" sz="1400" dirty="0" smtClean="0"/>
              <a:t> </a:t>
            </a:r>
            <a:r>
              <a:rPr lang="en-US" sz="1400" dirty="0" err="1" smtClean="0"/>
              <a:t>pada</a:t>
            </a:r>
            <a:r>
              <a:rPr lang="en-US" sz="1400" dirty="0" smtClean="0"/>
              <a:t> </a:t>
            </a:r>
            <a:r>
              <a:rPr lang="en-US" sz="1400" dirty="0" err="1" smtClean="0"/>
              <a:t>gambar</a:t>
            </a:r>
            <a:r>
              <a:rPr lang="en-US" sz="1400" dirty="0" smtClean="0"/>
              <a:t> di </a:t>
            </a:r>
            <a:r>
              <a:rPr lang="en-US" sz="1400" dirty="0" err="1" smtClean="0"/>
              <a:t>bawah</a:t>
            </a:r>
            <a:r>
              <a:rPr lang="en-US" sz="1400" dirty="0" smtClean="0"/>
              <a:t> </a:t>
            </a:r>
            <a:r>
              <a:rPr lang="en-US" sz="1400" dirty="0" err="1" smtClean="0"/>
              <a:t>ini</a:t>
            </a:r>
            <a:r>
              <a:rPr lang="en-US" sz="1400" dirty="0" smtClean="0"/>
              <a:t>.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1031427936"/>
              </p:ext>
            </p:extLst>
          </p:nvPr>
        </p:nvGraphicFramePr>
        <p:xfrm>
          <a:off x="0" y="251238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35318" y="5475889"/>
            <a:ext cx="1406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Start </a:t>
            </a:r>
            <a:r>
              <a:rPr lang="en-US" sz="1600" dirty="0" err="1" smtClean="0"/>
              <a:t>Leadtime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721764" y="5488954"/>
            <a:ext cx="1114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 </a:t>
            </a:r>
            <a:r>
              <a:rPr lang="en-US" sz="1600" dirty="0" err="1" smtClean="0"/>
              <a:t>hari</a:t>
            </a:r>
            <a:r>
              <a:rPr lang="en-US" sz="1600" dirty="0" smtClean="0"/>
              <a:t> </a:t>
            </a:r>
            <a:r>
              <a:rPr lang="en-US" sz="1600" dirty="0" err="1" smtClean="0"/>
              <a:t>kerja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868418" y="5493308"/>
            <a:ext cx="1537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 </a:t>
            </a:r>
            <a:r>
              <a:rPr lang="en-US" sz="1600" dirty="0" err="1" smtClean="0"/>
              <a:t>hari</a:t>
            </a:r>
            <a:r>
              <a:rPr lang="en-US" sz="1600" dirty="0" smtClean="0"/>
              <a:t> </a:t>
            </a:r>
            <a:r>
              <a:rPr lang="en-US" sz="1600" dirty="0" err="1" smtClean="0"/>
              <a:t>kerja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241510" y="4873210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Sera HO </a:t>
            </a:r>
            <a:r>
              <a:rPr lang="en-US" dirty="0" err="1" smtClean="0"/>
              <a:t>dan</a:t>
            </a:r>
            <a:r>
              <a:rPr lang="en-US" dirty="0" smtClean="0"/>
              <a:t> TRAC</a:t>
            </a:r>
            <a:endParaRPr lang="en-US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xmlns="" val="1047467036"/>
              </p:ext>
            </p:extLst>
          </p:nvPr>
        </p:nvGraphicFramePr>
        <p:xfrm>
          <a:off x="53788" y="336602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52585" y="6318842"/>
            <a:ext cx="1406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Start </a:t>
            </a:r>
            <a:r>
              <a:rPr lang="en-US" sz="1600" dirty="0" err="1" smtClean="0"/>
              <a:t>Leadtime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639031" y="6331907"/>
            <a:ext cx="1114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 </a:t>
            </a:r>
            <a:r>
              <a:rPr lang="en-US" sz="1600" dirty="0" err="1" smtClean="0"/>
              <a:t>hari</a:t>
            </a:r>
            <a:r>
              <a:rPr lang="en-US" sz="1600" dirty="0" smtClean="0"/>
              <a:t> </a:t>
            </a:r>
            <a:r>
              <a:rPr lang="en-US" sz="1600" dirty="0" err="1" smtClean="0"/>
              <a:t>kerja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106416" y="6321406"/>
            <a:ext cx="1537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  <a:r>
              <a:rPr lang="en-US" sz="1600" dirty="0" smtClean="0"/>
              <a:t> </a:t>
            </a:r>
            <a:r>
              <a:rPr lang="en-US" sz="1600" dirty="0" err="1" smtClean="0"/>
              <a:t>hari</a:t>
            </a:r>
            <a:r>
              <a:rPr lang="en-US" sz="1600" dirty="0" smtClean="0"/>
              <a:t> </a:t>
            </a:r>
            <a:r>
              <a:rPr lang="en-US" sz="1600" dirty="0" err="1" smtClean="0"/>
              <a:t>kerja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669606" y="6308343"/>
            <a:ext cx="1537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</a:t>
            </a:r>
            <a:r>
              <a:rPr lang="en-US" sz="1600" smtClean="0"/>
              <a:t> </a:t>
            </a:r>
            <a:r>
              <a:rPr lang="en-US" sz="1600" dirty="0" err="1" smtClean="0"/>
              <a:t>hari</a:t>
            </a:r>
            <a:r>
              <a:rPr lang="en-US" sz="1600" dirty="0" smtClean="0"/>
              <a:t> </a:t>
            </a:r>
            <a:r>
              <a:rPr lang="en-US" sz="1600" dirty="0" err="1" smtClean="0"/>
              <a:t>kerja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276345" y="5887759"/>
            <a:ext cx="371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SELOG, HMU, SMM, IBID, ORENZ, TDS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16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332223" y="3099415"/>
            <a:ext cx="38222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Terima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Kasih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836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1033</Words>
  <Application>Microsoft Office PowerPoint</Application>
  <PresentationFormat>Custom</PresentationFormat>
  <Paragraphs>206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Scenario Approval SPD</vt:lpstr>
      <vt:lpstr>Scenario Approval Claim SPD 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farika maharani</dc:creator>
  <cp:lastModifiedBy>ASUS</cp:lastModifiedBy>
  <cp:revision>65</cp:revision>
  <dcterms:created xsi:type="dcterms:W3CDTF">2015-03-18T04:02:56Z</dcterms:created>
  <dcterms:modified xsi:type="dcterms:W3CDTF">2015-04-06T03:55:43Z</dcterms:modified>
</cp:coreProperties>
</file>