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notesMasterIdLst>
    <p:notesMasterId r:id="rId19"/>
  </p:notesMasterIdLst>
  <p:sldIdLst>
    <p:sldId id="272" r:id="rId2"/>
    <p:sldId id="256" r:id="rId3"/>
    <p:sldId id="261" r:id="rId4"/>
    <p:sldId id="284" r:id="rId5"/>
    <p:sldId id="276" r:id="rId6"/>
    <p:sldId id="277" r:id="rId7"/>
    <p:sldId id="278" r:id="rId8"/>
    <p:sldId id="282" r:id="rId9"/>
    <p:sldId id="283" r:id="rId10"/>
    <p:sldId id="258" r:id="rId11"/>
    <p:sldId id="262" r:id="rId12"/>
    <p:sldId id="285" r:id="rId13"/>
    <p:sldId id="264" r:id="rId14"/>
    <p:sldId id="279" r:id="rId15"/>
    <p:sldId id="286" r:id="rId16"/>
    <p:sldId id="280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25E6768-B986-40E7-AE81-A34A7FC531BF}">
          <p14:sldIdLst>
            <p14:sldId id="272"/>
            <p14:sldId id="256"/>
            <p14:sldId id="261"/>
            <p14:sldId id="284"/>
            <p14:sldId id="276"/>
            <p14:sldId id="277"/>
            <p14:sldId id="278"/>
            <p14:sldId id="282"/>
            <p14:sldId id="283"/>
          </p14:sldIdLst>
        </p14:section>
        <p14:section name="Unser Workflow" id="{49687AAC-A493-48E6-8302-59344D4125D7}">
          <p14:sldIdLst/>
        </p14:section>
        <p14:section name="Qualitätssicherung" id="{A28389F7-F560-451D-8B54-CE44C66BC36A}">
          <p14:sldIdLst>
            <p14:sldId id="258"/>
            <p14:sldId id="262"/>
            <p14:sldId id="285"/>
            <p14:sldId id="264"/>
            <p14:sldId id="279"/>
            <p14:sldId id="286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71" autoAdjust="0"/>
  </p:normalViewPr>
  <p:slideViewPr>
    <p:cSldViewPr snapToGrid="0">
      <p:cViewPr>
        <p:scale>
          <a:sx n="149" d="100"/>
          <a:sy n="149" d="100"/>
        </p:scale>
        <p:origin x="-1448" y="-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b63c0d9ac5fe75a/Dokumente/Zeit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b63c0d9ac5fe75a/Dokumente/Zeit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Arbeitszeit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Tabelle1!$J$3</c:f>
              <c:strCache>
                <c:ptCount val="1"/>
                <c:pt idx="0">
                  <c:v>Soll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Tabelle1!$I$4:$I$25</c:f>
              <c:numCache>
                <c:formatCode>General</c:formatCode>
                <c:ptCount val="22"/>
                <c:pt idx="0">
                  <c:v>45</c:v>
                </c:pt>
                <c:pt idx="1">
                  <c:v>46</c:v>
                </c:pt>
                <c:pt idx="2">
                  <c:v>47</c:v>
                </c:pt>
                <c:pt idx="3">
                  <c:v>48</c:v>
                </c:pt>
                <c:pt idx="4">
                  <c:v>49</c:v>
                </c:pt>
                <c:pt idx="5">
                  <c:v>50</c:v>
                </c:pt>
                <c:pt idx="6">
                  <c:v>51</c:v>
                </c:pt>
                <c:pt idx="7">
                  <c:v>52</c:v>
                </c:pt>
                <c:pt idx="8">
                  <c:v>53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</c:numCache>
            </c:numRef>
          </c:cat>
          <c:val>
            <c:numRef>
              <c:f>Tabelle1!$J$4:$J$25</c:f>
              <c:numCache>
                <c:formatCode>[h]:mm:ss</c:formatCode>
                <c:ptCount val="22"/>
                <c:pt idx="0">
                  <c:v>2.3674242424242427</c:v>
                </c:pt>
                <c:pt idx="1">
                  <c:v>4.7348484848484853</c:v>
                </c:pt>
                <c:pt idx="2">
                  <c:v>7.1022727272727284</c:v>
                </c:pt>
                <c:pt idx="3">
                  <c:v>9.4696969696969706</c:v>
                </c:pt>
                <c:pt idx="4">
                  <c:v>11.837121212121213</c:v>
                </c:pt>
                <c:pt idx="5">
                  <c:v>14.204545454545457</c:v>
                </c:pt>
                <c:pt idx="6">
                  <c:v>16.571969696969699</c:v>
                </c:pt>
                <c:pt idx="7">
                  <c:v>18.939393939393941</c:v>
                </c:pt>
                <c:pt idx="8">
                  <c:v>21.306818181818183</c:v>
                </c:pt>
                <c:pt idx="9">
                  <c:v>23.674242424242426</c:v>
                </c:pt>
                <c:pt idx="10">
                  <c:v>26.041666666666668</c:v>
                </c:pt>
                <c:pt idx="11">
                  <c:v>28.409090909090914</c:v>
                </c:pt>
                <c:pt idx="12">
                  <c:v>30.776515151515156</c:v>
                </c:pt>
                <c:pt idx="13">
                  <c:v>33.143939393939398</c:v>
                </c:pt>
                <c:pt idx="14">
                  <c:v>35.51136363636364</c:v>
                </c:pt>
                <c:pt idx="15">
                  <c:v>37.878787878787882</c:v>
                </c:pt>
                <c:pt idx="16">
                  <c:v>40.246212121212125</c:v>
                </c:pt>
                <c:pt idx="17">
                  <c:v>42.613636363636367</c:v>
                </c:pt>
                <c:pt idx="18">
                  <c:v>44.981060606060609</c:v>
                </c:pt>
                <c:pt idx="19">
                  <c:v>47.348484848484851</c:v>
                </c:pt>
                <c:pt idx="20">
                  <c:v>49.715909090909093</c:v>
                </c:pt>
                <c:pt idx="21">
                  <c:v>52.083333333333336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47-46CB-9457-CA178D7645C3}"/>
            </c:ext>
          </c:extLst>
        </c:ser>
        <c:ser>
          <c:idx val="0"/>
          <c:order val="1"/>
          <c:tx>
            <c:strRef>
              <c:f>Tabelle1!$K$3</c:f>
              <c:strCache>
                <c:ptCount val="1"/>
                <c:pt idx="0">
                  <c:v>Ist</c:v>
                </c:pt>
              </c:strCache>
            </c:strRef>
          </c:tx>
          <c:spPr>
            <a:ln w="34925" cap="rnd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Tabelle1!$I$4:$I$25</c:f>
              <c:numCache>
                <c:formatCode>General</c:formatCode>
                <c:ptCount val="22"/>
                <c:pt idx="0">
                  <c:v>45</c:v>
                </c:pt>
                <c:pt idx="1">
                  <c:v>46</c:v>
                </c:pt>
                <c:pt idx="2">
                  <c:v>47</c:v>
                </c:pt>
                <c:pt idx="3">
                  <c:v>48</c:v>
                </c:pt>
                <c:pt idx="4">
                  <c:v>49</c:v>
                </c:pt>
                <c:pt idx="5">
                  <c:v>50</c:v>
                </c:pt>
                <c:pt idx="6">
                  <c:v>51</c:v>
                </c:pt>
                <c:pt idx="7">
                  <c:v>52</c:v>
                </c:pt>
                <c:pt idx="8">
                  <c:v>53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</c:numCache>
            </c:numRef>
          </c:cat>
          <c:val>
            <c:numRef>
              <c:f>Tabelle1!$K$4:$K$25</c:f>
              <c:numCache>
                <c:formatCode>[h]:mm:ss</c:formatCode>
                <c:ptCount val="22"/>
                <c:pt idx="0">
                  <c:v>1.9909722222222221</c:v>
                </c:pt>
                <c:pt idx="1">
                  <c:v>4.0326388888888882</c:v>
                </c:pt>
                <c:pt idx="2">
                  <c:v>6.0812499999999989</c:v>
                </c:pt>
                <c:pt idx="3">
                  <c:v>8.2847222222222214</c:v>
                </c:pt>
                <c:pt idx="4">
                  <c:v>9.9881944444444439</c:v>
                </c:pt>
                <c:pt idx="5">
                  <c:v>11.685416666666667</c:v>
                </c:pt>
                <c:pt idx="6">
                  <c:v>13.732638888888889</c:v>
                </c:pt>
                <c:pt idx="7">
                  <c:v>15.104166666666668</c:v>
                </c:pt>
                <c:pt idx="8">
                  <c:v>15.790972222222223</c:v>
                </c:pt>
                <c:pt idx="9">
                  <c:v>17.338888888888889</c:v>
                </c:pt>
                <c:pt idx="10">
                  <c:v>20.194444444444443</c:v>
                </c:pt>
                <c:pt idx="11">
                  <c:v>23.857638888888886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47-46CB-9457-CA178D764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783784"/>
        <c:axId val="322784112"/>
      </c:lineChart>
      <c:catAx>
        <c:axId val="32278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2784112"/>
        <c:crosses val="autoZero"/>
        <c:auto val="1"/>
        <c:lblAlgn val="ctr"/>
        <c:lblOffset val="100"/>
        <c:noMultiLvlLbl val="0"/>
      </c:catAx>
      <c:valAx>
        <c:axId val="322784112"/>
        <c:scaling>
          <c:orientation val="minMax"/>
          <c:max val="52.0833333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2783784"/>
        <c:crosses val="autoZero"/>
        <c:crossBetween val="between"/>
        <c:majorUnit val="10.216666"/>
        <c:minorUnit val="2.367424240000000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Arbeitszeit</a:t>
            </a:r>
          </a:p>
        </c:rich>
      </c:tx>
      <c:layout>
        <c:manualLayout>
          <c:xMode val="edge"/>
          <c:yMode val="edge"/>
          <c:x val="0.30583327084114487"/>
          <c:y val="2.09940010055394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Tabelle1!$J$3</c:f>
              <c:strCache>
                <c:ptCount val="1"/>
                <c:pt idx="0">
                  <c:v>Soll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Tabelle1!$I$4:$I$25</c:f>
              <c:numCache>
                <c:formatCode>General</c:formatCode>
                <c:ptCount val="22"/>
                <c:pt idx="0">
                  <c:v>45</c:v>
                </c:pt>
                <c:pt idx="1">
                  <c:v>46</c:v>
                </c:pt>
                <c:pt idx="2">
                  <c:v>47</c:v>
                </c:pt>
                <c:pt idx="3">
                  <c:v>48</c:v>
                </c:pt>
                <c:pt idx="4">
                  <c:v>49</c:v>
                </c:pt>
                <c:pt idx="5">
                  <c:v>50</c:v>
                </c:pt>
                <c:pt idx="6">
                  <c:v>51</c:v>
                </c:pt>
                <c:pt idx="7">
                  <c:v>52</c:v>
                </c:pt>
                <c:pt idx="8">
                  <c:v>53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</c:numCache>
            </c:numRef>
          </c:cat>
          <c:val>
            <c:numRef>
              <c:f>Tabelle1!$J$4:$J$25</c:f>
              <c:numCache>
                <c:formatCode>[h]:mm:ss</c:formatCode>
                <c:ptCount val="22"/>
                <c:pt idx="0">
                  <c:v>2.3674242424242427</c:v>
                </c:pt>
                <c:pt idx="1">
                  <c:v>4.7348484848484853</c:v>
                </c:pt>
                <c:pt idx="2">
                  <c:v>7.1022727272727284</c:v>
                </c:pt>
                <c:pt idx="3">
                  <c:v>9.4696969696969706</c:v>
                </c:pt>
                <c:pt idx="4">
                  <c:v>11.837121212121213</c:v>
                </c:pt>
                <c:pt idx="5">
                  <c:v>14.204545454545457</c:v>
                </c:pt>
                <c:pt idx="6">
                  <c:v>16.571969696969699</c:v>
                </c:pt>
                <c:pt idx="7">
                  <c:v>18.939393939393941</c:v>
                </c:pt>
                <c:pt idx="8">
                  <c:v>21.306818181818183</c:v>
                </c:pt>
                <c:pt idx="9">
                  <c:v>23.674242424242426</c:v>
                </c:pt>
                <c:pt idx="10">
                  <c:v>26.041666666666668</c:v>
                </c:pt>
                <c:pt idx="11">
                  <c:v>28.409090909090914</c:v>
                </c:pt>
                <c:pt idx="12">
                  <c:v>30.776515151515156</c:v>
                </c:pt>
                <c:pt idx="13">
                  <c:v>33.143939393939398</c:v>
                </c:pt>
                <c:pt idx="14">
                  <c:v>35.51136363636364</c:v>
                </c:pt>
                <c:pt idx="15">
                  <c:v>37.878787878787882</c:v>
                </c:pt>
                <c:pt idx="16">
                  <c:v>40.246212121212125</c:v>
                </c:pt>
                <c:pt idx="17">
                  <c:v>42.613636363636367</c:v>
                </c:pt>
                <c:pt idx="18">
                  <c:v>44.981060606060609</c:v>
                </c:pt>
                <c:pt idx="19">
                  <c:v>47.348484848484851</c:v>
                </c:pt>
                <c:pt idx="20">
                  <c:v>49.715909090909093</c:v>
                </c:pt>
                <c:pt idx="21">
                  <c:v>52.083333333333336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47-46CB-9457-CA178D7645C3}"/>
            </c:ext>
          </c:extLst>
        </c:ser>
        <c:ser>
          <c:idx val="0"/>
          <c:order val="1"/>
          <c:tx>
            <c:strRef>
              <c:f>Tabelle1!$K$3</c:f>
              <c:strCache>
                <c:ptCount val="1"/>
                <c:pt idx="0">
                  <c:v>Ist</c:v>
                </c:pt>
              </c:strCache>
            </c:strRef>
          </c:tx>
          <c:spPr>
            <a:ln w="34925" cap="rnd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Tabelle1!$I$4:$I$25</c:f>
              <c:numCache>
                <c:formatCode>General</c:formatCode>
                <c:ptCount val="22"/>
                <c:pt idx="0">
                  <c:v>45</c:v>
                </c:pt>
                <c:pt idx="1">
                  <c:v>46</c:v>
                </c:pt>
                <c:pt idx="2">
                  <c:v>47</c:v>
                </c:pt>
                <c:pt idx="3">
                  <c:v>48</c:v>
                </c:pt>
                <c:pt idx="4">
                  <c:v>49</c:v>
                </c:pt>
                <c:pt idx="5">
                  <c:v>50</c:v>
                </c:pt>
                <c:pt idx="6">
                  <c:v>51</c:v>
                </c:pt>
                <c:pt idx="7">
                  <c:v>52</c:v>
                </c:pt>
                <c:pt idx="8">
                  <c:v>53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</c:numCache>
            </c:numRef>
          </c:cat>
          <c:val>
            <c:numRef>
              <c:f>Tabelle1!$K$4:$K$25</c:f>
              <c:numCache>
                <c:formatCode>[h]:mm:ss</c:formatCode>
                <c:ptCount val="22"/>
                <c:pt idx="0">
                  <c:v>1.9909722222222221</c:v>
                </c:pt>
                <c:pt idx="1">
                  <c:v>4.0326388888888882</c:v>
                </c:pt>
                <c:pt idx="2">
                  <c:v>6.0812499999999989</c:v>
                </c:pt>
                <c:pt idx="3">
                  <c:v>8.2847222222222214</c:v>
                </c:pt>
                <c:pt idx="4">
                  <c:v>9.9881944444444439</c:v>
                </c:pt>
                <c:pt idx="5">
                  <c:v>11.685416666666667</c:v>
                </c:pt>
                <c:pt idx="6">
                  <c:v>13.732638888888889</c:v>
                </c:pt>
                <c:pt idx="7">
                  <c:v>15.104166666666668</c:v>
                </c:pt>
                <c:pt idx="8">
                  <c:v>15.790972222222223</c:v>
                </c:pt>
                <c:pt idx="9">
                  <c:v>17.338888888888889</c:v>
                </c:pt>
                <c:pt idx="10">
                  <c:v>20.194444444444443</c:v>
                </c:pt>
                <c:pt idx="11">
                  <c:v>23.857638888888886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47-46CB-9457-CA178D764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783784"/>
        <c:axId val="322784112"/>
      </c:lineChart>
      <c:catAx>
        <c:axId val="32278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2784112"/>
        <c:crosses val="autoZero"/>
        <c:auto val="1"/>
        <c:lblAlgn val="ctr"/>
        <c:lblOffset val="100"/>
        <c:noMultiLvlLbl val="0"/>
      </c:catAx>
      <c:valAx>
        <c:axId val="322784112"/>
        <c:scaling>
          <c:orientation val="minMax"/>
          <c:max val="52.0833333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2783784"/>
        <c:crosses val="autoZero"/>
        <c:crossBetween val="between"/>
        <c:majorUnit val="10.216666"/>
        <c:minorUnit val="2.367424240000000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EC8D1-B867-4DC9-BB9B-36297F49BFB7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9D6B32-8931-4136-8424-2983E102DCD4}">
      <dgm:prSet phldrT="[Text]"/>
      <dgm:spPr/>
      <dgm:t>
        <a:bodyPr/>
        <a:lstStyle/>
        <a:p>
          <a:r>
            <a:rPr lang="de-DE" dirty="0"/>
            <a:t>Renommierte Universität</a:t>
          </a:r>
        </a:p>
      </dgm:t>
    </dgm:pt>
    <dgm:pt modelId="{82875345-AD67-411E-8BB6-7AACD27DA25A}" type="parTrans" cxnId="{DD6CE51D-24C7-437A-8543-28D87296F967}">
      <dgm:prSet/>
      <dgm:spPr/>
      <dgm:t>
        <a:bodyPr/>
        <a:lstStyle/>
        <a:p>
          <a:endParaRPr lang="de-DE"/>
        </a:p>
      </dgm:t>
    </dgm:pt>
    <dgm:pt modelId="{81459978-3D5A-4650-A8E2-4B2214C3A074}" type="sibTrans" cxnId="{DD6CE51D-24C7-437A-8543-28D87296F967}">
      <dgm:prSet/>
      <dgm:spPr/>
      <dgm:t>
        <a:bodyPr/>
        <a:lstStyle/>
        <a:p>
          <a:endParaRPr lang="de-DE"/>
        </a:p>
      </dgm:t>
    </dgm:pt>
    <dgm:pt modelId="{6EECABCA-54D9-40B5-B349-DB2F920374AC}">
      <dgm:prSet phldrT="[Text]"/>
      <dgm:spPr/>
      <dgm:t>
        <a:bodyPr/>
        <a:lstStyle/>
        <a:p>
          <a:r>
            <a:rPr lang="de-DE" dirty="0"/>
            <a:t>Mehr Studenten</a:t>
          </a:r>
        </a:p>
      </dgm:t>
    </dgm:pt>
    <dgm:pt modelId="{ACDD4E60-C437-42F5-A823-C703F1C3A402}" type="parTrans" cxnId="{B06A5468-34F8-4EC2-BE89-AD16AD12C483}">
      <dgm:prSet/>
      <dgm:spPr/>
      <dgm:t>
        <a:bodyPr/>
        <a:lstStyle/>
        <a:p>
          <a:endParaRPr lang="de-DE"/>
        </a:p>
      </dgm:t>
    </dgm:pt>
    <dgm:pt modelId="{8516E6B1-3562-47FD-9146-5B6E719D9B28}" type="sibTrans" cxnId="{B06A5468-34F8-4EC2-BE89-AD16AD12C483}">
      <dgm:prSet/>
      <dgm:spPr/>
      <dgm:t>
        <a:bodyPr/>
        <a:lstStyle/>
        <a:p>
          <a:endParaRPr lang="de-DE"/>
        </a:p>
      </dgm:t>
    </dgm:pt>
    <dgm:pt modelId="{98ADFADE-1E66-46F3-8066-B03F002E48FA}">
      <dgm:prSet phldrT="[Text]"/>
      <dgm:spPr/>
      <dgm:t>
        <a:bodyPr/>
        <a:lstStyle/>
        <a:p>
          <a:r>
            <a:rPr lang="de-DE" dirty="0"/>
            <a:t>Gleiche Anzahl an Professoren</a:t>
          </a:r>
        </a:p>
      </dgm:t>
    </dgm:pt>
    <dgm:pt modelId="{1D4E6461-511E-4657-AE44-48F3959F856E}" type="parTrans" cxnId="{614D89D2-CC7F-4F3A-AC84-5E97296826B7}">
      <dgm:prSet/>
      <dgm:spPr/>
      <dgm:t>
        <a:bodyPr/>
        <a:lstStyle/>
        <a:p>
          <a:endParaRPr lang="de-DE"/>
        </a:p>
      </dgm:t>
    </dgm:pt>
    <dgm:pt modelId="{8EBA5060-42F5-4F4F-ACD5-5BB94207240D}" type="sibTrans" cxnId="{614D89D2-CC7F-4F3A-AC84-5E97296826B7}">
      <dgm:prSet/>
      <dgm:spPr/>
      <dgm:t>
        <a:bodyPr/>
        <a:lstStyle/>
        <a:p>
          <a:endParaRPr lang="de-DE"/>
        </a:p>
      </dgm:t>
    </dgm:pt>
    <dgm:pt modelId="{2B08F739-0711-4A4D-926D-73F18CADB3E2}">
      <dgm:prSet phldrT="[Text]"/>
      <dgm:spPr/>
      <dgm:t>
        <a:bodyPr/>
        <a:lstStyle/>
        <a:p>
          <a:r>
            <a:rPr lang="de-DE" dirty="0"/>
            <a:t>Sinkendes Student / Professor Verhältnis</a:t>
          </a:r>
        </a:p>
      </dgm:t>
    </dgm:pt>
    <dgm:pt modelId="{765D0CD8-E490-44C1-A72D-8F065E0422EF}" type="parTrans" cxnId="{8EB3CB71-2A52-4E3A-9B53-523F3EB20BCA}">
      <dgm:prSet/>
      <dgm:spPr/>
      <dgm:t>
        <a:bodyPr/>
        <a:lstStyle/>
        <a:p>
          <a:endParaRPr lang="de-DE"/>
        </a:p>
      </dgm:t>
    </dgm:pt>
    <dgm:pt modelId="{1617EDDA-B268-4270-856F-506CC85C799E}" type="sibTrans" cxnId="{8EB3CB71-2A52-4E3A-9B53-523F3EB20BCA}">
      <dgm:prSet/>
      <dgm:spPr/>
      <dgm:t>
        <a:bodyPr/>
        <a:lstStyle/>
        <a:p>
          <a:endParaRPr lang="de-DE"/>
        </a:p>
      </dgm:t>
    </dgm:pt>
    <dgm:pt modelId="{85B6C649-E054-4871-9020-3D121A977E32}">
      <dgm:prSet phldrT="[Text]"/>
      <dgm:spPr>
        <a:gradFill rotWithShape="0">
          <a:gsLst>
            <a:gs pos="2200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rgbClr val="30DE00"/>
            </a:gs>
          </a:gsLst>
        </a:gradFill>
      </dgm:spPr>
      <dgm:t>
        <a:bodyPr/>
        <a:lstStyle/>
        <a:p>
          <a:r>
            <a:rPr lang="de-DE" dirty="0"/>
            <a:t>Guter Abschluss</a:t>
          </a:r>
        </a:p>
      </dgm:t>
    </dgm:pt>
    <dgm:pt modelId="{681960FF-D00A-465F-832A-B6535F7ED471}" type="parTrans" cxnId="{2A7FBC3E-EC22-4AC3-87E5-751AEB7DC41B}">
      <dgm:prSet/>
      <dgm:spPr/>
      <dgm:t>
        <a:bodyPr/>
        <a:lstStyle/>
        <a:p>
          <a:endParaRPr lang="de-DE"/>
        </a:p>
      </dgm:t>
    </dgm:pt>
    <dgm:pt modelId="{02ACDA85-0DB0-455B-AAE8-7A9142BB30B5}" type="sibTrans" cxnId="{2A7FBC3E-EC22-4AC3-87E5-751AEB7DC41B}">
      <dgm:prSet/>
      <dgm:spPr/>
      <dgm:t>
        <a:bodyPr/>
        <a:lstStyle/>
        <a:p>
          <a:endParaRPr lang="de-DE"/>
        </a:p>
      </dgm:t>
    </dgm:pt>
    <dgm:pt modelId="{C73BCF1B-53DB-4061-8A3A-93F7F3BDE1DA}" type="pres">
      <dgm:prSet presAssocID="{3ADEC8D1-B867-4DC9-BB9B-36297F49BFB7}" presName="cycle" presStyleCnt="0">
        <dgm:presLayoutVars>
          <dgm:dir/>
          <dgm:resizeHandles val="exact"/>
        </dgm:presLayoutVars>
      </dgm:prSet>
      <dgm:spPr/>
    </dgm:pt>
    <dgm:pt modelId="{19E50EC5-A4DD-4CB5-9B7D-5736503DFEA8}" type="pres">
      <dgm:prSet presAssocID="{259D6B32-8931-4136-8424-2983E102DCD4}" presName="node" presStyleLbl="node1" presStyleIdx="0" presStyleCnt="5" custScaleX="141134" custScaleY="123930">
        <dgm:presLayoutVars>
          <dgm:bulletEnabled val="1"/>
        </dgm:presLayoutVars>
      </dgm:prSet>
      <dgm:spPr/>
    </dgm:pt>
    <dgm:pt modelId="{D2BF74DC-1B5F-4923-8654-30C6B6779BDF}" type="pres">
      <dgm:prSet presAssocID="{81459978-3D5A-4650-A8E2-4B2214C3A074}" presName="sibTrans" presStyleLbl="sibTrans2D1" presStyleIdx="0" presStyleCnt="5"/>
      <dgm:spPr/>
    </dgm:pt>
    <dgm:pt modelId="{79D14438-51D1-4A99-9D12-0D9497524F5B}" type="pres">
      <dgm:prSet presAssocID="{81459978-3D5A-4650-A8E2-4B2214C3A074}" presName="connectorText" presStyleLbl="sibTrans2D1" presStyleIdx="0" presStyleCnt="5"/>
      <dgm:spPr/>
    </dgm:pt>
    <dgm:pt modelId="{958AB9B0-FB70-4F54-B814-0122C2F270A3}" type="pres">
      <dgm:prSet presAssocID="{6EECABCA-54D9-40B5-B349-DB2F920374AC}" presName="node" presStyleLbl="node1" presStyleIdx="1" presStyleCnt="5">
        <dgm:presLayoutVars>
          <dgm:bulletEnabled val="1"/>
        </dgm:presLayoutVars>
      </dgm:prSet>
      <dgm:spPr/>
    </dgm:pt>
    <dgm:pt modelId="{622B9EEB-147C-4240-9DFE-FFB23151E241}" type="pres">
      <dgm:prSet presAssocID="{8516E6B1-3562-47FD-9146-5B6E719D9B28}" presName="sibTrans" presStyleLbl="sibTrans2D1" presStyleIdx="1" presStyleCnt="5"/>
      <dgm:spPr/>
    </dgm:pt>
    <dgm:pt modelId="{F905ABEE-85E3-4C84-BD4D-16DE32EDCE1A}" type="pres">
      <dgm:prSet presAssocID="{8516E6B1-3562-47FD-9146-5B6E719D9B28}" presName="connectorText" presStyleLbl="sibTrans2D1" presStyleIdx="1" presStyleCnt="5"/>
      <dgm:spPr/>
    </dgm:pt>
    <dgm:pt modelId="{6DEA30CC-6A2E-4756-BD80-148336FF907B}" type="pres">
      <dgm:prSet presAssocID="{98ADFADE-1E66-46F3-8066-B03F002E48FA}" presName="node" presStyleLbl="node1" presStyleIdx="2" presStyleCnt="5">
        <dgm:presLayoutVars>
          <dgm:bulletEnabled val="1"/>
        </dgm:presLayoutVars>
      </dgm:prSet>
      <dgm:spPr/>
    </dgm:pt>
    <dgm:pt modelId="{D44A529D-16AD-45CB-BEC8-FD413BD5B18D}" type="pres">
      <dgm:prSet presAssocID="{8EBA5060-42F5-4F4F-ACD5-5BB94207240D}" presName="sibTrans" presStyleLbl="sibTrans2D1" presStyleIdx="2" presStyleCnt="5"/>
      <dgm:spPr/>
    </dgm:pt>
    <dgm:pt modelId="{6E927671-7297-48E2-8DF2-14578D726E3E}" type="pres">
      <dgm:prSet presAssocID="{8EBA5060-42F5-4F4F-ACD5-5BB94207240D}" presName="connectorText" presStyleLbl="sibTrans2D1" presStyleIdx="2" presStyleCnt="5"/>
      <dgm:spPr/>
    </dgm:pt>
    <dgm:pt modelId="{60B48EF2-C29A-48B3-BCF4-130884B28BAE}" type="pres">
      <dgm:prSet presAssocID="{2B08F739-0711-4A4D-926D-73F18CADB3E2}" presName="node" presStyleLbl="node1" presStyleIdx="3" presStyleCnt="5">
        <dgm:presLayoutVars>
          <dgm:bulletEnabled val="1"/>
        </dgm:presLayoutVars>
      </dgm:prSet>
      <dgm:spPr/>
    </dgm:pt>
    <dgm:pt modelId="{1BDC4DF4-86D7-49DE-83D2-3988D9C1488B}" type="pres">
      <dgm:prSet presAssocID="{1617EDDA-B268-4270-856F-506CC85C799E}" presName="sibTrans" presStyleLbl="sibTrans2D1" presStyleIdx="3" presStyleCnt="5"/>
      <dgm:spPr/>
    </dgm:pt>
    <dgm:pt modelId="{90859AC1-ADCA-4486-9CC6-771F1ED7815D}" type="pres">
      <dgm:prSet presAssocID="{1617EDDA-B268-4270-856F-506CC85C799E}" presName="connectorText" presStyleLbl="sibTrans2D1" presStyleIdx="3" presStyleCnt="5"/>
      <dgm:spPr/>
    </dgm:pt>
    <dgm:pt modelId="{AF78B27D-2761-4896-91E8-64C8A8828E4D}" type="pres">
      <dgm:prSet presAssocID="{85B6C649-E054-4871-9020-3D121A977E32}" presName="node" presStyleLbl="node1" presStyleIdx="4" presStyleCnt="5">
        <dgm:presLayoutVars>
          <dgm:bulletEnabled val="1"/>
        </dgm:presLayoutVars>
      </dgm:prSet>
      <dgm:spPr/>
    </dgm:pt>
    <dgm:pt modelId="{0EBC8E08-1CB2-40D6-82B5-75A0D9DB0131}" type="pres">
      <dgm:prSet presAssocID="{02ACDA85-0DB0-455B-AAE8-7A9142BB30B5}" presName="sibTrans" presStyleLbl="sibTrans2D1" presStyleIdx="4" presStyleCnt="5"/>
      <dgm:spPr/>
    </dgm:pt>
    <dgm:pt modelId="{E725882A-EFDB-47AD-A5DC-6322E23BAA8C}" type="pres">
      <dgm:prSet presAssocID="{02ACDA85-0DB0-455B-AAE8-7A9142BB30B5}" presName="connectorText" presStyleLbl="sibTrans2D1" presStyleIdx="4" presStyleCnt="5"/>
      <dgm:spPr/>
    </dgm:pt>
  </dgm:ptLst>
  <dgm:cxnLst>
    <dgm:cxn modelId="{CD10F960-2896-4D28-A165-B7CD5F9B4237}" type="presOf" srcId="{81459978-3D5A-4650-A8E2-4B2214C3A074}" destId="{79D14438-51D1-4A99-9D12-0D9497524F5B}" srcOrd="1" destOrd="0" presId="urn:microsoft.com/office/officeart/2005/8/layout/cycle2"/>
    <dgm:cxn modelId="{B0619A55-DEA3-4F52-8444-CB8F425FE21F}" type="presOf" srcId="{85B6C649-E054-4871-9020-3D121A977E32}" destId="{AF78B27D-2761-4896-91E8-64C8A8828E4D}" srcOrd="0" destOrd="0" presId="urn:microsoft.com/office/officeart/2005/8/layout/cycle2"/>
    <dgm:cxn modelId="{F006EF96-D51E-4630-83B8-A27EEE192809}" type="presOf" srcId="{1617EDDA-B268-4270-856F-506CC85C799E}" destId="{90859AC1-ADCA-4486-9CC6-771F1ED7815D}" srcOrd="1" destOrd="0" presId="urn:microsoft.com/office/officeart/2005/8/layout/cycle2"/>
    <dgm:cxn modelId="{E5519308-DECE-454A-A16F-91CF795131B9}" type="presOf" srcId="{98ADFADE-1E66-46F3-8066-B03F002E48FA}" destId="{6DEA30CC-6A2E-4756-BD80-148336FF907B}" srcOrd="0" destOrd="0" presId="urn:microsoft.com/office/officeart/2005/8/layout/cycle2"/>
    <dgm:cxn modelId="{437CECB6-F0C6-410F-A730-0A9FDE7AA011}" type="presOf" srcId="{02ACDA85-0DB0-455B-AAE8-7A9142BB30B5}" destId="{0EBC8E08-1CB2-40D6-82B5-75A0D9DB0131}" srcOrd="0" destOrd="0" presId="urn:microsoft.com/office/officeart/2005/8/layout/cycle2"/>
    <dgm:cxn modelId="{8EB3CB71-2A52-4E3A-9B53-523F3EB20BCA}" srcId="{3ADEC8D1-B867-4DC9-BB9B-36297F49BFB7}" destId="{2B08F739-0711-4A4D-926D-73F18CADB3E2}" srcOrd="3" destOrd="0" parTransId="{765D0CD8-E490-44C1-A72D-8F065E0422EF}" sibTransId="{1617EDDA-B268-4270-856F-506CC85C799E}"/>
    <dgm:cxn modelId="{BAE3B916-0418-4688-8223-974179CE8D81}" type="presOf" srcId="{259D6B32-8931-4136-8424-2983E102DCD4}" destId="{19E50EC5-A4DD-4CB5-9B7D-5736503DFEA8}" srcOrd="0" destOrd="0" presId="urn:microsoft.com/office/officeart/2005/8/layout/cycle2"/>
    <dgm:cxn modelId="{D291FA9F-1BE4-4447-9A2C-1D795A8A543D}" type="presOf" srcId="{2B08F739-0711-4A4D-926D-73F18CADB3E2}" destId="{60B48EF2-C29A-48B3-BCF4-130884B28BAE}" srcOrd="0" destOrd="0" presId="urn:microsoft.com/office/officeart/2005/8/layout/cycle2"/>
    <dgm:cxn modelId="{FEA6C2E5-E18E-44B3-ABE3-1CCD6BE24F10}" type="presOf" srcId="{1617EDDA-B268-4270-856F-506CC85C799E}" destId="{1BDC4DF4-86D7-49DE-83D2-3988D9C1488B}" srcOrd="0" destOrd="0" presId="urn:microsoft.com/office/officeart/2005/8/layout/cycle2"/>
    <dgm:cxn modelId="{DA50398D-58F3-40E0-8318-659BA5F30E37}" type="presOf" srcId="{8516E6B1-3562-47FD-9146-5B6E719D9B28}" destId="{F905ABEE-85E3-4C84-BD4D-16DE32EDCE1A}" srcOrd="1" destOrd="0" presId="urn:microsoft.com/office/officeart/2005/8/layout/cycle2"/>
    <dgm:cxn modelId="{C8101C9C-AAC1-4E1C-A518-AB77FB06F396}" type="presOf" srcId="{6EECABCA-54D9-40B5-B349-DB2F920374AC}" destId="{958AB9B0-FB70-4F54-B814-0122C2F270A3}" srcOrd="0" destOrd="0" presId="urn:microsoft.com/office/officeart/2005/8/layout/cycle2"/>
    <dgm:cxn modelId="{B97B1FAE-39D7-429F-9E59-5E5FAE927994}" type="presOf" srcId="{8EBA5060-42F5-4F4F-ACD5-5BB94207240D}" destId="{D44A529D-16AD-45CB-BEC8-FD413BD5B18D}" srcOrd="0" destOrd="0" presId="urn:microsoft.com/office/officeart/2005/8/layout/cycle2"/>
    <dgm:cxn modelId="{614D89D2-CC7F-4F3A-AC84-5E97296826B7}" srcId="{3ADEC8D1-B867-4DC9-BB9B-36297F49BFB7}" destId="{98ADFADE-1E66-46F3-8066-B03F002E48FA}" srcOrd="2" destOrd="0" parTransId="{1D4E6461-511E-4657-AE44-48F3959F856E}" sibTransId="{8EBA5060-42F5-4F4F-ACD5-5BB94207240D}"/>
    <dgm:cxn modelId="{B06A5468-34F8-4EC2-BE89-AD16AD12C483}" srcId="{3ADEC8D1-B867-4DC9-BB9B-36297F49BFB7}" destId="{6EECABCA-54D9-40B5-B349-DB2F920374AC}" srcOrd="1" destOrd="0" parTransId="{ACDD4E60-C437-42F5-A823-C703F1C3A402}" sibTransId="{8516E6B1-3562-47FD-9146-5B6E719D9B28}"/>
    <dgm:cxn modelId="{2A7FBC3E-EC22-4AC3-87E5-751AEB7DC41B}" srcId="{3ADEC8D1-B867-4DC9-BB9B-36297F49BFB7}" destId="{85B6C649-E054-4871-9020-3D121A977E32}" srcOrd="4" destOrd="0" parTransId="{681960FF-D00A-465F-832A-B6535F7ED471}" sibTransId="{02ACDA85-0DB0-455B-AAE8-7A9142BB30B5}"/>
    <dgm:cxn modelId="{804B8D06-33E6-4409-BF5A-B12870D3A385}" type="presOf" srcId="{8EBA5060-42F5-4F4F-ACD5-5BB94207240D}" destId="{6E927671-7297-48E2-8DF2-14578D726E3E}" srcOrd="1" destOrd="0" presId="urn:microsoft.com/office/officeart/2005/8/layout/cycle2"/>
    <dgm:cxn modelId="{97D5B7EF-EBFB-4689-BB9C-9C5465A0D521}" type="presOf" srcId="{3ADEC8D1-B867-4DC9-BB9B-36297F49BFB7}" destId="{C73BCF1B-53DB-4061-8A3A-93F7F3BDE1DA}" srcOrd="0" destOrd="0" presId="urn:microsoft.com/office/officeart/2005/8/layout/cycle2"/>
    <dgm:cxn modelId="{65510E76-F20C-45F3-9148-2A38BB377BEB}" type="presOf" srcId="{02ACDA85-0DB0-455B-AAE8-7A9142BB30B5}" destId="{E725882A-EFDB-47AD-A5DC-6322E23BAA8C}" srcOrd="1" destOrd="0" presId="urn:microsoft.com/office/officeart/2005/8/layout/cycle2"/>
    <dgm:cxn modelId="{1431A87C-9AF1-4468-BF65-09146B062BF0}" type="presOf" srcId="{8516E6B1-3562-47FD-9146-5B6E719D9B28}" destId="{622B9EEB-147C-4240-9DFE-FFB23151E241}" srcOrd="0" destOrd="0" presId="urn:microsoft.com/office/officeart/2005/8/layout/cycle2"/>
    <dgm:cxn modelId="{C1DB859E-BB8E-4C2A-AAC6-A4C1EF2E6F59}" type="presOf" srcId="{81459978-3D5A-4650-A8E2-4B2214C3A074}" destId="{D2BF74DC-1B5F-4923-8654-30C6B6779BDF}" srcOrd="0" destOrd="0" presId="urn:microsoft.com/office/officeart/2005/8/layout/cycle2"/>
    <dgm:cxn modelId="{DD6CE51D-24C7-437A-8543-28D87296F967}" srcId="{3ADEC8D1-B867-4DC9-BB9B-36297F49BFB7}" destId="{259D6B32-8931-4136-8424-2983E102DCD4}" srcOrd="0" destOrd="0" parTransId="{82875345-AD67-411E-8BB6-7AACD27DA25A}" sibTransId="{81459978-3D5A-4650-A8E2-4B2214C3A074}"/>
    <dgm:cxn modelId="{506FED3B-9348-47DE-A53C-3E2B431C152E}" type="presParOf" srcId="{C73BCF1B-53DB-4061-8A3A-93F7F3BDE1DA}" destId="{19E50EC5-A4DD-4CB5-9B7D-5736503DFEA8}" srcOrd="0" destOrd="0" presId="urn:microsoft.com/office/officeart/2005/8/layout/cycle2"/>
    <dgm:cxn modelId="{7F468351-3E11-43DA-9095-D942CBCD9F51}" type="presParOf" srcId="{C73BCF1B-53DB-4061-8A3A-93F7F3BDE1DA}" destId="{D2BF74DC-1B5F-4923-8654-30C6B6779BDF}" srcOrd="1" destOrd="0" presId="urn:microsoft.com/office/officeart/2005/8/layout/cycle2"/>
    <dgm:cxn modelId="{1474E2B0-3CF3-45D2-BA13-788A3ECC24F5}" type="presParOf" srcId="{D2BF74DC-1B5F-4923-8654-30C6B6779BDF}" destId="{79D14438-51D1-4A99-9D12-0D9497524F5B}" srcOrd="0" destOrd="0" presId="urn:microsoft.com/office/officeart/2005/8/layout/cycle2"/>
    <dgm:cxn modelId="{C7C1E88B-3E5E-4534-B67F-DFAC6776D6A1}" type="presParOf" srcId="{C73BCF1B-53DB-4061-8A3A-93F7F3BDE1DA}" destId="{958AB9B0-FB70-4F54-B814-0122C2F270A3}" srcOrd="2" destOrd="0" presId="urn:microsoft.com/office/officeart/2005/8/layout/cycle2"/>
    <dgm:cxn modelId="{6CE0B476-2C5A-49F1-8D99-D02D0DA083D4}" type="presParOf" srcId="{C73BCF1B-53DB-4061-8A3A-93F7F3BDE1DA}" destId="{622B9EEB-147C-4240-9DFE-FFB23151E241}" srcOrd="3" destOrd="0" presId="urn:microsoft.com/office/officeart/2005/8/layout/cycle2"/>
    <dgm:cxn modelId="{11DD0FCD-CAA3-481D-9043-E2BC5D449229}" type="presParOf" srcId="{622B9EEB-147C-4240-9DFE-FFB23151E241}" destId="{F905ABEE-85E3-4C84-BD4D-16DE32EDCE1A}" srcOrd="0" destOrd="0" presId="urn:microsoft.com/office/officeart/2005/8/layout/cycle2"/>
    <dgm:cxn modelId="{2E9AC09A-1750-4981-BD77-5186BEAACEE0}" type="presParOf" srcId="{C73BCF1B-53DB-4061-8A3A-93F7F3BDE1DA}" destId="{6DEA30CC-6A2E-4756-BD80-148336FF907B}" srcOrd="4" destOrd="0" presId="urn:microsoft.com/office/officeart/2005/8/layout/cycle2"/>
    <dgm:cxn modelId="{4B1064D1-4CBF-4E47-BC1D-28CB32B6FACE}" type="presParOf" srcId="{C73BCF1B-53DB-4061-8A3A-93F7F3BDE1DA}" destId="{D44A529D-16AD-45CB-BEC8-FD413BD5B18D}" srcOrd="5" destOrd="0" presId="urn:microsoft.com/office/officeart/2005/8/layout/cycle2"/>
    <dgm:cxn modelId="{6C9E2E31-64EC-46BB-A3F4-BB5E11704D01}" type="presParOf" srcId="{D44A529D-16AD-45CB-BEC8-FD413BD5B18D}" destId="{6E927671-7297-48E2-8DF2-14578D726E3E}" srcOrd="0" destOrd="0" presId="urn:microsoft.com/office/officeart/2005/8/layout/cycle2"/>
    <dgm:cxn modelId="{D3BBB52E-9E87-4C5E-AE2D-0125D0966652}" type="presParOf" srcId="{C73BCF1B-53DB-4061-8A3A-93F7F3BDE1DA}" destId="{60B48EF2-C29A-48B3-BCF4-130884B28BAE}" srcOrd="6" destOrd="0" presId="urn:microsoft.com/office/officeart/2005/8/layout/cycle2"/>
    <dgm:cxn modelId="{8EB94AB3-8F64-40B3-8A9E-6E2CF59CCFB2}" type="presParOf" srcId="{C73BCF1B-53DB-4061-8A3A-93F7F3BDE1DA}" destId="{1BDC4DF4-86D7-49DE-83D2-3988D9C1488B}" srcOrd="7" destOrd="0" presId="urn:microsoft.com/office/officeart/2005/8/layout/cycle2"/>
    <dgm:cxn modelId="{F86FE2E3-0A1A-4921-8467-BF771786B6A1}" type="presParOf" srcId="{1BDC4DF4-86D7-49DE-83D2-3988D9C1488B}" destId="{90859AC1-ADCA-4486-9CC6-771F1ED7815D}" srcOrd="0" destOrd="0" presId="urn:microsoft.com/office/officeart/2005/8/layout/cycle2"/>
    <dgm:cxn modelId="{A3C39855-EFFD-4CCD-8A27-77A33D1079B8}" type="presParOf" srcId="{C73BCF1B-53DB-4061-8A3A-93F7F3BDE1DA}" destId="{AF78B27D-2761-4896-91E8-64C8A8828E4D}" srcOrd="8" destOrd="0" presId="urn:microsoft.com/office/officeart/2005/8/layout/cycle2"/>
    <dgm:cxn modelId="{1D09D478-215D-468F-84AB-D9955BF075E6}" type="presParOf" srcId="{C73BCF1B-53DB-4061-8A3A-93F7F3BDE1DA}" destId="{0EBC8E08-1CB2-40D6-82B5-75A0D9DB0131}" srcOrd="9" destOrd="0" presId="urn:microsoft.com/office/officeart/2005/8/layout/cycle2"/>
    <dgm:cxn modelId="{34649396-364E-4624-957D-79329C1FF8E9}" type="presParOf" srcId="{0EBC8E08-1CB2-40D6-82B5-75A0D9DB0131}" destId="{E725882A-EFDB-47AD-A5DC-6322E23BAA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50EC5-A4DD-4CB5-9B7D-5736503DFEA8}">
      <dsp:nvSpPr>
        <dsp:cNvPr id="0" name=""/>
        <dsp:cNvSpPr/>
      </dsp:nvSpPr>
      <dsp:spPr>
        <a:xfrm>
          <a:off x="2270232" y="-84806"/>
          <a:ext cx="2050834" cy="18008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Renommierte Universität</a:t>
          </a:r>
        </a:p>
      </dsp:txBody>
      <dsp:txXfrm>
        <a:off x="2570570" y="178921"/>
        <a:ext cx="1450158" cy="1273386"/>
      </dsp:txXfrm>
    </dsp:sp>
    <dsp:sp modelId="{D2BF74DC-1B5F-4923-8654-30C6B6779BDF}">
      <dsp:nvSpPr>
        <dsp:cNvPr id="0" name=""/>
        <dsp:cNvSpPr/>
      </dsp:nvSpPr>
      <dsp:spPr>
        <a:xfrm rot="2160000">
          <a:off x="4146581" y="1280669"/>
          <a:ext cx="253338" cy="490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153838" y="1356418"/>
        <a:ext cx="177337" cy="294255"/>
      </dsp:txXfrm>
    </dsp:sp>
    <dsp:sp modelId="{958AB9B0-FB70-4F54-B814-0122C2F270A3}">
      <dsp:nvSpPr>
        <dsp:cNvPr id="0" name=""/>
        <dsp:cNvSpPr/>
      </dsp:nvSpPr>
      <dsp:spPr>
        <a:xfrm>
          <a:off x="4333644" y="1371079"/>
          <a:ext cx="1453111" cy="14531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Mehr Studenten</a:t>
          </a:r>
        </a:p>
      </dsp:txBody>
      <dsp:txXfrm>
        <a:off x="4546447" y="1583882"/>
        <a:ext cx="1027505" cy="1027505"/>
      </dsp:txXfrm>
    </dsp:sp>
    <dsp:sp modelId="{622B9EEB-147C-4240-9DFE-FFB23151E241}">
      <dsp:nvSpPr>
        <dsp:cNvPr id="0" name=""/>
        <dsp:cNvSpPr/>
      </dsp:nvSpPr>
      <dsp:spPr>
        <a:xfrm rot="6480000">
          <a:off x="4533657" y="2879213"/>
          <a:ext cx="385836" cy="490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4609417" y="2922255"/>
        <a:ext cx="270085" cy="294255"/>
      </dsp:txXfrm>
    </dsp:sp>
    <dsp:sp modelId="{6DEA30CC-6A2E-4756-BD80-148336FF907B}">
      <dsp:nvSpPr>
        <dsp:cNvPr id="0" name=""/>
        <dsp:cNvSpPr/>
      </dsp:nvSpPr>
      <dsp:spPr>
        <a:xfrm>
          <a:off x="3659646" y="3445432"/>
          <a:ext cx="1453111" cy="14531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Gleiche Anzahl an Professoren</a:t>
          </a:r>
        </a:p>
      </dsp:txBody>
      <dsp:txXfrm>
        <a:off x="3872449" y="3658235"/>
        <a:ext cx="1027505" cy="1027505"/>
      </dsp:txXfrm>
    </dsp:sp>
    <dsp:sp modelId="{D44A529D-16AD-45CB-BEC8-FD413BD5B18D}">
      <dsp:nvSpPr>
        <dsp:cNvPr id="0" name=""/>
        <dsp:cNvSpPr/>
      </dsp:nvSpPr>
      <dsp:spPr>
        <a:xfrm rot="10800000">
          <a:off x="3113651" y="3926775"/>
          <a:ext cx="385836" cy="490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3229402" y="4024860"/>
        <a:ext cx="270085" cy="294255"/>
      </dsp:txXfrm>
    </dsp:sp>
    <dsp:sp modelId="{60B48EF2-C29A-48B3-BCF4-130884B28BAE}">
      <dsp:nvSpPr>
        <dsp:cNvPr id="0" name=""/>
        <dsp:cNvSpPr/>
      </dsp:nvSpPr>
      <dsp:spPr>
        <a:xfrm>
          <a:off x="1478542" y="3445432"/>
          <a:ext cx="1453111" cy="14531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Sinkendes Student / Professor Verhältnis</a:t>
          </a:r>
        </a:p>
      </dsp:txBody>
      <dsp:txXfrm>
        <a:off x="1691345" y="3658235"/>
        <a:ext cx="1027505" cy="1027505"/>
      </dsp:txXfrm>
    </dsp:sp>
    <dsp:sp modelId="{1BDC4DF4-86D7-49DE-83D2-3988D9C1488B}">
      <dsp:nvSpPr>
        <dsp:cNvPr id="0" name=""/>
        <dsp:cNvSpPr/>
      </dsp:nvSpPr>
      <dsp:spPr>
        <a:xfrm rot="15120000">
          <a:off x="1678555" y="2899984"/>
          <a:ext cx="385836" cy="490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1754315" y="3053112"/>
        <a:ext cx="270085" cy="294255"/>
      </dsp:txXfrm>
    </dsp:sp>
    <dsp:sp modelId="{AF78B27D-2761-4896-91E8-64C8A8828E4D}">
      <dsp:nvSpPr>
        <dsp:cNvPr id="0" name=""/>
        <dsp:cNvSpPr/>
      </dsp:nvSpPr>
      <dsp:spPr>
        <a:xfrm>
          <a:off x="804544" y="1371079"/>
          <a:ext cx="1453111" cy="1453111"/>
        </a:xfrm>
        <a:prstGeom prst="ellipse">
          <a:avLst/>
        </a:prstGeom>
        <a:gradFill rotWithShape="0">
          <a:gsLst>
            <a:gs pos="2200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rgbClr val="30DE00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Guter Abschluss</a:t>
          </a:r>
        </a:p>
      </dsp:txBody>
      <dsp:txXfrm>
        <a:off x="1017347" y="1583882"/>
        <a:ext cx="1027505" cy="1027505"/>
      </dsp:txXfrm>
    </dsp:sp>
    <dsp:sp modelId="{0EBC8E08-1CB2-40D6-82B5-75A0D9DB0131}">
      <dsp:nvSpPr>
        <dsp:cNvPr id="0" name=""/>
        <dsp:cNvSpPr/>
      </dsp:nvSpPr>
      <dsp:spPr>
        <a:xfrm rot="19440000">
          <a:off x="2179779" y="1289098"/>
          <a:ext cx="253338" cy="490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187036" y="1409519"/>
        <a:ext cx="177337" cy="294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30T11:39:32.006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498DDB1B-FA22-4CA8-80D9-1B8BA5B362BB}" emma:medium="tactile" emma:mode="ink">
          <msink:context xmlns:msink="http://schemas.microsoft.com/ink/2010/main" type="inkDrawing" rotatedBoundingBox="8518,7366 9918,7150 10091,8269 8690,8485" hotPoints="9890,7862 9241,8510 8593,7862 9241,7214" semanticType="enclosure" shapeName="Circle"/>
        </emma:interpretation>
      </emma:emma>
    </inkml:annotationXML>
    <inkml:trace contextRef="#ctx0" brushRef="#br0">4779 1537 5504,'-23'0'2688,"-1"-12"2048,24 12-129,-12 0-4735,-12-12 128,0 12 0,0-12 0,1 1 0,-13-1 0,1 12 0,-13-12 0,12 12 0,-11-12 0,0 12 0,-1 0 0,-11 0 0,11 12 0,0-12 0,-11 12 128,12 11 256,-1 1 0,0-12 0,1 12 0,0 0 128,-1 0 0,1-1-128,11 1 0,1-1-384,-1 1 128,12 11-128,0 1 0,12 0 0,-11 0 0,11 11-128,12-12 128,0 1 0,0 0 0,0 11 0,12 1 0,0-13 0,-1 1 0,1 12 0,0-13 0,12 12 0,0-11 0,0-1 0,-1 1 0,13 0 0,-1-13 0,1 1 0,0 0 0,11-1 0,12-11 128,-11 0-128,12 0 0,-13-12 0,12 0 0,1 12 0,-1-12 0,1-12 0,11 12 128,-12-12-128,1 0 0,-1 0 0,-12-11 0,1-1 0,-1 12 128,-11-23-128,-1-1 128,13 12-128,-24 0 128,11-11-128,-11-1 128,0 1 0,-13 0 0,1-1 0,-12-12 128,0-23-128,-12 12 0,1 11 0,-1-11 128,0 12-128,-12-1 0,1 12 0,-1 1 128,-12-1-128,-11 1 128,-24 11-128,-1 1 128,-11 11-384,0 0 128,-12 0-1152,0 24 128,0-12-2048,0 0 129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30T11:39:33.683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382060A0-48AF-4CE6-9EC8-1822B74CDCEF}" emma:medium="tactile" emma:mode="ink">
          <msink:context xmlns:msink="http://schemas.microsoft.com/ink/2010/main" type="writingRegion" rotatedBoundingBox="10895,10516 13981,10516 13981,11964 10895,11964"/>
        </emma:interpretation>
      </emma:emma>
    </inkml:annotationXML>
    <inkml:traceGroup>
      <inkml:annotationXML>
        <emma:emma xmlns:emma="http://www.w3.org/2003/04/emma" version="1.0">
          <emma:interpretation id="{F8351834-4136-48EE-A9A0-A5CFE00B97CD}" emma:medium="tactile" emma:mode="ink">
            <msink:context xmlns:msink="http://schemas.microsoft.com/ink/2010/main" type="paragraph" rotatedBoundingBox="10895,10516 13981,10516 13981,11964 10895,11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622480-3A7F-4AD4-9E94-30C64F3A99C5}" emma:medium="tactile" emma:mode="ink">
              <msink:context xmlns:msink="http://schemas.microsoft.com/ink/2010/main" type="line" rotatedBoundingBox="10895,10516 13981,10516 13981,11964 10895,11964"/>
            </emma:interpretation>
          </emma:emma>
        </inkml:annotationXML>
        <inkml:traceGroup>
          <inkml:annotationXML>
            <emma:emma xmlns:emma="http://www.w3.org/2003/04/emma" version="1.0">
              <emma:interpretation id="{B6AC54C8-0C70-4A55-A7C6-278BFD4C8992}" emma:medium="tactile" emma:mode="ink">
                <msink:context xmlns:msink="http://schemas.microsoft.com/ink/2010/main" type="inkWord" rotatedBoundingBox="10821,10808 13933,10458 14095,11904 10983,12254"/>
              </emma:interpretation>
              <emma:one-of disjunction-type="recognition" id="oneOf0">
                <emma:interpretation id="interp0" emma:lang="de-DE" emma:confidence="0">
                  <emma:literal>00</emma:literal>
                </emma:interpretation>
                <emma:interpretation id="interp1" emma:lang="de-DE" emma:confidence="0">
                  <emma:literal>0°</emma:literal>
                </emma:interpretation>
                <emma:interpretation id="interp2" emma:lang="de-DE" emma:confidence="0">
                  <emma:literal>Oo</emma:literal>
                </emma:interpretation>
                <emma:interpretation id="interp3" emma:lang="de-DE" emma:confidence="0">
                  <emma:literal>0,</emma:literal>
                </emma:interpretation>
                <emma:interpretation id="interp4" emma:lang="de-DE" emma:confidence="0">
                  <emma:literal>O0</emma:literal>
                </emma:interpretation>
              </emma:one-of>
            </emma:emma>
          </inkml:annotationXML>
          <inkml:trace contextRef="#ctx0" brushRef="#br0">6315 3086 3072,'-23'12'1536,"11"0"1280,0-12-128,12 12-2688,-12-1 0,0-11 128,-12 36 128,0-24 128,1 24 0,-13-12 256,13 11 0,-1 1 0,0-1 0,0 1-128,0 12 128,12-1-512,-11 0 128,11 13-128,0-1 0,0 0 0,1 1 0,11-1 0,-12 1 0,12-1-128,0 0 128,0 1-128,12-1 128,-1-12-256,1 1 128,0 0 0,0-1 0,11-11 0,13-1 0,0 1 128,-12-12 127,11 11-127,1-11 0,-1-12 128,-11 0 128,12-1-128,-1-11 0,1 0-256,-13-11 128,13-13 0,0 12 0,0-11-128,-1-13 0,1 0 0,-13 0 0,13-11 128,-12 0 0,0-13 0,-1 1 0,1 12 128,-12-25 0,0 13 0,-1-12 0,1-13 0,-12 13 0,12 0-128,-12 0 128,0-1-128,0 1 0,-12 12 0,0-13 0,1 25 0,-13 0 0,0-1 0,-11 12 0,-13 13 0,1-1 0,-13 12-128,1 12 128,-12 0-128,0 0 0,-13 0-256,13 24 0,-12-1-1024,0 13 0,0 0-1535,0 12 127</inkml:trace>
          <inkml:trace contextRef="#ctx0" brushRef="#br0" timeOffset="1288">4689 3715 4992,'-12'12'2432,"-11"-36"2176,23 24 1663,-12-12-6271,12 12 128,-12-12-128,0 0 0,0 12-128,-12-12 128,0 0 0,1 0 0,-13 12 128,1-12 128,-1 12 128,0 0 0,-11 0 0,11-11 128,0 22-128,-11-11 0,-1-11-128,13 22 0,-13-11-256,1 0 128,11 0-128,-11 12 0,11 0 0,0 12 0,1 0-128,-1 0 128,1 0-128,11-1 128,0 13-128,-12-13 128,25 13-128,-1 0 128,0-1 0,12 1 0,0-1 0,0 1 0,12 0-128,0-1 128,-1 1 0,13-13 0,0 13-128,12-24 128,-12 24 0,11-24 0,12 11 0,-11 1 0,12-12-128,-1 0 128,12 0-128,-11-1 128,-1-11-128,13 12 128,-1-12 0,1-12 0,-1 12-128,1-11 128,-13-1 0,12 0 0,-11-12 0,-1 12 0,0-23 0,1 23 0,-12-24 0,11 12 128,-23 1 0,0-1 0,-1 0 128,1 13 0,-12-13-128,-12 0 128,0 0 0,-12 0 0,0 1-128,-12-1 128,1 0-128,-1 1 128,1-13-256,-13 12 128,12-12-128,-12 13 128,-11-13-896,0 1 128,-1 11-2176,-12 0 129,1 24-129,12 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30T11:41:44.420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876966D3-C8BF-4FB7-927F-DB459A8B3EDB}" emma:medium="tactile" emma:mode="ink">
          <msink:context xmlns:msink="http://schemas.microsoft.com/ink/2010/main" type="writingRegion" rotatedBoundingBox="23797,4596 25112,5472 24336,6637 23021,5761"/>
        </emma:interpretation>
      </emma:emma>
    </inkml:annotationXML>
    <inkml:traceGroup>
      <inkml:annotationXML>
        <emma:emma xmlns:emma="http://www.w3.org/2003/04/emma" version="1.0">
          <emma:interpretation id="{48C3B2F9-D1CB-4309-9AA7-38AD89D6D182}" emma:medium="tactile" emma:mode="ink">
            <msink:context xmlns:msink="http://schemas.microsoft.com/ink/2010/main" type="paragraph" rotatedBoundingBox="23797,4596 25112,5472 24336,6637 23021,57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79AB4B-57FB-4268-B4F6-77F9A04FD2AC}" emma:medium="tactile" emma:mode="ink">
              <msink:context xmlns:msink="http://schemas.microsoft.com/ink/2010/main" type="line" rotatedBoundingBox="23797,4596 25112,5472 24336,6637 23021,5761"/>
            </emma:interpretation>
          </emma:emma>
        </inkml:annotationXML>
        <inkml:traceGroup>
          <inkml:annotationXML>
            <emma:emma xmlns:emma="http://www.w3.org/2003/04/emma" version="1.0">
              <emma:interpretation id="{F4E90B68-1A67-47C7-BBD1-0DFCEFBD5D7C}" emma:medium="tactile" emma:mode="ink">
                <msink:context xmlns:msink="http://schemas.microsoft.com/ink/2010/main" type="inkWord" rotatedBoundingBox="23797,4596 25112,5472 24336,6637 23021,5761"/>
              </emma:interpretation>
              <emma:one-of disjunction-type="recognition" id="oneOf0">
                <emma:interpretation id="interp0" emma:lang="de-DE" emma:confidence="0">
                  <emma:literal>@</emma:literal>
                </emma:interpretation>
                <emma:interpretation id="interp1" emma:lang="de-DE" emma:confidence="0">
                  <emma:literal>a</emma:literal>
                </emma:interpretation>
                <emma:interpretation id="interp2" emma:lang="de-DE" emma:confidence="0">
                  <emma:literal>°</emma:literal>
                </emma:interpretation>
                <emma:interpretation id="interp3" emma:lang="de-DE" emma:confidence="0">
                  <emma:literal>o</emma:literal>
                </emma:interpretation>
                <emma:interpretation id="interp4" emma:lang="de-DE" emma:confidence="0">
                  <emma:literal>#</emma:literal>
                </emma:interpretation>
              </emma:one-of>
            </emma:emma>
          </inkml:annotationXML>
          <inkml:trace contextRef="#ctx0" brushRef="#br0">9692 1117 7680,'-12'24'3840,"0"0"1407,12-13 513,0-11-5760,-12 24 0,12 0 0,-11-1 0,11 1 0,-12 12 0,0 23 0,0 1 0,0 11-128,-12 0 0,12 1 0,-12 10 128,13-10-128,-1-1 128,0-11 128,0-1 128,12-23 0,0-1 128,0-11-128,12 0 128,0-12-128,11-12 128,25 0-256,-12-12 0,23 0-128,24 0 0,0 12 0,0 0 0,1 0-256,-2 12 128,2 0-128,-13 0 128,-12 0-128,1 0 128,-13 11 128,0-11 0,-11 0 256,12 0 0,-25-12-128,1 11 128,0-11 0,11 0 0,-11 0-256,0 0 128,-12-11-128,12 11 0,-13-12-128,1 0 128,0 0 0,0 0 0,0-11 128,-12 11 0,0-12 0,-12 0 0,12 0 0,-12 1 128,12-1-128,-12-11 128,0 11-256,12-1 128,0-10-128,12 0 128,-12-13-128,12 0 128,12-11-128,-13 12 0,1-13 0,0 13 0,0 11 128,-12 1 0,0-1-128,0-12 128,-24 13 0,12 11 0,-23-12-128,11 12 128,-11 1-128,-13-13 128,12 12-128,-23-11 0,-12 11 0,11 0 0,-10 0 0,-14 12 128,1-11-128,-12 23 0,1 0-128,-2 0 128,13 12-512,0-1 128,24 1-2688,0 0 128,35 0-512,12-24 129</inkml:trace>
          <inkml:trace contextRef="#ctx0" brushRef="#br0" timeOffset="12274">9905 1793 3072,'0'12'1536,"12"-12"1920,-12 0-256,0 0-3072,0 0 128,12 0 256,0 0 0,-12 12-384,23-12 128,-11 0 384,0 0 0,0 0 0,0 0 0,0 0-256,12-12 127,-12 12-255,-1-12 128,1 12-256,0-12 0,12 1 0,-12 11 0,-1-12 128,1 0 0,0 0 0,0 12 0,0-12 0,-1 1 0,-11-1 0,0 0 128,12-12-256,-12 12 128,0-12-256,0 12 128,0-11-128,0 11 0,0 0 0,-12-12 0,12 1 0,0 11 0,-11 0 0,11 0 0,-12 1 0,0-1 128,-12 0-128,13 12 128,-13-12-128,12 12 128,0-12-128,0 12 128,-11-12-128,11 12 0,0 0 0,0-12 0,12 12 0,-12-12 0,0 0 0,0 12 0,0-12-256,1 12 0,-1 0-768,12-11 128,0 11-1663,-12 0 127</inkml:trace>
          <inkml:trace contextRef="#ctx0" brushRef="#br0" timeOffset="13182">9941 1473 2944,'-12'-12'1408,"12"24"3456,0-12-896,0 0-3456,0 0 128,0 0 384,0 0 0,-12 0-1152,12 0 0,0 0 1023,0-12 1,0 12-256,0 0 0,0-12-128,0 0 0,0 0-256,0 1 0,0-1-128,0 0 0,0 0-128,0-12 128,0 12-128,0 0 128,12-12-128,-12 13 128,0-1-128,0 0 0,0 12 0,0 0 0,0 0 0,12 0 128,-12 0-128,0 0 0,0 12 0,12 0 0,-1-12 0,-11 0 0,12 11 0,0-11 0,12 0 128,-13 12 0,1-12 0,0 0 0,0 0 0,11 0 0,-11 0-128,0 0 128,12 0-128,-12 0 128,-1 0-128,1 0 0,0 0 0,-12 0 0,12 0-128,-12 0 128,0 0-128,0 0 0,0 0-384,0 0 0,0 0-640,0 0 0,0 12-1663,0-12 127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30T11:43:22.044"/>
    </inkml:context>
    <inkml:brush xml:id="br0">
      <inkml:brushProperty name="width" value="0.04954" units="cm"/>
      <inkml:brushProperty name="height" value="0.04954" units="cm"/>
    </inkml:brush>
  </inkml:definitions>
  <inkml:traceGroup>
    <inkml:annotationXML>
      <emma:emma xmlns:emma="http://www.w3.org/2003/04/emma" version="1.0">
        <emma:interpretation id="{28CF8DA2-9A70-47BC-B098-28785A39AA4D}" emma:medium="tactile" emma:mode="ink">
          <msink:context xmlns:msink="http://schemas.microsoft.com/ink/2010/main" type="writingRegion" rotatedBoundingBox="24022,16580 24057,16580 24057,16722 24022,16722"/>
        </emma:interpretation>
      </emma:emma>
    </inkml:annotationXML>
    <inkml:traceGroup>
      <inkml:annotationXML>
        <emma:emma xmlns:emma="http://www.w3.org/2003/04/emma" version="1.0">
          <emma:interpretation id="{54514D52-1F82-43D5-BA13-529B49263234}" emma:medium="tactile" emma:mode="ink">
            <msink:context xmlns:msink="http://schemas.microsoft.com/ink/2010/main" type="paragraph" rotatedBoundingBox="24022,16580 24057,16580 24057,16722 24022,16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79FB69-111A-4EB1-954A-DCF7ED1DBDCD}" emma:medium="tactile" emma:mode="ink">
              <msink:context xmlns:msink="http://schemas.microsoft.com/ink/2010/main" type="line" rotatedBoundingBox="24022,16580 24057,16580 24057,16722 24022,16722"/>
            </emma:interpretation>
          </emma:emma>
        </inkml:annotationXML>
        <inkml:traceGroup>
          <inkml:annotationXML>
            <emma:emma xmlns:emma="http://www.w3.org/2003/04/emma" version="1.0">
              <emma:interpretation id="{4364ABF2-10B5-4778-B0FC-91E57A11474C}" emma:medium="tactile" emma:mode="ink">
                <msink:context xmlns:msink="http://schemas.microsoft.com/ink/2010/main" type="inkWord" rotatedBoundingBox="24022,16580 24057,16580 24057,16722 24022,16722"/>
              </emma:interpretation>
              <emma:one-of disjunction-type="recognition" id="oneOf0">
                <emma:interpretation id="interp0" emma:lang="de-DE" emma:confidence="0">
                  <emma:literal>J</emma:literal>
                </emma:interpretation>
                <emma:interpretation id="interp1" emma:lang="de-DE" emma:confidence="0">
                  <emma:literal>,</emma:literal>
                </emma:interpretation>
                <emma:interpretation id="interp2" emma:lang="de-DE" emma:confidence="0">
                  <emma:literal>j</emma:literal>
                </emma:interpretation>
                <emma:interpretation id="interp3" emma:lang="de-DE" emma:confidence="0">
                  <emma:literal>'</emma:literal>
                </emma:interpretation>
                <emma:interpretation id="interp4" emma:lang="de-DE" emma:confidence="0">
                  <emma:literal>.</emma:literal>
                </emma:interpretation>
              </emma:one-of>
            </emma:emma>
          </inkml:annotationXML>
          <inkml:trace contextRef="#ctx0" brushRef="#br0">9899 6238 4992,'0'35'2432,"0"1"3328,0-36-1,0 18-5631,0 0 128,0-18-128,0 17 0,0-17-256,0 18 0,0-18 128,0 0 0,0 0-640,-17 0 128,17 0-1024,0-18 129,0 18-1025,-18-17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8AC7D-58CA-4FD2-A920-1F364A3814E7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17F32-62DC-40D6-8117-8144DACDE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0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77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767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05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Nordschleife ist der inoffizielle</a:t>
            </a:r>
            <a:r>
              <a:rPr lang="de-DE" baseline="0" dirty="0"/>
              <a:t> Arbeitstitel.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66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 ohne Statusbilder  - </a:t>
            </a:r>
            <a:r>
              <a:rPr lang="de-DE" dirty="0" err="1"/>
              <a:t>moodle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04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Bestimme 0 Stellen von x²+3</a:t>
            </a:r>
          </a:p>
          <a:p>
            <a:endParaRPr lang="de-DE" dirty="0"/>
          </a:p>
          <a:p>
            <a:r>
              <a:rPr lang="de-DE" dirty="0"/>
              <a:t>CAS 0PK falsch</a:t>
            </a:r>
          </a:p>
          <a:p>
            <a:r>
              <a:rPr lang="de-DE" baseline="0" dirty="0"/>
              <a:t>   Leite die Funktion ab</a:t>
            </a:r>
          </a:p>
          <a:p>
            <a:r>
              <a:rPr lang="de-DE" baseline="0" dirty="0"/>
              <a:t>   Setzte die Funktion = 0</a:t>
            </a:r>
          </a:p>
          <a:p>
            <a:r>
              <a:rPr lang="de-DE" baseline="0" dirty="0" err="1"/>
              <a:t>Cas</a:t>
            </a:r>
            <a:r>
              <a:rPr lang="de-DE" baseline="0" dirty="0"/>
              <a:t> 3 +3 Vergessen</a:t>
            </a:r>
          </a:p>
          <a:p>
            <a:r>
              <a:rPr lang="de-DE" baseline="0" dirty="0"/>
              <a:t>  </a:t>
            </a:r>
            <a:r>
              <a:rPr lang="de-DE" baseline="0" dirty="0" err="1"/>
              <a:t>Multible</a:t>
            </a:r>
            <a:r>
              <a:rPr lang="de-DE" baseline="0" dirty="0"/>
              <a:t> </a:t>
            </a:r>
            <a:r>
              <a:rPr lang="de-DE" baseline="0" dirty="0" err="1"/>
              <a:t>Joise</a:t>
            </a:r>
            <a:r>
              <a:rPr lang="de-DE" baseline="0" dirty="0"/>
              <a:t> – fertige antworten – was ist korrekt</a:t>
            </a:r>
          </a:p>
          <a:p>
            <a:r>
              <a:rPr lang="de-DE" baseline="0" dirty="0"/>
              <a:t>  Aufgabe 4x-4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38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F(x) = 24x-4</a:t>
            </a:r>
          </a:p>
          <a:p>
            <a:r>
              <a:rPr lang="de-DE" dirty="0"/>
              <a:t>Bestimme 0-Stelle</a:t>
            </a:r>
          </a:p>
          <a:p>
            <a:endParaRPr lang="de-DE" dirty="0"/>
          </a:p>
          <a:p>
            <a:r>
              <a:rPr lang="de-DE" dirty="0"/>
              <a:t>28</a:t>
            </a:r>
          </a:p>
          <a:p>
            <a:r>
              <a:rPr lang="de-DE" dirty="0"/>
              <a:t>Hinweis zum lernen</a:t>
            </a:r>
          </a:p>
          <a:p>
            <a:r>
              <a:rPr lang="de-DE" dirty="0"/>
              <a:t>F(x) =15x</a:t>
            </a:r>
          </a:p>
          <a:p>
            <a:r>
              <a:rPr lang="de-DE" dirty="0"/>
              <a:t>Falsch: </a:t>
            </a:r>
            <a:r>
              <a:rPr lang="de-DE" dirty="0" err="1"/>
              <a:t>Multible</a:t>
            </a:r>
            <a:r>
              <a:rPr lang="de-DE" dirty="0"/>
              <a:t> </a:t>
            </a:r>
            <a:r>
              <a:rPr lang="de-DE" dirty="0" err="1"/>
              <a:t>Joise</a:t>
            </a:r>
            <a:endParaRPr lang="de-DE" dirty="0"/>
          </a:p>
          <a:p>
            <a:r>
              <a:rPr lang="de-DE" dirty="0"/>
              <a:t>Richtig: …</a:t>
            </a:r>
          </a:p>
          <a:p>
            <a:endParaRPr lang="de-DE" dirty="0"/>
          </a:p>
          <a:p>
            <a:r>
              <a:rPr lang="de-DE" dirty="0"/>
              <a:t>24 / 0</a:t>
            </a:r>
          </a:p>
          <a:p>
            <a:r>
              <a:rPr lang="de-DE" dirty="0" err="1"/>
              <a:t>Multible</a:t>
            </a:r>
            <a:r>
              <a:rPr lang="de-DE" dirty="0"/>
              <a:t> </a:t>
            </a:r>
            <a:r>
              <a:rPr lang="de-DE" dirty="0" err="1"/>
              <a:t>joise</a:t>
            </a:r>
            <a:endParaRPr lang="de-DE" dirty="0"/>
          </a:p>
          <a:p>
            <a:r>
              <a:rPr lang="de-DE" dirty="0"/>
              <a:t>+ 2 Aufgaben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55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arbeiten</a:t>
            </a:r>
            <a:r>
              <a:rPr lang="de-DE" baseline="0" dirty="0"/>
              <a:t> mit PHP und der Bibliothek von Moodle (</a:t>
            </a:r>
            <a:r>
              <a:rPr lang="de-DE" baseline="0" dirty="0" err="1"/>
              <a:t>bsp</a:t>
            </a:r>
            <a:r>
              <a:rPr lang="de-DE" baseline="0" dirty="0"/>
              <a:t> Strings)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277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Qualitätsziele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99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AGIL Treffen</a:t>
            </a:r>
          </a:p>
          <a:p>
            <a:r>
              <a:rPr lang="de-DE" dirty="0" err="1"/>
              <a:t>Userstorrys</a:t>
            </a:r>
            <a:r>
              <a:rPr lang="de-DE" dirty="0"/>
              <a:t> mit Akzeptanzkriterium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56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Handbuch: Verständlichkeit wird vom Auftraggeber überprüft</a:t>
            </a:r>
          </a:p>
          <a:p>
            <a:r>
              <a:rPr lang="de-DE" dirty="0"/>
              <a:t>Studie: Fragebogen, Noten 1-6, </a:t>
            </a:r>
            <a:r>
              <a:rPr lang="de-DE" dirty="0" err="1"/>
              <a:t>oberfläche</a:t>
            </a:r>
            <a:r>
              <a:rPr lang="de-DE" dirty="0"/>
              <a:t>, neue Funktionen	</a:t>
            </a:r>
          </a:p>
          <a:p>
            <a:r>
              <a:rPr lang="de-DE" dirty="0"/>
              <a:t>2,5 – sonst mit Auftraggeber verbessern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D1D0-6ABB-4EB4-8A5E-6965D9C377E6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A6F0-AB20-4D3F-A5D2-B7CCFAA0C19D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8699-4C65-4018-BD21-D546CECE2477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3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4A60-EE9E-4207-8266-A51BDE7D30F0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8C5E-3F5B-4EBF-BBAB-862F803611E4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6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AB9B-0917-4779-BB24-090E9C9A76D0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15F-0E52-4995-BCF2-AE7D1285D845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6E1B-7500-4E7D-B0DE-6A316A085156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8919-D50F-4ED6-AFD1-5543B8D276C2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F3D-8CCE-42AF-B7E0-D35D85CCFFE0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2A5-FBC4-433A-B52A-81D7C8445BA7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1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657-9D70-413F-B063-CF76EBCFEBAF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AA2-965E-4F9C-94E1-51708BFD5530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4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CDBA-9ABE-4779-9833-4017718AE029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C6B8-AEA7-4308-A1BC-47E849221BFF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31B6-9BD1-4435-916B-3AFD08FD7F78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44A2-1744-4395-A6C5-63BD0379D0BF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4" name="Shape 20" descr="tud_logo"/>
          <p:cNvPicPr preferRelativeResize="0"/>
          <p:nvPr userDrawn="1"/>
        </p:nvPicPr>
        <p:blipFill rotWithShape="1">
          <a:blip r:embed="rId18">
            <a:alphaModFix/>
          </a:blip>
          <a:srcRect r="5452"/>
          <a:stretch/>
        </p:blipFill>
        <p:spPr>
          <a:xfrm>
            <a:off x="7270751" y="574264"/>
            <a:ext cx="1873249" cy="792162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2145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953-C610-475C-9F9A-A2D4EDC7BA32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Bachelor </a:t>
            </a:r>
            <a:r>
              <a:rPr lang="en-US" dirty="0" err="1"/>
              <a:t>Praktikum</a:t>
            </a:r>
            <a:r>
              <a:rPr lang="en-US" dirty="0"/>
              <a:t> | Dominik Wittenberg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für Moodle entwickelt</a:t>
            </a:r>
          </a:p>
          <a:p>
            <a:r>
              <a:rPr lang="de-DE" dirty="0"/>
              <a:t>Verwendung von PHP</a:t>
            </a:r>
          </a:p>
          <a:p>
            <a:r>
              <a:rPr lang="de-DE" dirty="0"/>
              <a:t>Wird unter der Open Source Lizenz (GPL3) entwickelt.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87" t="9225" r="8118" b="8856"/>
          <a:stretch/>
        </p:blipFill>
        <p:spPr>
          <a:xfrm>
            <a:off x="4655630" y="4710183"/>
            <a:ext cx="1435100" cy="1409700"/>
          </a:xfrm>
          <a:prstGeom prst="rect">
            <a:avLst/>
          </a:prstGeom>
        </p:spPr>
      </p:pic>
      <p:pic>
        <p:nvPicPr>
          <p:cNvPr id="5" name="Shape 91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3298" y="4686922"/>
            <a:ext cx="1531643" cy="1456222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677" t="14736" r="65744" b="17414"/>
          <a:stretch/>
        </p:blipFill>
        <p:spPr>
          <a:xfrm>
            <a:off x="5746877" y="3231879"/>
            <a:ext cx="1551444" cy="164369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6326" y="3231879"/>
            <a:ext cx="1515696" cy="11064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5963" y="3419207"/>
            <a:ext cx="1734207" cy="91913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8"/>
          <a:srcRect l="13146" r="11530" b="19337"/>
          <a:stretch/>
        </p:blipFill>
        <p:spPr>
          <a:xfrm>
            <a:off x="7035643" y="4686922"/>
            <a:ext cx="1359923" cy="1456334"/>
          </a:xfrm>
          <a:prstGeom prst="rect">
            <a:avLst/>
          </a:prstGeom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6D4-1238-4CCC-A7BB-5B60E6DE7AAA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(QS)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/>
              <a:t>Ziele:</a:t>
            </a:r>
          </a:p>
          <a:p>
            <a:pPr>
              <a:buFont typeface="+mj-lt"/>
              <a:buAutoNum type="arabicPeriod"/>
            </a:pPr>
            <a:r>
              <a:rPr lang="de-DE" sz="2800" dirty="0"/>
              <a:t>Funktionalität</a:t>
            </a:r>
          </a:p>
          <a:p>
            <a:pPr>
              <a:buFont typeface="+mj-lt"/>
              <a:buAutoNum type="arabicPeriod"/>
            </a:pPr>
            <a:r>
              <a:rPr lang="de-DE" sz="2800" dirty="0"/>
              <a:t>Nutzbarkeit</a:t>
            </a:r>
          </a:p>
          <a:p>
            <a:pPr>
              <a:buFont typeface="+mj-lt"/>
              <a:buAutoNum type="arabicPeriod"/>
            </a:pPr>
            <a:r>
              <a:rPr lang="de-DE" sz="2800" dirty="0"/>
              <a:t>Codequalität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C7D-57E6-4947-845E-740996DAE5C0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3964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QS Funktionalität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Regelmäßige Treffen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1800" dirty="0"/>
              <a:t>zeigen der Fortschritte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1800" dirty="0"/>
              <a:t>Besprechen Schwierigkeiten und Fragen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1800" dirty="0"/>
              <a:t>Neue User Stories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Korrektes Verständnis der Intention</a:t>
            </a:r>
          </a:p>
          <a:p>
            <a:pPr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PHPUnitTests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Datenbankänderungen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Pfad Abarbeitung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Punktezählung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9028-BB2D-48F6-BC66-7B466E009C3B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QS Nutzbarkeit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Handbuch</a:t>
            </a:r>
          </a:p>
          <a:p>
            <a:endParaRPr lang="de-DE" sz="2400" dirty="0"/>
          </a:p>
          <a:p>
            <a:r>
              <a:rPr lang="de-DE" sz="2400" dirty="0"/>
              <a:t>Nutzerstudie Mitte Februar 2017</a:t>
            </a:r>
          </a:p>
          <a:p>
            <a:pPr lvl="1"/>
            <a:r>
              <a:rPr lang="de-DE" sz="2200" dirty="0"/>
              <a:t>Thema: Oberfläche + Funktionen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6AA7-D2BB-4E78-A16C-4B0FBE956286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Zeiten – Statistik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1" name="Inhaltsplatzhalter 10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337818"/>
              </p:ext>
            </p:extLst>
          </p:nvPr>
        </p:nvGraphicFramePr>
        <p:xfrm>
          <a:off x="1943100" y="2133600"/>
          <a:ext cx="6893082" cy="4095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4BEF-930E-450A-910A-93F04BC7BFF5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717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Zeiten – Statistik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1" name="Inhaltsplatzhalter 10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092222"/>
              </p:ext>
            </p:extLst>
          </p:nvPr>
        </p:nvGraphicFramePr>
        <p:xfrm>
          <a:off x="1239300" y="2231570"/>
          <a:ext cx="4000500" cy="423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1151" y="2231570"/>
            <a:ext cx="3391373" cy="422969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2D99-FB47-4D77-88B7-DA809047290B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Noch Fragen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942416" y="5035639"/>
            <a:ext cx="5308390" cy="109945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dirty="0"/>
              <a:t>Dominik Wittenberg</a:t>
            </a:r>
          </a:p>
          <a:p>
            <a:r>
              <a:rPr lang="de-DE" dirty="0"/>
              <a:t>dominik.wittenberg@stud.tu-darmstadt.de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54E-E3BE-4FB8-9A36-9DC65061ABB2}" type="datetime1">
              <a:rPr lang="de-DE" smtClean="0"/>
              <a:t>30.01.2017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0E35-EFC8-4A10-8445-0292014BD9FE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4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Testflow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549848"/>
          </a:xfrm>
        </p:spPr>
        <p:txBody>
          <a:bodyPr>
            <a:normAutofit/>
          </a:bodyPr>
          <a:lstStyle/>
          <a:p>
            <a:r>
              <a:rPr lang="de-DE" dirty="0"/>
              <a:t>Bachelor Praktikum – </a:t>
            </a:r>
            <a:br>
              <a:rPr lang="de-DE" dirty="0"/>
            </a:br>
            <a:r>
              <a:rPr lang="de-DE" dirty="0"/>
              <a:t>Plug-In zur Ablaufsteuerung von Moodle-Tests</a:t>
            </a:r>
          </a:p>
          <a:p>
            <a:endParaRPr lang="de-DE" dirty="0"/>
          </a:p>
          <a:p>
            <a:r>
              <a:rPr lang="de-DE" dirty="0"/>
              <a:t>Dominik Wittenberg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6181-6FC3-423E-956D-A22A485A685F}" type="datetime1">
              <a:rPr lang="de-DE" smtClean="0"/>
              <a:t>30.01.2017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Problemsituation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A8F6-1C1C-49F8-A41B-8940D0088663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/>
              <a:t>Bachelor </a:t>
            </a:r>
            <a:r>
              <a:rPr lang="en-US" dirty="0" err="1"/>
              <a:t>Praktikum</a:t>
            </a:r>
            <a:r>
              <a:rPr lang="en-US" dirty="0"/>
              <a:t> | Dominik Wittenberg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180244"/>
              </p:ext>
            </p:extLst>
          </p:nvPr>
        </p:nvGraphicFramePr>
        <p:xfrm>
          <a:off x="1943100" y="1734208"/>
          <a:ext cx="6591300" cy="481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5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  <a:ln>
            <a:noFill/>
          </a:ln>
          <a:effectLst/>
        </p:spPr>
      </p:sp>
      <p:grpSp>
        <p:nvGrpSpPr>
          <p:cNvPr id="43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1981207" cy="6638625"/>
            <a:chOff x="2487613" y="285750"/>
            <a:chExt cx="2428875" cy="5654676"/>
          </a:xfrm>
        </p:grpSpPr>
        <p:sp>
          <p:nvSpPr>
            <p:cNvPr id="1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4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8" y="749"/>
            <a:ext cx="1952271" cy="6852503"/>
            <a:chOff x="6627813" y="196102"/>
            <a:chExt cx="1952625" cy="5677649"/>
          </a:xfrm>
        </p:grpSpPr>
        <p:sp>
          <p:nvSpPr>
            <p:cNvPr id="24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13629" r="-2" b="-2"/>
          <a:stretch/>
        </p:blipFill>
        <p:spPr>
          <a:xfrm>
            <a:off x="1941909" y="634964"/>
            <a:ext cx="6686550" cy="3854971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941910" y="4775200"/>
            <a:ext cx="668654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400" dirty="0"/>
              <a:t>Voller Lehrsaal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fld id="{D57F1E4F-1CFF-5643-939E-217C01CDF565}" type="slidenum">
              <a:rPr lang="en-US" sz="1900" smtClean="0"/>
              <a:pPr defTabSz="914400">
                <a:lnSpc>
                  <a:spcPct val="90000"/>
                </a:lnSpc>
              </a:pPr>
              <a:t>4</a:t>
            </a:fld>
            <a:endParaRPr lang="en-US" sz="19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F19-51C3-4853-8C5A-71603EC30192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Hilfsmittel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Informatik</a:t>
            </a:r>
          </a:p>
          <a:p>
            <a:pPr lvl="1"/>
            <a:r>
              <a:rPr lang="de-DE" sz="2400" dirty="0"/>
              <a:t>Moodle</a:t>
            </a:r>
          </a:p>
          <a:p>
            <a:pPr lvl="2"/>
            <a:r>
              <a:rPr lang="de-DE" sz="2000" dirty="0"/>
              <a:t>Vorlesungsfolien</a:t>
            </a:r>
          </a:p>
          <a:p>
            <a:pPr lvl="2"/>
            <a:r>
              <a:rPr lang="de-DE" sz="2000" dirty="0"/>
              <a:t>Aufgabenblätter</a:t>
            </a:r>
          </a:p>
          <a:p>
            <a:pPr lvl="2"/>
            <a:r>
              <a:rPr lang="de-DE" sz="2000" dirty="0"/>
              <a:t>Abgabe von Programmcode</a:t>
            </a:r>
          </a:p>
          <a:p>
            <a:r>
              <a:rPr lang="de-DE" sz="2800" dirty="0"/>
              <a:t>Mathematik</a:t>
            </a:r>
          </a:p>
          <a:p>
            <a:pPr lvl="1"/>
            <a:r>
              <a:rPr lang="de-DE" sz="2400" dirty="0"/>
              <a:t>Moodle</a:t>
            </a:r>
          </a:p>
          <a:p>
            <a:pPr lvl="2"/>
            <a:r>
              <a:rPr lang="de-DE" sz="2000" dirty="0"/>
              <a:t>+ Übungen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9E58-4215-4779-B89F-9F84D0018894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sind Statisch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Moodle erlaubt Aufgabenreihe</a:t>
            </a:r>
          </a:p>
          <a:p>
            <a:r>
              <a:rPr lang="de-DE" sz="2400" dirty="0"/>
              <a:t>Teilweise mit detaillierter Auswertung</a:t>
            </a:r>
          </a:p>
          <a:p>
            <a:endParaRPr lang="de-DE" sz="24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/>
              <a:t>Keine gesondertes Üben von Problembereichen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CBFD-C975-4A65-B6D4-019CF9D4C598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942415" y="6048003"/>
            <a:ext cx="5716488" cy="365125"/>
          </a:xfrm>
        </p:spPr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1631295" y="4889778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</a:t>
            </a:r>
          </a:p>
        </p:txBody>
      </p:sp>
      <p:sp>
        <p:nvSpPr>
          <p:cNvPr id="9" name="Ellipse 8"/>
          <p:cNvSpPr/>
          <p:nvPr/>
        </p:nvSpPr>
        <p:spPr>
          <a:xfrm>
            <a:off x="6743573" y="4889778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A3</a:t>
            </a:r>
          </a:p>
        </p:txBody>
      </p:sp>
      <p:sp>
        <p:nvSpPr>
          <p:cNvPr id="10" name="Ellipse 9"/>
          <p:cNvSpPr/>
          <p:nvPr/>
        </p:nvSpPr>
        <p:spPr>
          <a:xfrm>
            <a:off x="4187434" y="4889778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A2</a:t>
            </a:r>
          </a:p>
        </p:txBody>
      </p:sp>
      <p:cxnSp>
        <p:nvCxnSpPr>
          <p:cNvPr id="11" name="Gerade Verbindung mit Pfeil 10"/>
          <p:cNvCxnSpPr>
            <a:cxnSpLocks/>
            <a:stCxn id="8" idx="6"/>
            <a:endCxn id="10" idx="2"/>
          </p:cNvCxnSpPr>
          <p:nvPr/>
        </p:nvCxnSpPr>
        <p:spPr>
          <a:xfrm>
            <a:off x="2682268" y="5220833"/>
            <a:ext cx="1505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  <a:stCxn id="10" idx="6"/>
            <a:endCxn id="9" idx="2"/>
          </p:cNvCxnSpPr>
          <p:nvPr/>
        </p:nvCxnSpPr>
        <p:spPr>
          <a:xfrm>
            <a:off x="5238407" y="5220833"/>
            <a:ext cx="1505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9" idx="6"/>
          </p:cNvCxnSpPr>
          <p:nvPr/>
        </p:nvCxnSpPr>
        <p:spPr>
          <a:xfrm>
            <a:off x="7794546" y="5220833"/>
            <a:ext cx="660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Plug-In – </a:t>
            </a:r>
            <a:r>
              <a:rPr lang="de-DE" dirty="0" err="1"/>
              <a:t>Testflow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4815" y="2133600"/>
            <a:ext cx="4974546" cy="3777622"/>
          </a:xfrm>
        </p:spPr>
        <p:txBody>
          <a:bodyPr>
            <a:normAutofit/>
          </a:bodyPr>
          <a:lstStyle/>
          <a:p>
            <a:r>
              <a:rPr lang="de-DE" sz="2400" dirty="0"/>
              <a:t>Fragenreihe in </a:t>
            </a:r>
            <a:r>
              <a:rPr lang="de-DE" sz="2400" dirty="0" err="1"/>
              <a:t>Baumstrucktur</a:t>
            </a:r>
            <a:endParaRPr lang="de-DE" sz="2400" dirty="0"/>
          </a:p>
          <a:p>
            <a:r>
              <a:rPr lang="de-DE" sz="2400" dirty="0"/>
              <a:t>Viele verschiedene Pfade möglich</a:t>
            </a:r>
          </a:p>
          <a:p>
            <a:pPr lvl="1"/>
            <a:r>
              <a:rPr lang="de-DE" sz="2000" dirty="0"/>
              <a:t>Spezielle Übungen</a:t>
            </a:r>
          </a:p>
          <a:p>
            <a:pPr lvl="1"/>
            <a:r>
              <a:rPr lang="de-DE" sz="2000" dirty="0"/>
              <a:t>Spezielles Feedback</a:t>
            </a:r>
          </a:p>
        </p:txBody>
      </p:sp>
      <p:sp>
        <p:nvSpPr>
          <p:cNvPr id="218" name="Foliennummernplatzhalter 2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66C4-25A7-4CD0-BDA7-4391D52F7D26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2" name="Ellipse 51"/>
          <p:cNvSpPr/>
          <p:nvPr/>
        </p:nvSpPr>
        <p:spPr>
          <a:xfrm>
            <a:off x="3140344" y="1401248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</a:t>
            </a:r>
          </a:p>
        </p:txBody>
      </p:sp>
      <p:sp>
        <p:nvSpPr>
          <p:cNvPr id="53" name="Ellipse 52"/>
          <p:cNvSpPr/>
          <p:nvPr/>
        </p:nvSpPr>
        <p:spPr>
          <a:xfrm>
            <a:off x="1952529" y="3064685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A1.1</a:t>
            </a:r>
          </a:p>
        </p:txBody>
      </p:sp>
      <p:sp>
        <p:nvSpPr>
          <p:cNvPr id="55" name="Ellipse 54"/>
          <p:cNvSpPr/>
          <p:nvPr/>
        </p:nvSpPr>
        <p:spPr>
          <a:xfrm>
            <a:off x="1952529" y="4054050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A1.2</a:t>
            </a:r>
          </a:p>
        </p:txBody>
      </p:sp>
      <p:sp>
        <p:nvSpPr>
          <p:cNvPr id="56" name="Ellipse 55"/>
          <p:cNvSpPr/>
          <p:nvPr/>
        </p:nvSpPr>
        <p:spPr>
          <a:xfrm>
            <a:off x="4803804" y="4054050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A1.6</a:t>
            </a:r>
          </a:p>
        </p:txBody>
      </p:sp>
      <p:sp>
        <p:nvSpPr>
          <p:cNvPr id="57" name="Ellipse 56"/>
          <p:cNvSpPr/>
          <p:nvPr/>
        </p:nvSpPr>
        <p:spPr>
          <a:xfrm>
            <a:off x="1953038" y="5415909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A1.3</a:t>
            </a:r>
          </a:p>
        </p:txBody>
      </p:sp>
      <p:sp>
        <p:nvSpPr>
          <p:cNvPr id="58" name="Ellipse 57"/>
          <p:cNvSpPr/>
          <p:nvPr/>
        </p:nvSpPr>
        <p:spPr>
          <a:xfrm>
            <a:off x="3376739" y="5415909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A1.4</a:t>
            </a:r>
          </a:p>
        </p:txBody>
      </p:sp>
      <p:sp>
        <p:nvSpPr>
          <p:cNvPr id="60" name="Ellipse 59"/>
          <p:cNvSpPr/>
          <p:nvPr/>
        </p:nvSpPr>
        <p:spPr>
          <a:xfrm>
            <a:off x="6227506" y="4054050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A1.8</a:t>
            </a:r>
          </a:p>
        </p:txBody>
      </p:sp>
      <p:sp>
        <p:nvSpPr>
          <p:cNvPr id="61" name="Ellipse 60"/>
          <p:cNvSpPr/>
          <p:nvPr/>
        </p:nvSpPr>
        <p:spPr>
          <a:xfrm>
            <a:off x="4803804" y="5415909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A1.7</a:t>
            </a:r>
          </a:p>
        </p:txBody>
      </p:sp>
      <p:sp>
        <p:nvSpPr>
          <p:cNvPr id="62" name="Ellipse 61"/>
          <p:cNvSpPr/>
          <p:nvPr/>
        </p:nvSpPr>
        <p:spPr>
          <a:xfrm>
            <a:off x="4803294" y="2416883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A1.5</a:t>
            </a:r>
          </a:p>
        </p:txBody>
      </p:sp>
      <p:cxnSp>
        <p:nvCxnSpPr>
          <p:cNvPr id="63" name="Gerade Verbindung mit Pfeil 62"/>
          <p:cNvCxnSpPr>
            <a:cxnSpLocks/>
            <a:stCxn id="52" idx="3"/>
            <a:endCxn id="53" idx="0"/>
          </p:cNvCxnSpPr>
          <p:nvPr/>
        </p:nvCxnSpPr>
        <p:spPr>
          <a:xfrm flipH="1">
            <a:off x="2478016" y="1966394"/>
            <a:ext cx="816239" cy="1098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cxnSpLocks/>
            <a:stCxn id="52" idx="5"/>
            <a:endCxn id="62" idx="1"/>
          </p:cNvCxnSpPr>
          <p:nvPr/>
        </p:nvCxnSpPr>
        <p:spPr>
          <a:xfrm>
            <a:off x="4037406" y="1966394"/>
            <a:ext cx="919799" cy="547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53" idx="4"/>
            <a:endCxn id="55" idx="0"/>
          </p:cNvCxnSpPr>
          <p:nvPr/>
        </p:nvCxnSpPr>
        <p:spPr>
          <a:xfrm>
            <a:off x="2478016" y="3726795"/>
            <a:ext cx="0" cy="32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cxnSpLocks/>
            <a:stCxn id="55" idx="4"/>
            <a:endCxn id="57" idx="0"/>
          </p:cNvCxnSpPr>
          <p:nvPr/>
        </p:nvCxnSpPr>
        <p:spPr>
          <a:xfrm>
            <a:off x="2478016" y="4716160"/>
            <a:ext cx="509" cy="699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55" idx="5"/>
            <a:endCxn id="58" idx="1"/>
          </p:cNvCxnSpPr>
          <p:nvPr/>
        </p:nvCxnSpPr>
        <p:spPr>
          <a:xfrm>
            <a:off x="2849591" y="4619196"/>
            <a:ext cx="681059" cy="893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cxnSpLocks/>
            <a:stCxn id="62" idx="4"/>
            <a:endCxn id="56" idx="0"/>
          </p:cNvCxnSpPr>
          <p:nvPr/>
        </p:nvCxnSpPr>
        <p:spPr>
          <a:xfrm>
            <a:off x="5328781" y="3078993"/>
            <a:ext cx="510" cy="975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56" idx="4"/>
            <a:endCxn id="61" idx="0"/>
          </p:cNvCxnSpPr>
          <p:nvPr/>
        </p:nvCxnSpPr>
        <p:spPr>
          <a:xfrm>
            <a:off x="5329291" y="4716160"/>
            <a:ext cx="0" cy="699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cxnSpLocks/>
            <a:stCxn id="62" idx="5"/>
            <a:endCxn id="60" idx="1"/>
          </p:cNvCxnSpPr>
          <p:nvPr/>
        </p:nvCxnSpPr>
        <p:spPr>
          <a:xfrm>
            <a:off x="5700356" y="2982029"/>
            <a:ext cx="681061" cy="1168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815685" y="2221981"/>
            <a:ext cx="1324659" cy="5116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Feedback 1.1</a:t>
            </a:r>
          </a:p>
        </p:txBody>
      </p:sp>
      <p:sp>
        <p:nvSpPr>
          <p:cNvPr id="75" name="Ellipse 74"/>
          <p:cNvSpPr/>
          <p:nvPr/>
        </p:nvSpPr>
        <p:spPr>
          <a:xfrm>
            <a:off x="8253542" y="5181818"/>
            <a:ext cx="1050973" cy="66211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A2</a:t>
            </a:r>
          </a:p>
        </p:txBody>
      </p:sp>
      <p:cxnSp>
        <p:nvCxnSpPr>
          <p:cNvPr id="76" name="Gerade Verbindung mit Pfeil 75"/>
          <p:cNvCxnSpPr>
            <a:cxnSpLocks/>
            <a:stCxn id="61" idx="6"/>
            <a:endCxn id="89" idx="2"/>
          </p:cNvCxnSpPr>
          <p:nvPr/>
        </p:nvCxnSpPr>
        <p:spPr>
          <a:xfrm>
            <a:off x="5854777" y="5746964"/>
            <a:ext cx="372729" cy="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60" idx="4"/>
            <a:endCxn id="89" idx="0"/>
          </p:cNvCxnSpPr>
          <p:nvPr/>
        </p:nvCxnSpPr>
        <p:spPr>
          <a:xfrm>
            <a:off x="6752993" y="4716160"/>
            <a:ext cx="0" cy="704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/>
          <p:cNvCxnSpPr>
            <a:cxnSpLocks/>
            <a:stCxn id="52" idx="6"/>
            <a:endCxn id="87" idx="3"/>
          </p:cNvCxnSpPr>
          <p:nvPr/>
        </p:nvCxnSpPr>
        <p:spPr>
          <a:xfrm>
            <a:off x="4191317" y="1732303"/>
            <a:ext cx="3773134" cy="4909408"/>
          </a:xfrm>
          <a:prstGeom prst="bentConnector3">
            <a:avLst>
              <a:gd name="adj1" fmla="val 10605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993392" y="1803819"/>
            <a:ext cx="922239" cy="278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= 0</a:t>
            </a:r>
          </a:p>
        </p:txBody>
      </p:sp>
      <p:sp>
        <p:nvSpPr>
          <p:cNvPr id="81" name="Rechteck 80"/>
          <p:cNvSpPr/>
          <p:nvPr/>
        </p:nvSpPr>
        <p:spPr>
          <a:xfrm>
            <a:off x="1886810" y="4940801"/>
            <a:ext cx="918681" cy="255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&lt; 4</a:t>
            </a:r>
          </a:p>
        </p:txBody>
      </p:sp>
      <p:sp>
        <p:nvSpPr>
          <p:cNvPr id="82" name="Rechteck 81"/>
          <p:cNvSpPr/>
          <p:nvPr/>
        </p:nvSpPr>
        <p:spPr>
          <a:xfrm>
            <a:off x="2934678" y="4947419"/>
            <a:ext cx="922239" cy="255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= 4</a:t>
            </a:r>
          </a:p>
        </p:txBody>
      </p:sp>
      <p:sp>
        <p:nvSpPr>
          <p:cNvPr id="83" name="Rechteck 82"/>
          <p:cNvSpPr/>
          <p:nvPr/>
        </p:nvSpPr>
        <p:spPr>
          <a:xfrm>
            <a:off x="3765427" y="2115555"/>
            <a:ext cx="1327934" cy="2783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 &lt; X &lt;= 5</a:t>
            </a:r>
          </a:p>
        </p:txBody>
      </p:sp>
      <p:sp>
        <p:nvSpPr>
          <p:cNvPr id="84" name="Rechteck 83"/>
          <p:cNvSpPr/>
          <p:nvPr/>
        </p:nvSpPr>
        <p:spPr>
          <a:xfrm>
            <a:off x="5328780" y="1357093"/>
            <a:ext cx="922239" cy="255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= 6</a:t>
            </a:r>
          </a:p>
        </p:txBody>
      </p:sp>
      <p:sp>
        <p:nvSpPr>
          <p:cNvPr id="85" name="Rechteck 84"/>
          <p:cNvSpPr/>
          <p:nvPr/>
        </p:nvSpPr>
        <p:spPr>
          <a:xfrm>
            <a:off x="4932538" y="3263964"/>
            <a:ext cx="922239" cy="255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&lt; 4</a:t>
            </a:r>
          </a:p>
        </p:txBody>
      </p:sp>
      <p:sp>
        <p:nvSpPr>
          <p:cNvPr id="86" name="Rechteck 85"/>
          <p:cNvSpPr/>
          <p:nvPr/>
        </p:nvSpPr>
        <p:spPr>
          <a:xfrm>
            <a:off x="6183793" y="3271950"/>
            <a:ext cx="922239" cy="255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= 4</a:t>
            </a:r>
          </a:p>
        </p:txBody>
      </p:sp>
      <p:sp>
        <p:nvSpPr>
          <p:cNvPr id="87" name="Rechteck 86"/>
          <p:cNvSpPr/>
          <p:nvPr/>
        </p:nvSpPr>
        <p:spPr>
          <a:xfrm>
            <a:off x="6297337" y="6495978"/>
            <a:ext cx="1667114" cy="291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Feedback 1</a:t>
            </a:r>
          </a:p>
        </p:txBody>
      </p:sp>
      <p:cxnSp>
        <p:nvCxnSpPr>
          <p:cNvPr id="88" name="Verbinder: gewinkelt 87"/>
          <p:cNvCxnSpPr>
            <a:cxnSpLocks/>
            <a:stCxn id="87" idx="3"/>
            <a:endCxn id="75" idx="4"/>
          </p:cNvCxnSpPr>
          <p:nvPr/>
        </p:nvCxnSpPr>
        <p:spPr>
          <a:xfrm flipV="1">
            <a:off x="7964451" y="5843928"/>
            <a:ext cx="814578" cy="79778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227506" y="5420747"/>
            <a:ext cx="1050973" cy="662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A1.9</a:t>
            </a:r>
          </a:p>
        </p:txBody>
      </p:sp>
      <p:cxnSp>
        <p:nvCxnSpPr>
          <p:cNvPr id="90" name="Gerade Verbindung mit Pfeil 89"/>
          <p:cNvCxnSpPr>
            <a:cxnSpLocks/>
            <a:stCxn id="89" idx="5"/>
            <a:endCxn id="87" idx="0"/>
          </p:cNvCxnSpPr>
          <p:nvPr/>
        </p:nvCxnSpPr>
        <p:spPr>
          <a:xfrm>
            <a:off x="7124568" y="5985893"/>
            <a:ext cx="6326" cy="510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cxnSpLocks/>
            <a:stCxn id="58" idx="7"/>
            <a:endCxn id="56" idx="3"/>
          </p:cNvCxnSpPr>
          <p:nvPr/>
        </p:nvCxnSpPr>
        <p:spPr>
          <a:xfrm flipV="1">
            <a:off x="4273801" y="4619196"/>
            <a:ext cx="683914" cy="893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Verbinder: gewinkelt 203"/>
          <p:cNvCxnSpPr>
            <a:cxnSpLocks/>
            <a:stCxn id="57" idx="4"/>
            <a:endCxn id="87" idx="1"/>
          </p:cNvCxnSpPr>
          <p:nvPr/>
        </p:nvCxnSpPr>
        <p:spPr>
          <a:xfrm rot="16200000" flipH="1">
            <a:off x="4106085" y="4450459"/>
            <a:ext cx="563692" cy="38188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849-B2ED-4870-8BC8-831ADE5E629F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74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– Real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04" y="1572897"/>
            <a:ext cx="6477186" cy="45621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9F49-B697-4E58-A892-4DE997D90004}" type="datetime1">
              <a:rPr lang="de-DE" smtClean="0"/>
              <a:t>30.01.2017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 Praktikum | Dominik Wittenberg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Freihand 13"/>
              <p14:cNvContentPartPr/>
              <p14:nvPr/>
            </p14:nvContentPartPr>
            <p14:xfrm>
              <a:off x="3093421" y="2610760"/>
              <a:ext cx="517200" cy="406080"/>
            </p14:xfrm>
          </p:contentPart>
        </mc:Choice>
        <mc:Fallback>
          <p:pic>
            <p:nvPicPr>
              <p:cNvPr id="14" name="Freihand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223" y="2604640"/>
                <a:ext cx="532316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Freihand 15"/>
              <p14:cNvContentPartPr/>
              <p14:nvPr/>
            </p14:nvContentPartPr>
            <p14:xfrm>
              <a:off x="3922381" y="3785800"/>
              <a:ext cx="1111200" cy="521520"/>
            </p14:xfrm>
          </p:contentPart>
        </mc:Choice>
        <mc:Fallback>
          <p:pic>
            <p:nvPicPr>
              <p:cNvPr id="16" name="Freihand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5182" y="3778242"/>
                <a:ext cx="1125958" cy="53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Freihand 21"/>
              <p14:cNvContentPartPr/>
              <p14:nvPr/>
            </p14:nvContentPartPr>
            <p14:xfrm>
              <a:off x="8430384" y="1785867"/>
              <a:ext cx="487440" cy="423360"/>
            </p14:xfrm>
          </p:contentPart>
        </mc:Choice>
        <mc:Fallback>
          <p:pic>
            <p:nvPicPr>
              <p:cNvPr id="22" name="Freihand 2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22464" y="1776867"/>
                <a:ext cx="5043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Freihand 26"/>
              <p14:cNvContentPartPr/>
              <p14:nvPr/>
            </p14:nvContentPartPr>
            <p14:xfrm>
              <a:off x="8648149" y="5969062"/>
              <a:ext cx="8880" cy="34320"/>
            </p14:xfrm>
          </p:contentPart>
        </mc:Choice>
        <mc:Fallback>
          <p:pic>
            <p:nvPicPr>
              <p:cNvPr id="27" name="Freihand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3709" y="5966182"/>
                <a:ext cx="20227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1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432</Words>
  <Application>Microsoft Office PowerPoint</Application>
  <PresentationFormat>Bildschirmpräsentation (4:3)</PresentationFormat>
  <Paragraphs>174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Wingdings</vt:lpstr>
      <vt:lpstr>Wingdings 3</vt:lpstr>
      <vt:lpstr>Fetzen</vt:lpstr>
      <vt:lpstr>PowerPoint-Präsentation</vt:lpstr>
      <vt:lpstr>Testflow</vt:lpstr>
      <vt:lpstr>Problemsituation</vt:lpstr>
      <vt:lpstr>Voller Lehrsaal</vt:lpstr>
      <vt:lpstr>Technische Hilfsmittel</vt:lpstr>
      <vt:lpstr>Aufgaben sind Statisch</vt:lpstr>
      <vt:lpstr>Unser Plug-In – Testflow</vt:lpstr>
      <vt:lpstr>Model</vt:lpstr>
      <vt:lpstr>Model – Real</vt:lpstr>
      <vt:lpstr>Unser Ansatz</vt:lpstr>
      <vt:lpstr>Qualitätssicherung (QS)</vt:lpstr>
      <vt:lpstr>QS Funktionalität</vt:lpstr>
      <vt:lpstr>QS Nutzbarkeit</vt:lpstr>
      <vt:lpstr>Zeiten – Statistik</vt:lpstr>
      <vt:lpstr>Zeiten – Statistik</vt:lpstr>
      <vt:lpstr>Noch 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„Nordschleife“</dc:title>
  <dc:creator>Dominik Wittenberg</dc:creator>
  <cp:lastModifiedBy>Dominik Wittenberg</cp:lastModifiedBy>
  <cp:revision>41</cp:revision>
  <dcterms:created xsi:type="dcterms:W3CDTF">2016-11-22T10:39:24Z</dcterms:created>
  <dcterms:modified xsi:type="dcterms:W3CDTF">2017-01-30T13:06:48Z</dcterms:modified>
</cp:coreProperties>
</file>