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6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8AC7D-58CA-4FD2-A920-1F364A3814E7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17F32-62DC-40D6-8117-8144DACDE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041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Nordschleife ist der inoffizielle</a:t>
            </a:r>
            <a:r>
              <a:rPr lang="de-DE" baseline="0" dirty="0"/>
              <a:t> Arbeitstitel.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17F32-62DC-40D6-8117-8144DACDEED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665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Moodle kennt jeder, dass soll erweitert werden, sodass man damit</a:t>
            </a:r>
            <a:r>
              <a:rPr lang="de-DE" baseline="0" dirty="0"/>
              <a:t> agiler auf die Antworten der Studenten eingehen kann.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17F32-62DC-40D6-8117-8144DACDEED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458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arbeiten</a:t>
            </a:r>
            <a:r>
              <a:rPr lang="de-DE" baseline="0" dirty="0"/>
              <a:t> mit PHP und der Bibliothek von Moodle (</a:t>
            </a:r>
            <a:r>
              <a:rPr lang="de-DE" baseline="0" dirty="0" err="1"/>
              <a:t>bsp</a:t>
            </a:r>
            <a:r>
              <a:rPr lang="de-DE" baseline="0" dirty="0"/>
              <a:t> Strings)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17F32-62DC-40D6-8117-8144DACDEED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27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96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6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027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464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1170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95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41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4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7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7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86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3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0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20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7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1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7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„Nordschleife“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Bachelor Praktikum – </a:t>
            </a:r>
            <a:br>
              <a:rPr lang="de-DE" dirty="0"/>
            </a:br>
            <a:r>
              <a:rPr lang="de-DE" dirty="0"/>
              <a:t>Plug-In zur Ablaufsteuerung von </a:t>
            </a:r>
            <a:r>
              <a:rPr lang="de-DE" dirty="0" err="1"/>
              <a:t>Moodle</a:t>
            </a:r>
            <a:r>
              <a:rPr lang="de-DE" dirty="0"/>
              <a:t>-Tests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813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Statisches Quiz erweitern</a:t>
            </a:r>
          </a:p>
          <a:p>
            <a:r>
              <a:rPr lang="de-DE" dirty="0"/>
              <a:t>Alternative Frage-Pfade erstellen</a:t>
            </a:r>
          </a:p>
          <a:p>
            <a:r>
              <a:rPr lang="de-DE" dirty="0"/>
              <a:t>+ Gesonderte Auswertung</a:t>
            </a:r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528" y="2991273"/>
            <a:ext cx="6892820" cy="32106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223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Ansatz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PHP - Moodle</a:t>
            </a:r>
          </a:p>
        </p:txBody>
      </p:sp>
    </p:spTree>
    <p:extLst>
      <p:ext uri="{BB962C8B-B14F-4D97-AF65-F5344CB8AC3E}">
        <p14:creationId xmlns:p14="http://schemas.microsoft.com/office/powerpoint/2010/main" val="639487708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64</Words>
  <Application>Microsoft Office PowerPoint</Application>
  <PresentationFormat>Bildschirmpräsentation (4:3)</PresentationFormat>
  <Paragraphs>14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Fetzen</vt:lpstr>
      <vt:lpstr>„Nordschleife“</vt:lpstr>
      <vt:lpstr>Aufgabe</vt:lpstr>
      <vt:lpstr>Unser Ansatz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„Nordschleife“</dc:title>
  <dc:creator>Dominik Wittenberg</dc:creator>
  <cp:lastModifiedBy>Dominik Wittenberg</cp:lastModifiedBy>
  <cp:revision>5</cp:revision>
  <dcterms:created xsi:type="dcterms:W3CDTF">2016-11-22T10:39:24Z</dcterms:created>
  <dcterms:modified xsi:type="dcterms:W3CDTF">2016-11-22T12:25:00Z</dcterms:modified>
</cp:coreProperties>
</file>