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00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d_logo" id="3" name="Shape 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32462" y="360362"/>
            <a:ext cx="935037" cy="4206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4"/>
          <p:cNvSpPr txBox="1"/>
          <p:nvPr>
            <p:ph idx="10" type="dt"/>
          </p:nvPr>
        </p:nvSpPr>
        <p:spPr>
          <a:xfrm>
            <a:off x="188913" y="8685213"/>
            <a:ext cx="16192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2" type="sldImg"/>
          </p:nvPr>
        </p:nvSpPr>
        <p:spPr>
          <a:xfrm>
            <a:off x="1322387" y="923925"/>
            <a:ext cx="4194174" cy="30718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90500" y="4284662"/>
            <a:ext cx="6476999" cy="4283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2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2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2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2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1808163" y="8685213"/>
            <a:ext cx="4105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5913437" y="8685213"/>
            <a:ext cx="942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" name="Shape 9"/>
          <p:cNvSpPr/>
          <p:nvPr/>
        </p:nvSpPr>
        <p:spPr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rIns="0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190500" y="360362"/>
            <a:ext cx="6478588" cy="0"/>
          </a:xfrm>
          <a:prstGeom prst="straightConnector1">
            <a:avLst/>
          </a:prstGeom>
          <a:noFill/>
          <a:ln cap="flat" cmpd="sng" w="152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190500" y="781050"/>
            <a:ext cx="64785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190500" y="8685213"/>
            <a:ext cx="64785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188913" y="4103687"/>
            <a:ext cx="647858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190500" y="4284662"/>
            <a:ext cx="6476999" cy="428307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322387" y="923925"/>
            <a:ext cx="4194174" cy="30718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322387" y="923925"/>
            <a:ext cx="4194300" cy="307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90500" y="4284662"/>
            <a:ext cx="6477000" cy="428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5913437" y="8685213"/>
            <a:ext cx="942900" cy="4572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|  </a:t>
            </a: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322387" y="923925"/>
            <a:ext cx="4194300" cy="307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190500" y="4284662"/>
            <a:ext cx="6477000" cy="428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Toggl kannst du die Zeiten eines ganzen Teams managen und es als PDF/EXCEL absenden. Zeiten können mit Timer oder manuell erfasst werden. 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5913437" y="8685213"/>
            <a:ext cx="942900" cy="4572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|  </a:t>
            </a: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322387" y="923925"/>
            <a:ext cx="4194300" cy="307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190500" y="4284662"/>
            <a:ext cx="6477000" cy="428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5913437" y="8685213"/>
            <a:ext cx="942900" cy="4572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|  </a:t>
            </a: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322387" y="923925"/>
            <a:ext cx="4194300" cy="307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90500" y="4284662"/>
            <a:ext cx="6477000" cy="428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5913437" y="8685213"/>
            <a:ext cx="942900" cy="4572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|  </a:t>
            </a: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322387" y="923925"/>
            <a:ext cx="4194300" cy="307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90500" y="4284662"/>
            <a:ext cx="6477000" cy="428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5913437" y="8685213"/>
            <a:ext cx="942900" cy="4572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|  </a:t>
            </a: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322387" y="923925"/>
            <a:ext cx="4194300" cy="307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90500" y="4284662"/>
            <a:ext cx="6477000" cy="428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5913437" y="8685213"/>
            <a:ext cx="942900" cy="4572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|  </a:t>
            </a: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322387" y="923925"/>
            <a:ext cx="4194300" cy="307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90500" y="4284662"/>
            <a:ext cx="6477000" cy="428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5913437" y="8685213"/>
            <a:ext cx="942900" cy="4572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|  </a:t>
            </a: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322387" y="923925"/>
            <a:ext cx="4194300" cy="307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90500" y="4284662"/>
            <a:ext cx="6477000" cy="428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5913437" y="8685213"/>
            <a:ext cx="942900" cy="4572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|  </a:t>
            </a: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322387" y="923925"/>
            <a:ext cx="4194300" cy="307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190500" y="4284662"/>
            <a:ext cx="6477000" cy="428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5913437" y="8685213"/>
            <a:ext cx="942900" cy="4572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|  </a:t>
            </a: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322387" y="923925"/>
            <a:ext cx="4194300" cy="307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90500" y="4284662"/>
            <a:ext cx="6477000" cy="428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Mit Wiki meinen wir die Erklärung auf der Moodle Seite und bei uns auf Github bei der README.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Kann man ja so erklären.</a:t>
            </a: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5913437" y="8685213"/>
            <a:ext cx="942900" cy="4572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|  </a:t>
            </a: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322387" y="923925"/>
            <a:ext cx="4194300" cy="307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90500" y="4284662"/>
            <a:ext cx="6477000" cy="428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5913437" y="8685213"/>
            <a:ext cx="942900" cy="4572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|  </a:t>
            </a: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elfoli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250825" y="368300"/>
            <a:ext cx="8642349" cy="2089150"/>
          </a:xfrm>
          <a:prstGeom prst="rect">
            <a:avLst/>
          </a:prstGeom>
          <a:solidFill>
            <a:srgbClr val="9C1C2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358775" y="1449387"/>
            <a:ext cx="6642117" cy="944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230"/>
              </a:spcAft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2387" lvl="1" marL="179388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0962" lvl="2" marL="538163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2550" lvl="3" marL="71755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5250" lvl="4" marL="90805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5250" lvl="5" marL="13652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5250" lvl="6" marL="18224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5250" lvl="7" marL="22796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5250" lvl="8" marL="27368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/>
          <p:nvPr/>
        </p:nvSpPr>
        <p:spPr>
          <a:xfrm>
            <a:off x="250825" y="196850"/>
            <a:ext cx="8642349" cy="144462"/>
          </a:xfrm>
          <a:prstGeom prst="rect">
            <a:avLst/>
          </a:prstGeom>
          <a:solidFill>
            <a:srgbClr val="9C1C26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d_logo" id="29" name="Shape 29"/>
          <p:cNvPicPr preferRelativeResize="0"/>
          <p:nvPr/>
        </p:nvPicPr>
        <p:blipFill rotWithShape="1">
          <a:blip r:embed="rId2">
            <a:alphaModFix/>
          </a:blip>
          <a:srcRect b="0" l="0" r="5452" t="0"/>
          <a:stretch/>
        </p:blipFill>
        <p:spPr>
          <a:xfrm>
            <a:off x="7172325" y="657225"/>
            <a:ext cx="1873249" cy="7921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Shape 30"/>
          <p:cNvCxnSpPr/>
          <p:nvPr/>
        </p:nvCxnSpPr>
        <p:spPr>
          <a:xfrm>
            <a:off x="252412" y="6357957"/>
            <a:ext cx="86407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/>
          <p:nvPr/>
        </p:nvSpPr>
        <p:spPr>
          <a:xfrm>
            <a:off x="250825" y="360362"/>
            <a:ext cx="8640762" cy="142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250825" y="2457450"/>
            <a:ext cx="8640762" cy="79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358775" y="488950"/>
            <a:ext cx="6642117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/>
        </p:nvSpPr>
        <p:spPr>
          <a:xfrm>
            <a:off x="252427" y="6489700"/>
            <a:ext cx="8642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24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r>
              <a:rPr lang="en-US" sz="1000">
                <a:solidFill>
                  <a:schemeClr val="dk1"/>
                </a:solidFill>
              </a:rPr>
              <a:t>1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.20</a:t>
            </a:r>
            <a:r>
              <a:rPr lang="en-US" sz="1000">
                <a:solidFill>
                  <a:schemeClr val="dk1"/>
                </a:solidFill>
              </a:rPr>
              <a:t>16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|  Fachbereich </a:t>
            </a:r>
            <a:r>
              <a:rPr lang="en-US" sz="1000">
                <a:solidFill>
                  <a:schemeClr val="dk1"/>
                </a:solidFill>
              </a:rPr>
              <a:t>Informatik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 </a:t>
            </a:r>
            <a:r>
              <a:rPr lang="en-US" sz="1000">
                <a:solidFill>
                  <a:schemeClr val="dk1"/>
                </a:solidFill>
              </a:rPr>
              <a:t>TU Darmstadt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1000">
                <a:solidFill>
                  <a:schemeClr val="dk1"/>
                </a:solidFill>
              </a:rPr>
              <a:t>Paul Youssef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 										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und Inhal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58775" y="488950"/>
            <a:ext cx="6642117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60000" y="1620000"/>
            <a:ext cx="6823569" cy="4479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9388" lvl="0" marL="179388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2387" lvl="1" marL="179388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0962" lvl="2" marL="538163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2550" lvl="3" marL="71755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5250" lvl="4" marL="90805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5250" lvl="5" marL="13652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5250" lvl="6" marL="18224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5250" lvl="7" marL="22796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5250" lvl="8" marL="27368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Abschnittsüberschrif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722312" y="4406900"/>
            <a:ext cx="6421455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22312" y="2906713"/>
            <a:ext cx="642145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Zwei Inhalt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58775" y="488950"/>
            <a:ext cx="6642117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358775" y="1592262"/>
            <a:ext cx="4135438" cy="45513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2387" lvl="1" marL="179388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8262" lvl="2" marL="538163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9850" lvl="3" marL="71755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550" lvl="4" marL="90805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550" lvl="5" marL="13652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550" lvl="6" marL="18224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550" lvl="7" marL="22796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550" lvl="8" marL="27368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786314" y="1592262"/>
            <a:ext cx="4105273" cy="45513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2387" lvl="1" marL="179388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8262" lvl="2" marL="538163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9850" lvl="3" marL="71755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550" lvl="4" marL="90805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550" lvl="5" marL="13652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550" lvl="6" marL="18224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550" lvl="7" marL="22796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550" lvl="8" marL="27368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Nur Tite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58775" y="488950"/>
            <a:ext cx="6642117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nhalt mit Überschrif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857619" y="1620000"/>
            <a:ext cx="5000660" cy="4506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9388" lvl="0" marL="179388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2387" lvl="1" marL="179388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662" lvl="2" marL="538163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2550" lvl="3" marL="71755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5250" lvl="4" marL="90805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9850" lvl="5" marL="13652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9850" lvl="6" marL="18224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9850" lvl="7" marL="22796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9850" lvl="8" marL="27368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358776" y="1620000"/>
            <a:ext cx="3106737" cy="4506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358775" y="488950"/>
            <a:ext cx="68399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Bild mit Überschrif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x="1792288" y="1928800"/>
            <a:ext cx="5486399" cy="2798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250825" y="368300"/>
            <a:ext cx="8642349" cy="1081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58775" y="488950"/>
            <a:ext cx="6642117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60000" y="1620000"/>
            <a:ext cx="66408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9388" lvl="0" marL="179388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2387" lvl="1" marL="179388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0962" lvl="2" marL="538163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2550" lvl="3" marL="71755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5250" lvl="4" marL="908050" marR="0" rtl="0" algn="l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5250" lvl="5" marL="13652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5250" lvl="6" marL="18224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5250" lvl="7" marL="22796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5250" lvl="8" marL="27368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/>
          <p:nvPr/>
        </p:nvSpPr>
        <p:spPr>
          <a:xfrm>
            <a:off x="250825" y="196850"/>
            <a:ext cx="8642349" cy="144462"/>
          </a:xfrm>
          <a:prstGeom prst="rect">
            <a:avLst/>
          </a:prstGeom>
          <a:solidFill>
            <a:srgbClr val="9C1C26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d_logo" id="20" name="Shape 20"/>
          <p:cNvPicPr preferRelativeResize="0"/>
          <p:nvPr/>
        </p:nvPicPr>
        <p:blipFill rotWithShape="1">
          <a:blip r:embed="rId1">
            <a:alphaModFix/>
          </a:blip>
          <a:srcRect b="0" l="0" r="5452" t="0"/>
          <a:stretch/>
        </p:blipFill>
        <p:spPr>
          <a:xfrm>
            <a:off x="7167563" y="512762"/>
            <a:ext cx="1873249" cy="7921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Shape 21"/>
          <p:cNvCxnSpPr/>
          <p:nvPr/>
        </p:nvCxnSpPr>
        <p:spPr>
          <a:xfrm>
            <a:off x="250825" y="1449387"/>
            <a:ext cx="86407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/>
          <p:nvPr/>
        </p:nvSpPr>
        <p:spPr>
          <a:xfrm>
            <a:off x="250825" y="366712"/>
            <a:ext cx="8640762" cy="142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Shape 23"/>
          <p:cNvCxnSpPr/>
          <p:nvPr/>
        </p:nvCxnSpPr>
        <p:spPr>
          <a:xfrm>
            <a:off x="252412" y="6357957"/>
            <a:ext cx="86407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/>
        </p:nvSpPr>
        <p:spPr>
          <a:xfrm>
            <a:off x="252427" y="6489700"/>
            <a:ext cx="8697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24.11.2016  |  Fachbereich Informatik |  TU Darmstadt  |Paul Youssef |  										</a:t>
            </a:r>
            <a:fld id="{00000000-1234-1234-1234-123412341234}" type="slidenum">
              <a:rPr lang="en-US" sz="1000">
                <a:solidFill>
                  <a:schemeClr val="dk1"/>
                </a:solidFill>
              </a:rPr>
              <a:t>‹#›</a:t>
            </a:fld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subTitle"/>
          </p:nvPr>
        </p:nvSpPr>
        <p:spPr>
          <a:xfrm>
            <a:off x="358775" y="1449387"/>
            <a:ext cx="6642117" cy="944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58775" y="488950"/>
            <a:ext cx="6642117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FFFFFF"/>
                </a:solidFill>
              </a:rPr>
              <a:t>Entwicklung und Implementierung eines Plug-ins zur Ablaufsteuerung von Moodle-Tests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62" y="2783300"/>
            <a:ext cx="6066874" cy="15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None/>
            </a:pPr>
            <a:r>
              <a:rPr lang="en-US"/>
              <a:t>Integrierbarkeit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60000" y="1620000"/>
            <a:ext cx="6823500" cy="447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Integrierbarkeit in ein laufendes Moodle.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Ordnerstruktur muss den Moodle Richtlinien entsprechen.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vorhandene Funktionalität und Daten von Moodle nicht ändern.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Zeiterfassung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60000" y="1620000"/>
            <a:ext cx="6823500" cy="447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Verwendung von Toggl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US"/>
              <a:t>wöchentliche Abgabe an den Teamleiter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Zeiterfassung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60000" y="1620000"/>
            <a:ext cx="6823500" cy="447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2343" t="46910"/>
          <a:stretch/>
        </p:blipFill>
        <p:spPr>
          <a:xfrm>
            <a:off x="358774" y="1594839"/>
            <a:ext cx="6641999" cy="4530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Vorstellung des Projekts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075" y="2087725"/>
            <a:ext cx="7311849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Projekt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60000" y="1620000"/>
            <a:ext cx="6823500" cy="447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Wird für Moodle entwickelt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Verwendung von PHP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Wird unter der Open Source Lizenz entwickelt.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Auftraggeber ist aus dem Fachbereich Mathematik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Aktueller Stand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58775" y="1772400"/>
            <a:ext cx="6823500" cy="447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Aufgaben verteilt.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QS-Dokumente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Dokumentation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Code Reviews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Teammanager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Moodle Server für Tests aufgesetzt.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Build Tool Travis aufgesetzt.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US"/>
              <a:t>mehrfaches Treffen mit dem Arbeitgeber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Build-Prozess mit Travis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60000" y="1620000"/>
            <a:ext cx="4446300" cy="447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Travis: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-US"/>
              <a:t>Continuous Integration (CI) System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-US"/>
              <a:t>Arbeitet über Github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-US"/>
              <a:t>Ist kostenlos für Open-Source Projekte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000" y="1839637"/>
            <a:ext cx="4287350" cy="404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Qualitätssicherung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60000" y="1620000"/>
            <a:ext cx="8032200" cy="447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spcBef>
                <a:spcPts val="0"/>
              </a:spcBef>
              <a:buNone/>
            </a:pPr>
            <a:r>
              <a:rPr lang="en-US"/>
              <a:t>Qualitätsziele: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-US"/>
              <a:t>Codequalität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-US"/>
              <a:t>Nutzbarkeit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-US"/>
              <a:t>Erweiterbarkeit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-US"/>
              <a:t>Integrierbarkeit</a:t>
            </a:r>
          </a:p>
          <a:p>
            <a:pPr lvl="0" marL="0">
              <a:spcBef>
                <a:spcPts val="0"/>
              </a:spcBef>
              <a:buNone/>
            </a:pPr>
            <a:r>
              <a:rPr lang="en-US"/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None/>
            </a:pPr>
            <a:r>
              <a:rPr lang="en-US"/>
              <a:t>Codequalität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60000" y="1620000"/>
            <a:ext cx="6823500" cy="447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Verwendung des Styleguides von Moodle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Durchführung von Code Reviews, die folgendes beinhalten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-US"/>
              <a:t>Dokumentation auf Englisch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-US"/>
              <a:t>Einhaltung des Style Guides und der Namenskonvention von Moodle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None/>
            </a:pPr>
            <a:r>
              <a:rPr lang="en-US"/>
              <a:t>Nutzbarkeit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60000" y="1620000"/>
            <a:ext cx="6823500" cy="447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Regelmäßige Absprache mit dem Arbeitgeber.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Beschreibung der Funktionalität in einem kleinen Wiki.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Das Produkt wird vor Abgabe von Tutoren getestet.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None/>
            </a:pPr>
            <a:r>
              <a:rPr lang="en-US"/>
              <a:t>Erweiterbarkeit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60000" y="1620000"/>
            <a:ext cx="6823500" cy="447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Ordnerstruktur muss den Moodle Richtlinien entsprechen.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US"/>
              <a:t>Entsprechende Codequalität.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