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1"/>
  </p:notesMasterIdLst>
  <p:sldIdLst>
    <p:sldId id="272" r:id="rId2"/>
    <p:sldId id="256" r:id="rId3"/>
    <p:sldId id="261" r:id="rId4"/>
    <p:sldId id="257" r:id="rId5"/>
    <p:sldId id="258" r:id="rId6"/>
    <p:sldId id="259" r:id="rId7"/>
    <p:sldId id="268" r:id="rId8"/>
    <p:sldId id="267" r:id="rId9"/>
    <p:sldId id="271" r:id="rId10"/>
    <p:sldId id="269" r:id="rId11"/>
    <p:sldId id="260" r:id="rId12"/>
    <p:sldId id="270" r:id="rId13"/>
    <p:sldId id="262" r:id="rId14"/>
    <p:sldId id="263" r:id="rId15"/>
    <p:sldId id="264" r:id="rId16"/>
    <p:sldId id="265" r:id="rId17"/>
    <p:sldId id="266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25E6768-B986-40E7-AE81-A34A7FC531BF}">
          <p14:sldIdLst>
            <p14:sldId id="272"/>
            <p14:sldId id="256"/>
            <p14:sldId id="261"/>
            <p14:sldId id="257"/>
            <p14:sldId id="258"/>
            <p14:sldId id="259"/>
          </p14:sldIdLst>
        </p14:section>
        <p14:section name="Unser Workflow" id="{49687AAC-A493-48E6-8302-59344D4125D7}">
          <p14:sldIdLst>
            <p14:sldId id="268"/>
            <p14:sldId id="267"/>
            <p14:sldId id="271"/>
            <p14:sldId id="269"/>
            <p14:sldId id="260"/>
            <p14:sldId id="270"/>
          </p14:sldIdLst>
        </p14:section>
        <p14:section name="Qualitätssicherung" id="{A28389F7-F560-451D-8B54-CE44C66BC36A}">
          <p14:sldIdLst>
            <p14:sldId id="262"/>
            <p14:sldId id="263"/>
            <p14:sldId id="264"/>
            <p14:sldId id="265"/>
            <p14:sldId id="266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045" autoAdjust="0"/>
  </p:normalViewPr>
  <p:slideViewPr>
    <p:cSldViewPr snapToGrid="0">
      <p:cViewPr>
        <p:scale>
          <a:sx n="100" d="100"/>
          <a:sy n="100" d="100"/>
        </p:scale>
        <p:origin x="13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97996-A0F6-4B8D-8309-42E187E6AF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6950080-0911-41CB-A9CD-593C74D09777}">
      <dgm:prSet phldrT="[Text]"/>
      <dgm:spPr/>
      <dgm:t>
        <a:bodyPr/>
        <a:lstStyle/>
        <a:p>
          <a:r>
            <a:rPr lang="de-DE" dirty="0" err="1"/>
            <a:t>master</a:t>
          </a:r>
          <a:endParaRPr lang="de-DE" dirty="0"/>
        </a:p>
      </dgm:t>
    </dgm:pt>
    <dgm:pt modelId="{4363F84D-9C82-4282-A475-BF173174570A}" type="parTrans" cxnId="{8BC82CAA-C817-46AB-87AD-A3EA001FEE97}">
      <dgm:prSet/>
      <dgm:spPr/>
      <dgm:t>
        <a:bodyPr/>
        <a:lstStyle/>
        <a:p>
          <a:endParaRPr lang="de-DE"/>
        </a:p>
      </dgm:t>
    </dgm:pt>
    <dgm:pt modelId="{EF4F19D2-ACFB-440D-8422-FBD2AE716ECA}" type="sibTrans" cxnId="{8BC82CAA-C817-46AB-87AD-A3EA001FEE97}">
      <dgm:prSet/>
      <dgm:spPr/>
      <dgm:t>
        <a:bodyPr/>
        <a:lstStyle/>
        <a:p>
          <a:endParaRPr lang="de-DE"/>
        </a:p>
      </dgm:t>
    </dgm:pt>
    <dgm:pt modelId="{1F44FC56-845F-45A4-8FDE-4B8FADB8D4A6}" type="asst">
      <dgm:prSet phldrT="[Text]"/>
      <dgm:spPr/>
      <dgm:t>
        <a:bodyPr/>
        <a:lstStyle/>
        <a:p>
          <a:r>
            <a:rPr lang="de-DE" dirty="0" err="1"/>
            <a:t>orga</a:t>
          </a:r>
          <a:endParaRPr lang="de-DE" dirty="0"/>
        </a:p>
      </dgm:t>
    </dgm:pt>
    <dgm:pt modelId="{E68A6623-E1A1-4396-B523-81C5A8FC3F54}" type="parTrans" cxnId="{097FB422-A868-43F4-B961-68A1810869E7}">
      <dgm:prSet/>
      <dgm:spPr/>
      <dgm:t>
        <a:bodyPr/>
        <a:lstStyle/>
        <a:p>
          <a:endParaRPr lang="de-DE"/>
        </a:p>
      </dgm:t>
    </dgm:pt>
    <dgm:pt modelId="{BABE5CD6-8486-4345-9ED4-56686BEB33A3}" type="sibTrans" cxnId="{097FB422-A868-43F4-B961-68A1810869E7}">
      <dgm:prSet/>
      <dgm:spPr/>
      <dgm:t>
        <a:bodyPr/>
        <a:lstStyle/>
        <a:p>
          <a:endParaRPr lang="de-DE"/>
        </a:p>
      </dgm:t>
    </dgm:pt>
    <dgm:pt modelId="{18C70DCE-BED4-4AE1-BB1D-4BE73C47A135}">
      <dgm:prSet phldrT="[Text]"/>
      <dgm:spPr/>
      <dgm:t>
        <a:bodyPr/>
        <a:lstStyle/>
        <a:p>
          <a:r>
            <a:rPr lang="de-DE" dirty="0" err="1"/>
            <a:t>azanov</a:t>
          </a:r>
          <a:endParaRPr lang="de-DE" dirty="0"/>
        </a:p>
      </dgm:t>
    </dgm:pt>
    <dgm:pt modelId="{8FA2FDC4-D8FC-4720-A3AD-9228E4DCF648}" type="parTrans" cxnId="{2482E85C-EA45-4C01-B336-F397ABA60672}">
      <dgm:prSet/>
      <dgm:spPr/>
      <dgm:t>
        <a:bodyPr/>
        <a:lstStyle/>
        <a:p>
          <a:endParaRPr lang="de-DE"/>
        </a:p>
      </dgm:t>
    </dgm:pt>
    <dgm:pt modelId="{08FE6B53-53F7-4163-B1BA-5AD119E20F90}" type="sibTrans" cxnId="{2482E85C-EA45-4C01-B336-F397ABA60672}">
      <dgm:prSet/>
      <dgm:spPr/>
      <dgm:t>
        <a:bodyPr/>
        <a:lstStyle/>
        <a:p>
          <a:endParaRPr lang="de-DE"/>
        </a:p>
      </dgm:t>
    </dgm:pt>
    <dgm:pt modelId="{26179AF4-8839-4BC2-943D-05EF702A2F8F}">
      <dgm:prSet phldrT="[Text]"/>
      <dgm:spPr/>
      <dgm:t>
        <a:bodyPr/>
        <a:lstStyle/>
        <a:p>
          <a:r>
            <a:rPr lang="de-DE" dirty="0" err="1"/>
            <a:t>youssef</a:t>
          </a:r>
          <a:endParaRPr lang="de-DE" dirty="0"/>
        </a:p>
      </dgm:t>
    </dgm:pt>
    <dgm:pt modelId="{FB8D0CD9-D1CE-4145-8D77-2A23994E4A75}" type="parTrans" cxnId="{6BC16E6E-2723-4624-BB2D-B0DE3E8F17F2}">
      <dgm:prSet/>
      <dgm:spPr/>
      <dgm:t>
        <a:bodyPr/>
        <a:lstStyle/>
        <a:p>
          <a:endParaRPr lang="de-DE"/>
        </a:p>
      </dgm:t>
    </dgm:pt>
    <dgm:pt modelId="{2BBB019D-6D99-4D06-9570-A9535A2EC774}" type="sibTrans" cxnId="{6BC16E6E-2723-4624-BB2D-B0DE3E8F17F2}">
      <dgm:prSet/>
      <dgm:spPr/>
      <dgm:t>
        <a:bodyPr/>
        <a:lstStyle/>
        <a:p>
          <a:endParaRPr lang="de-DE"/>
        </a:p>
      </dgm:t>
    </dgm:pt>
    <dgm:pt modelId="{A7060E27-D1B8-479C-963E-21AC8620D4A7}">
      <dgm:prSet phldrT="[Text]"/>
      <dgm:spPr/>
      <dgm:t>
        <a:bodyPr/>
        <a:lstStyle/>
        <a:p>
          <a:r>
            <a:rPr lang="de-DE" dirty="0" err="1"/>
            <a:t>wittenberg</a:t>
          </a:r>
          <a:endParaRPr lang="de-DE" dirty="0"/>
        </a:p>
      </dgm:t>
    </dgm:pt>
    <dgm:pt modelId="{C3170328-C91C-44F3-B27F-79871E66A7A2}" type="parTrans" cxnId="{4436EAA9-8B00-47A7-8B3F-25F47B54167E}">
      <dgm:prSet/>
      <dgm:spPr/>
      <dgm:t>
        <a:bodyPr/>
        <a:lstStyle/>
        <a:p>
          <a:endParaRPr lang="de-DE"/>
        </a:p>
      </dgm:t>
    </dgm:pt>
    <dgm:pt modelId="{12A0A38C-48EC-425F-AEE0-49FB58C5F06A}" type="sibTrans" cxnId="{4436EAA9-8B00-47A7-8B3F-25F47B54167E}">
      <dgm:prSet/>
      <dgm:spPr/>
      <dgm:t>
        <a:bodyPr/>
        <a:lstStyle/>
        <a:p>
          <a:endParaRPr lang="de-DE"/>
        </a:p>
      </dgm:t>
    </dgm:pt>
    <dgm:pt modelId="{84980E27-2C6C-435F-A0FE-B6C9E829EE12}" type="pres">
      <dgm:prSet presAssocID="{F7797996-A0F6-4B8D-8309-42E187E6AF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E245FB-9876-4FEC-A7CF-4A7DB84A887C}" type="pres">
      <dgm:prSet presAssocID="{76950080-0911-41CB-A9CD-593C74D09777}" presName="hierRoot1" presStyleCnt="0">
        <dgm:presLayoutVars>
          <dgm:hierBranch val="init"/>
        </dgm:presLayoutVars>
      </dgm:prSet>
      <dgm:spPr/>
    </dgm:pt>
    <dgm:pt modelId="{3ADD3A64-0A30-4614-AC0C-28627419494C}" type="pres">
      <dgm:prSet presAssocID="{76950080-0911-41CB-A9CD-593C74D09777}" presName="rootComposite1" presStyleCnt="0"/>
      <dgm:spPr/>
    </dgm:pt>
    <dgm:pt modelId="{440FE5F5-0545-4963-8D63-FA65D992BB9C}" type="pres">
      <dgm:prSet presAssocID="{76950080-0911-41CB-A9CD-593C74D09777}" presName="rootText1" presStyleLbl="node0" presStyleIdx="0" presStyleCnt="1">
        <dgm:presLayoutVars>
          <dgm:chPref val="3"/>
        </dgm:presLayoutVars>
      </dgm:prSet>
      <dgm:spPr/>
    </dgm:pt>
    <dgm:pt modelId="{55B1187C-1DF0-4E7F-B80C-00E870D7416E}" type="pres">
      <dgm:prSet presAssocID="{76950080-0911-41CB-A9CD-593C74D09777}" presName="rootConnector1" presStyleLbl="node1" presStyleIdx="0" presStyleCnt="0"/>
      <dgm:spPr/>
    </dgm:pt>
    <dgm:pt modelId="{08031C98-B1A3-4D16-BC3E-0FE62A4B04B5}" type="pres">
      <dgm:prSet presAssocID="{76950080-0911-41CB-A9CD-593C74D09777}" presName="hierChild2" presStyleCnt="0"/>
      <dgm:spPr/>
    </dgm:pt>
    <dgm:pt modelId="{F592DDF3-4926-4F8A-B78C-B7C92A0911CC}" type="pres">
      <dgm:prSet presAssocID="{8FA2FDC4-D8FC-4720-A3AD-9228E4DCF648}" presName="Name37" presStyleLbl="parChTrans1D2" presStyleIdx="0" presStyleCnt="4"/>
      <dgm:spPr/>
    </dgm:pt>
    <dgm:pt modelId="{A38A6865-0C5C-41D2-8051-4CFF3B52238F}" type="pres">
      <dgm:prSet presAssocID="{18C70DCE-BED4-4AE1-BB1D-4BE73C47A135}" presName="hierRoot2" presStyleCnt="0">
        <dgm:presLayoutVars>
          <dgm:hierBranch val="init"/>
        </dgm:presLayoutVars>
      </dgm:prSet>
      <dgm:spPr/>
    </dgm:pt>
    <dgm:pt modelId="{2D9ED5EA-461A-4036-AD98-7139CB4E230B}" type="pres">
      <dgm:prSet presAssocID="{18C70DCE-BED4-4AE1-BB1D-4BE73C47A135}" presName="rootComposite" presStyleCnt="0"/>
      <dgm:spPr/>
    </dgm:pt>
    <dgm:pt modelId="{F43BCE14-7F75-4C42-B952-D67D90DA1FAC}" type="pres">
      <dgm:prSet presAssocID="{18C70DCE-BED4-4AE1-BB1D-4BE73C47A135}" presName="rootText" presStyleLbl="node2" presStyleIdx="0" presStyleCnt="3">
        <dgm:presLayoutVars>
          <dgm:chPref val="3"/>
        </dgm:presLayoutVars>
      </dgm:prSet>
      <dgm:spPr/>
    </dgm:pt>
    <dgm:pt modelId="{5EB4E621-7217-4BED-AEDA-AF4125208FD6}" type="pres">
      <dgm:prSet presAssocID="{18C70DCE-BED4-4AE1-BB1D-4BE73C47A135}" presName="rootConnector" presStyleLbl="node2" presStyleIdx="0" presStyleCnt="3"/>
      <dgm:spPr/>
    </dgm:pt>
    <dgm:pt modelId="{E1A330BF-4A48-4D24-BB61-3D02073E9805}" type="pres">
      <dgm:prSet presAssocID="{18C70DCE-BED4-4AE1-BB1D-4BE73C47A135}" presName="hierChild4" presStyleCnt="0"/>
      <dgm:spPr/>
    </dgm:pt>
    <dgm:pt modelId="{889061FB-3C99-4239-ABFD-773F6157B707}" type="pres">
      <dgm:prSet presAssocID="{18C70DCE-BED4-4AE1-BB1D-4BE73C47A135}" presName="hierChild5" presStyleCnt="0"/>
      <dgm:spPr/>
    </dgm:pt>
    <dgm:pt modelId="{2998CF3E-FE1F-4A2B-8D3C-14227191A68B}" type="pres">
      <dgm:prSet presAssocID="{FB8D0CD9-D1CE-4145-8D77-2A23994E4A75}" presName="Name37" presStyleLbl="parChTrans1D2" presStyleIdx="1" presStyleCnt="4"/>
      <dgm:spPr/>
    </dgm:pt>
    <dgm:pt modelId="{F21F787D-45BA-4922-9F28-42A0D0A402A7}" type="pres">
      <dgm:prSet presAssocID="{26179AF4-8839-4BC2-943D-05EF702A2F8F}" presName="hierRoot2" presStyleCnt="0">
        <dgm:presLayoutVars>
          <dgm:hierBranch val="init"/>
        </dgm:presLayoutVars>
      </dgm:prSet>
      <dgm:spPr/>
    </dgm:pt>
    <dgm:pt modelId="{3FD4F75B-82CE-4E92-81FF-3158743F7B7F}" type="pres">
      <dgm:prSet presAssocID="{26179AF4-8839-4BC2-943D-05EF702A2F8F}" presName="rootComposite" presStyleCnt="0"/>
      <dgm:spPr/>
    </dgm:pt>
    <dgm:pt modelId="{26C43A25-9873-4574-B5A5-0EEDF6136D0B}" type="pres">
      <dgm:prSet presAssocID="{26179AF4-8839-4BC2-943D-05EF702A2F8F}" presName="rootText" presStyleLbl="node2" presStyleIdx="1" presStyleCnt="3">
        <dgm:presLayoutVars>
          <dgm:chPref val="3"/>
        </dgm:presLayoutVars>
      </dgm:prSet>
      <dgm:spPr/>
    </dgm:pt>
    <dgm:pt modelId="{EE7598F0-BCC1-444C-BD73-D4229563A111}" type="pres">
      <dgm:prSet presAssocID="{26179AF4-8839-4BC2-943D-05EF702A2F8F}" presName="rootConnector" presStyleLbl="node2" presStyleIdx="1" presStyleCnt="3"/>
      <dgm:spPr/>
    </dgm:pt>
    <dgm:pt modelId="{F4CBDA92-8462-4BDF-A846-3AABABD5F404}" type="pres">
      <dgm:prSet presAssocID="{26179AF4-8839-4BC2-943D-05EF702A2F8F}" presName="hierChild4" presStyleCnt="0"/>
      <dgm:spPr/>
    </dgm:pt>
    <dgm:pt modelId="{1BD75D10-7ACD-4054-B9CF-A8CCA672A8E4}" type="pres">
      <dgm:prSet presAssocID="{26179AF4-8839-4BC2-943D-05EF702A2F8F}" presName="hierChild5" presStyleCnt="0"/>
      <dgm:spPr/>
    </dgm:pt>
    <dgm:pt modelId="{8106AAA0-CA07-415E-9A02-9AD6BD690D7D}" type="pres">
      <dgm:prSet presAssocID="{C3170328-C91C-44F3-B27F-79871E66A7A2}" presName="Name37" presStyleLbl="parChTrans1D2" presStyleIdx="2" presStyleCnt="4"/>
      <dgm:spPr/>
    </dgm:pt>
    <dgm:pt modelId="{664E0346-53D6-4CF6-A043-80036B8D9730}" type="pres">
      <dgm:prSet presAssocID="{A7060E27-D1B8-479C-963E-21AC8620D4A7}" presName="hierRoot2" presStyleCnt="0">
        <dgm:presLayoutVars>
          <dgm:hierBranch val="init"/>
        </dgm:presLayoutVars>
      </dgm:prSet>
      <dgm:spPr/>
    </dgm:pt>
    <dgm:pt modelId="{1398183B-8FF5-4349-B346-BE65BC8FAD0D}" type="pres">
      <dgm:prSet presAssocID="{A7060E27-D1B8-479C-963E-21AC8620D4A7}" presName="rootComposite" presStyleCnt="0"/>
      <dgm:spPr/>
    </dgm:pt>
    <dgm:pt modelId="{8A43A50C-EBA6-4922-9178-D07F0D4B6EFD}" type="pres">
      <dgm:prSet presAssocID="{A7060E27-D1B8-479C-963E-21AC8620D4A7}" presName="rootText" presStyleLbl="node2" presStyleIdx="2" presStyleCnt="3">
        <dgm:presLayoutVars>
          <dgm:chPref val="3"/>
        </dgm:presLayoutVars>
      </dgm:prSet>
      <dgm:spPr/>
    </dgm:pt>
    <dgm:pt modelId="{AF84A324-3151-4E69-9385-649965D14E43}" type="pres">
      <dgm:prSet presAssocID="{A7060E27-D1B8-479C-963E-21AC8620D4A7}" presName="rootConnector" presStyleLbl="node2" presStyleIdx="2" presStyleCnt="3"/>
      <dgm:spPr/>
    </dgm:pt>
    <dgm:pt modelId="{FE56B943-5CB7-492A-82CF-85C4909C61C3}" type="pres">
      <dgm:prSet presAssocID="{A7060E27-D1B8-479C-963E-21AC8620D4A7}" presName="hierChild4" presStyleCnt="0"/>
      <dgm:spPr/>
    </dgm:pt>
    <dgm:pt modelId="{0528C220-CD5E-4FF8-AD52-B67177ECAF18}" type="pres">
      <dgm:prSet presAssocID="{A7060E27-D1B8-479C-963E-21AC8620D4A7}" presName="hierChild5" presStyleCnt="0"/>
      <dgm:spPr/>
    </dgm:pt>
    <dgm:pt modelId="{1E1046CE-97A5-4958-96AD-3F051B818937}" type="pres">
      <dgm:prSet presAssocID="{76950080-0911-41CB-A9CD-593C74D09777}" presName="hierChild3" presStyleCnt="0"/>
      <dgm:spPr/>
    </dgm:pt>
    <dgm:pt modelId="{A0C8AC2B-09A6-4AA0-8542-E4BF69F4B123}" type="pres">
      <dgm:prSet presAssocID="{E68A6623-E1A1-4396-B523-81C5A8FC3F54}" presName="Name111" presStyleLbl="parChTrans1D2" presStyleIdx="3" presStyleCnt="4"/>
      <dgm:spPr/>
    </dgm:pt>
    <dgm:pt modelId="{DC51BFF5-0E2D-4E64-BC7D-1C85182B6512}" type="pres">
      <dgm:prSet presAssocID="{1F44FC56-845F-45A4-8FDE-4B8FADB8D4A6}" presName="hierRoot3" presStyleCnt="0">
        <dgm:presLayoutVars>
          <dgm:hierBranch val="init"/>
        </dgm:presLayoutVars>
      </dgm:prSet>
      <dgm:spPr/>
    </dgm:pt>
    <dgm:pt modelId="{137DB07B-1C20-4537-AFEE-097BDACCDC19}" type="pres">
      <dgm:prSet presAssocID="{1F44FC56-845F-45A4-8FDE-4B8FADB8D4A6}" presName="rootComposite3" presStyleCnt="0"/>
      <dgm:spPr/>
    </dgm:pt>
    <dgm:pt modelId="{087C8CCF-E666-43E8-B3D5-F6274C041D08}" type="pres">
      <dgm:prSet presAssocID="{1F44FC56-845F-45A4-8FDE-4B8FADB8D4A6}" presName="rootText3" presStyleLbl="asst1" presStyleIdx="0" presStyleCnt="1">
        <dgm:presLayoutVars>
          <dgm:chPref val="3"/>
        </dgm:presLayoutVars>
      </dgm:prSet>
      <dgm:spPr/>
    </dgm:pt>
    <dgm:pt modelId="{18BE7278-07D3-4EE2-94EA-CC036F8EC942}" type="pres">
      <dgm:prSet presAssocID="{1F44FC56-845F-45A4-8FDE-4B8FADB8D4A6}" presName="rootConnector3" presStyleLbl="asst1" presStyleIdx="0" presStyleCnt="1"/>
      <dgm:spPr/>
    </dgm:pt>
    <dgm:pt modelId="{D7434A48-AE45-4D70-B949-105BA9F6C86C}" type="pres">
      <dgm:prSet presAssocID="{1F44FC56-845F-45A4-8FDE-4B8FADB8D4A6}" presName="hierChild6" presStyleCnt="0"/>
      <dgm:spPr/>
    </dgm:pt>
    <dgm:pt modelId="{99F67F4B-E5EA-4B73-970F-C478476D0BED}" type="pres">
      <dgm:prSet presAssocID="{1F44FC56-845F-45A4-8FDE-4B8FADB8D4A6}" presName="hierChild7" presStyleCnt="0"/>
      <dgm:spPr/>
    </dgm:pt>
  </dgm:ptLst>
  <dgm:cxnLst>
    <dgm:cxn modelId="{8BC82CAA-C817-46AB-87AD-A3EA001FEE97}" srcId="{F7797996-A0F6-4B8D-8309-42E187E6AF35}" destId="{76950080-0911-41CB-A9CD-593C74D09777}" srcOrd="0" destOrd="0" parTransId="{4363F84D-9C82-4282-A475-BF173174570A}" sibTransId="{EF4F19D2-ACFB-440D-8422-FBD2AE716ECA}"/>
    <dgm:cxn modelId="{BBAA449D-A59B-416A-806C-D0250587E071}" type="presOf" srcId="{18C70DCE-BED4-4AE1-BB1D-4BE73C47A135}" destId="{5EB4E621-7217-4BED-AEDA-AF4125208FD6}" srcOrd="1" destOrd="0" presId="urn:microsoft.com/office/officeart/2005/8/layout/orgChart1"/>
    <dgm:cxn modelId="{4436EAA9-8B00-47A7-8B3F-25F47B54167E}" srcId="{76950080-0911-41CB-A9CD-593C74D09777}" destId="{A7060E27-D1B8-479C-963E-21AC8620D4A7}" srcOrd="3" destOrd="0" parTransId="{C3170328-C91C-44F3-B27F-79871E66A7A2}" sibTransId="{12A0A38C-48EC-425F-AEE0-49FB58C5F06A}"/>
    <dgm:cxn modelId="{1490B3CE-7219-4528-8E2B-DD5374A70F28}" type="presOf" srcId="{76950080-0911-41CB-A9CD-593C74D09777}" destId="{440FE5F5-0545-4963-8D63-FA65D992BB9C}" srcOrd="0" destOrd="0" presId="urn:microsoft.com/office/officeart/2005/8/layout/orgChart1"/>
    <dgm:cxn modelId="{321A7242-5407-4D15-9492-FD5B980B9020}" type="presOf" srcId="{1F44FC56-845F-45A4-8FDE-4B8FADB8D4A6}" destId="{087C8CCF-E666-43E8-B3D5-F6274C041D08}" srcOrd="0" destOrd="0" presId="urn:microsoft.com/office/officeart/2005/8/layout/orgChart1"/>
    <dgm:cxn modelId="{3CC4902F-F09F-425C-B47F-42484337AB6B}" type="presOf" srcId="{E68A6623-E1A1-4396-B523-81C5A8FC3F54}" destId="{A0C8AC2B-09A6-4AA0-8542-E4BF69F4B123}" srcOrd="0" destOrd="0" presId="urn:microsoft.com/office/officeart/2005/8/layout/orgChart1"/>
    <dgm:cxn modelId="{82006EE1-B780-4073-89B1-E4DBC78AE0D5}" type="presOf" srcId="{FB8D0CD9-D1CE-4145-8D77-2A23994E4A75}" destId="{2998CF3E-FE1F-4A2B-8D3C-14227191A68B}" srcOrd="0" destOrd="0" presId="urn:microsoft.com/office/officeart/2005/8/layout/orgChart1"/>
    <dgm:cxn modelId="{60C3B133-6E2D-44FB-BFE8-36EC04CAA1A0}" type="presOf" srcId="{A7060E27-D1B8-479C-963E-21AC8620D4A7}" destId="{AF84A324-3151-4E69-9385-649965D14E43}" srcOrd="1" destOrd="0" presId="urn:microsoft.com/office/officeart/2005/8/layout/orgChart1"/>
    <dgm:cxn modelId="{BAA7CD9C-AA9F-4939-90FF-9D49E9EFAB69}" type="presOf" srcId="{F7797996-A0F6-4B8D-8309-42E187E6AF35}" destId="{84980E27-2C6C-435F-A0FE-B6C9E829EE12}" srcOrd="0" destOrd="0" presId="urn:microsoft.com/office/officeart/2005/8/layout/orgChart1"/>
    <dgm:cxn modelId="{097FB422-A868-43F4-B961-68A1810869E7}" srcId="{76950080-0911-41CB-A9CD-593C74D09777}" destId="{1F44FC56-845F-45A4-8FDE-4B8FADB8D4A6}" srcOrd="0" destOrd="0" parTransId="{E68A6623-E1A1-4396-B523-81C5A8FC3F54}" sibTransId="{BABE5CD6-8486-4345-9ED4-56686BEB33A3}"/>
    <dgm:cxn modelId="{22E78FC9-945E-4623-9A38-8188679DBB84}" type="presOf" srcId="{26179AF4-8839-4BC2-943D-05EF702A2F8F}" destId="{EE7598F0-BCC1-444C-BD73-D4229563A111}" srcOrd="1" destOrd="0" presId="urn:microsoft.com/office/officeart/2005/8/layout/orgChart1"/>
    <dgm:cxn modelId="{3BC03C0D-2AA7-477A-AEDC-77B3BCE9BB25}" type="presOf" srcId="{C3170328-C91C-44F3-B27F-79871E66A7A2}" destId="{8106AAA0-CA07-415E-9A02-9AD6BD690D7D}" srcOrd="0" destOrd="0" presId="urn:microsoft.com/office/officeart/2005/8/layout/orgChart1"/>
    <dgm:cxn modelId="{37CD4231-CCF5-424A-960B-B0FB311CAA19}" type="presOf" srcId="{A7060E27-D1B8-479C-963E-21AC8620D4A7}" destId="{8A43A50C-EBA6-4922-9178-D07F0D4B6EFD}" srcOrd="0" destOrd="0" presId="urn:microsoft.com/office/officeart/2005/8/layout/orgChart1"/>
    <dgm:cxn modelId="{04BA2A5E-1A95-49EA-9157-580F5A7BC752}" type="presOf" srcId="{8FA2FDC4-D8FC-4720-A3AD-9228E4DCF648}" destId="{F592DDF3-4926-4F8A-B78C-B7C92A0911CC}" srcOrd="0" destOrd="0" presId="urn:microsoft.com/office/officeart/2005/8/layout/orgChart1"/>
    <dgm:cxn modelId="{E87C8907-3724-4C75-8FF2-0575C0F3E256}" type="presOf" srcId="{18C70DCE-BED4-4AE1-BB1D-4BE73C47A135}" destId="{F43BCE14-7F75-4C42-B952-D67D90DA1FAC}" srcOrd="0" destOrd="0" presId="urn:microsoft.com/office/officeart/2005/8/layout/orgChart1"/>
    <dgm:cxn modelId="{CFBB766C-082E-4AEF-BEB7-F40D23917D11}" type="presOf" srcId="{76950080-0911-41CB-A9CD-593C74D09777}" destId="{55B1187C-1DF0-4E7F-B80C-00E870D7416E}" srcOrd="1" destOrd="0" presId="urn:microsoft.com/office/officeart/2005/8/layout/orgChart1"/>
    <dgm:cxn modelId="{2482E85C-EA45-4C01-B336-F397ABA60672}" srcId="{76950080-0911-41CB-A9CD-593C74D09777}" destId="{18C70DCE-BED4-4AE1-BB1D-4BE73C47A135}" srcOrd="1" destOrd="0" parTransId="{8FA2FDC4-D8FC-4720-A3AD-9228E4DCF648}" sibTransId="{08FE6B53-53F7-4163-B1BA-5AD119E20F90}"/>
    <dgm:cxn modelId="{5738627E-E935-4C39-97FB-7BC64A63550C}" type="presOf" srcId="{26179AF4-8839-4BC2-943D-05EF702A2F8F}" destId="{26C43A25-9873-4574-B5A5-0EEDF6136D0B}" srcOrd="0" destOrd="0" presId="urn:microsoft.com/office/officeart/2005/8/layout/orgChart1"/>
    <dgm:cxn modelId="{6BC16E6E-2723-4624-BB2D-B0DE3E8F17F2}" srcId="{76950080-0911-41CB-A9CD-593C74D09777}" destId="{26179AF4-8839-4BC2-943D-05EF702A2F8F}" srcOrd="2" destOrd="0" parTransId="{FB8D0CD9-D1CE-4145-8D77-2A23994E4A75}" sibTransId="{2BBB019D-6D99-4D06-9570-A9535A2EC774}"/>
    <dgm:cxn modelId="{2574A535-336B-4619-BA38-5AED6779808A}" type="presOf" srcId="{1F44FC56-845F-45A4-8FDE-4B8FADB8D4A6}" destId="{18BE7278-07D3-4EE2-94EA-CC036F8EC942}" srcOrd="1" destOrd="0" presId="urn:microsoft.com/office/officeart/2005/8/layout/orgChart1"/>
    <dgm:cxn modelId="{90917749-16B7-46D7-A5A4-D1BAF9E1BF8C}" type="presParOf" srcId="{84980E27-2C6C-435F-A0FE-B6C9E829EE12}" destId="{32E245FB-9876-4FEC-A7CF-4A7DB84A887C}" srcOrd="0" destOrd="0" presId="urn:microsoft.com/office/officeart/2005/8/layout/orgChart1"/>
    <dgm:cxn modelId="{28786259-33F6-40D5-86FC-C28ACB93A90B}" type="presParOf" srcId="{32E245FB-9876-4FEC-A7CF-4A7DB84A887C}" destId="{3ADD3A64-0A30-4614-AC0C-28627419494C}" srcOrd="0" destOrd="0" presId="urn:microsoft.com/office/officeart/2005/8/layout/orgChart1"/>
    <dgm:cxn modelId="{4A8DE3DA-BA73-4005-B742-B04922A141E6}" type="presParOf" srcId="{3ADD3A64-0A30-4614-AC0C-28627419494C}" destId="{440FE5F5-0545-4963-8D63-FA65D992BB9C}" srcOrd="0" destOrd="0" presId="urn:microsoft.com/office/officeart/2005/8/layout/orgChart1"/>
    <dgm:cxn modelId="{829535E9-A43D-472E-B356-A233970C41F8}" type="presParOf" srcId="{3ADD3A64-0A30-4614-AC0C-28627419494C}" destId="{55B1187C-1DF0-4E7F-B80C-00E870D7416E}" srcOrd="1" destOrd="0" presId="urn:microsoft.com/office/officeart/2005/8/layout/orgChart1"/>
    <dgm:cxn modelId="{D6B7D8AA-B68C-43E8-B218-07C0E1F85A32}" type="presParOf" srcId="{32E245FB-9876-4FEC-A7CF-4A7DB84A887C}" destId="{08031C98-B1A3-4D16-BC3E-0FE62A4B04B5}" srcOrd="1" destOrd="0" presId="urn:microsoft.com/office/officeart/2005/8/layout/orgChart1"/>
    <dgm:cxn modelId="{2FC9B16E-A725-4167-8B9D-DD2B7FB00C2B}" type="presParOf" srcId="{08031C98-B1A3-4D16-BC3E-0FE62A4B04B5}" destId="{F592DDF3-4926-4F8A-B78C-B7C92A0911CC}" srcOrd="0" destOrd="0" presId="urn:microsoft.com/office/officeart/2005/8/layout/orgChart1"/>
    <dgm:cxn modelId="{A91460EF-D0B5-49E6-A190-D9892B619A80}" type="presParOf" srcId="{08031C98-B1A3-4D16-BC3E-0FE62A4B04B5}" destId="{A38A6865-0C5C-41D2-8051-4CFF3B52238F}" srcOrd="1" destOrd="0" presId="urn:microsoft.com/office/officeart/2005/8/layout/orgChart1"/>
    <dgm:cxn modelId="{C3AF4D70-E54C-470A-A150-FA7DBCD26906}" type="presParOf" srcId="{A38A6865-0C5C-41D2-8051-4CFF3B52238F}" destId="{2D9ED5EA-461A-4036-AD98-7139CB4E230B}" srcOrd="0" destOrd="0" presId="urn:microsoft.com/office/officeart/2005/8/layout/orgChart1"/>
    <dgm:cxn modelId="{F676A9F0-D293-468C-828B-CF60F014B426}" type="presParOf" srcId="{2D9ED5EA-461A-4036-AD98-7139CB4E230B}" destId="{F43BCE14-7F75-4C42-B952-D67D90DA1FAC}" srcOrd="0" destOrd="0" presId="urn:microsoft.com/office/officeart/2005/8/layout/orgChart1"/>
    <dgm:cxn modelId="{B9E56C18-4267-4F42-A728-8FE8B2B44A3B}" type="presParOf" srcId="{2D9ED5EA-461A-4036-AD98-7139CB4E230B}" destId="{5EB4E621-7217-4BED-AEDA-AF4125208FD6}" srcOrd="1" destOrd="0" presId="urn:microsoft.com/office/officeart/2005/8/layout/orgChart1"/>
    <dgm:cxn modelId="{A75D48ED-102F-4254-8C1B-8230AC49AB5F}" type="presParOf" srcId="{A38A6865-0C5C-41D2-8051-4CFF3B52238F}" destId="{E1A330BF-4A48-4D24-BB61-3D02073E9805}" srcOrd="1" destOrd="0" presId="urn:microsoft.com/office/officeart/2005/8/layout/orgChart1"/>
    <dgm:cxn modelId="{2C8C5B3B-2007-4DCD-94DC-A0BEDCF34979}" type="presParOf" srcId="{A38A6865-0C5C-41D2-8051-4CFF3B52238F}" destId="{889061FB-3C99-4239-ABFD-773F6157B707}" srcOrd="2" destOrd="0" presId="urn:microsoft.com/office/officeart/2005/8/layout/orgChart1"/>
    <dgm:cxn modelId="{3DC48079-ED16-45B4-BF23-A46DD39BD7DC}" type="presParOf" srcId="{08031C98-B1A3-4D16-BC3E-0FE62A4B04B5}" destId="{2998CF3E-FE1F-4A2B-8D3C-14227191A68B}" srcOrd="2" destOrd="0" presId="urn:microsoft.com/office/officeart/2005/8/layout/orgChart1"/>
    <dgm:cxn modelId="{87F177D2-D621-4CA3-BC47-389E2C58574B}" type="presParOf" srcId="{08031C98-B1A3-4D16-BC3E-0FE62A4B04B5}" destId="{F21F787D-45BA-4922-9F28-42A0D0A402A7}" srcOrd="3" destOrd="0" presId="urn:microsoft.com/office/officeart/2005/8/layout/orgChart1"/>
    <dgm:cxn modelId="{91EE7E47-9BD0-4D79-8309-28358FFF6194}" type="presParOf" srcId="{F21F787D-45BA-4922-9F28-42A0D0A402A7}" destId="{3FD4F75B-82CE-4E92-81FF-3158743F7B7F}" srcOrd="0" destOrd="0" presId="urn:microsoft.com/office/officeart/2005/8/layout/orgChart1"/>
    <dgm:cxn modelId="{3246B672-7A98-42D4-B8F3-006637CA95B0}" type="presParOf" srcId="{3FD4F75B-82CE-4E92-81FF-3158743F7B7F}" destId="{26C43A25-9873-4574-B5A5-0EEDF6136D0B}" srcOrd="0" destOrd="0" presId="urn:microsoft.com/office/officeart/2005/8/layout/orgChart1"/>
    <dgm:cxn modelId="{E2976B2C-3BC3-43E2-AE61-E9CD1B170921}" type="presParOf" srcId="{3FD4F75B-82CE-4E92-81FF-3158743F7B7F}" destId="{EE7598F0-BCC1-444C-BD73-D4229563A111}" srcOrd="1" destOrd="0" presId="urn:microsoft.com/office/officeart/2005/8/layout/orgChart1"/>
    <dgm:cxn modelId="{B2436B4C-5497-4C2E-A4FF-65FDD03EADC5}" type="presParOf" srcId="{F21F787D-45BA-4922-9F28-42A0D0A402A7}" destId="{F4CBDA92-8462-4BDF-A846-3AABABD5F404}" srcOrd="1" destOrd="0" presId="urn:microsoft.com/office/officeart/2005/8/layout/orgChart1"/>
    <dgm:cxn modelId="{367A2246-A0D9-49BA-A1FD-795B00F7A780}" type="presParOf" srcId="{F21F787D-45BA-4922-9F28-42A0D0A402A7}" destId="{1BD75D10-7ACD-4054-B9CF-A8CCA672A8E4}" srcOrd="2" destOrd="0" presId="urn:microsoft.com/office/officeart/2005/8/layout/orgChart1"/>
    <dgm:cxn modelId="{5947EA3C-3EDA-4418-9004-96814CF6D35C}" type="presParOf" srcId="{08031C98-B1A3-4D16-BC3E-0FE62A4B04B5}" destId="{8106AAA0-CA07-415E-9A02-9AD6BD690D7D}" srcOrd="4" destOrd="0" presId="urn:microsoft.com/office/officeart/2005/8/layout/orgChart1"/>
    <dgm:cxn modelId="{EC2AF0EB-3E17-41C3-BECE-0B6EF7093EA6}" type="presParOf" srcId="{08031C98-B1A3-4D16-BC3E-0FE62A4B04B5}" destId="{664E0346-53D6-4CF6-A043-80036B8D9730}" srcOrd="5" destOrd="0" presId="urn:microsoft.com/office/officeart/2005/8/layout/orgChart1"/>
    <dgm:cxn modelId="{CBFB8F70-9167-4478-9580-145637D5C70D}" type="presParOf" srcId="{664E0346-53D6-4CF6-A043-80036B8D9730}" destId="{1398183B-8FF5-4349-B346-BE65BC8FAD0D}" srcOrd="0" destOrd="0" presId="urn:microsoft.com/office/officeart/2005/8/layout/orgChart1"/>
    <dgm:cxn modelId="{139205D2-6D4C-4B8A-BAC1-846E7FF1036C}" type="presParOf" srcId="{1398183B-8FF5-4349-B346-BE65BC8FAD0D}" destId="{8A43A50C-EBA6-4922-9178-D07F0D4B6EFD}" srcOrd="0" destOrd="0" presId="urn:microsoft.com/office/officeart/2005/8/layout/orgChart1"/>
    <dgm:cxn modelId="{6D22C1A3-CC04-4694-A198-03D3F94BDE5A}" type="presParOf" srcId="{1398183B-8FF5-4349-B346-BE65BC8FAD0D}" destId="{AF84A324-3151-4E69-9385-649965D14E43}" srcOrd="1" destOrd="0" presId="urn:microsoft.com/office/officeart/2005/8/layout/orgChart1"/>
    <dgm:cxn modelId="{664EB06A-3FE6-44BF-8840-569921697B9A}" type="presParOf" srcId="{664E0346-53D6-4CF6-A043-80036B8D9730}" destId="{FE56B943-5CB7-492A-82CF-85C4909C61C3}" srcOrd="1" destOrd="0" presId="urn:microsoft.com/office/officeart/2005/8/layout/orgChart1"/>
    <dgm:cxn modelId="{8E07588A-B856-4C52-A0FE-C9639DDFF1ED}" type="presParOf" srcId="{664E0346-53D6-4CF6-A043-80036B8D9730}" destId="{0528C220-CD5E-4FF8-AD52-B67177ECAF18}" srcOrd="2" destOrd="0" presId="urn:microsoft.com/office/officeart/2005/8/layout/orgChart1"/>
    <dgm:cxn modelId="{0DBE09FA-5A67-4C16-8C22-FB6A4BAE0332}" type="presParOf" srcId="{32E245FB-9876-4FEC-A7CF-4A7DB84A887C}" destId="{1E1046CE-97A5-4958-96AD-3F051B818937}" srcOrd="2" destOrd="0" presId="urn:microsoft.com/office/officeart/2005/8/layout/orgChart1"/>
    <dgm:cxn modelId="{495E4C6A-3EBD-4490-ABDB-1B53D10C4D7C}" type="presParOf" srcId="{1E1046CE-97A5-4958-96AD-3F051B818937}" destId="{A0C8AC2B-09A6-4AA0-8542-E4BF69F4B123}" srcOrd="0" destOrd="0" presId="urn:microsoft.com/office/officeart/2005/8/layout/orgChart1"/>
    <dgm:cxn modelId="{24AF83A1-17DD-4324-BA59-70FA811A8C6B}" type="presParOf" srcId="{1E1046CE-97A5-4958-96AD-3F051B818937}" destId="{DC51BFF5-0E2D-4E64-BC7D-1C85182B6512}" srcOrd="1" destOrd="0" presId="urn:microsoft.com/office/officeart/2005/8/layout/orgChart1"/>
    <dgm:cxn modelId="{24C720EE-E476-4259-A5AC-A05807449A04}" type="presParOf" srcId="{DC51BFF5-0E2D-4E64-BC7D-1C85182B6512}" destId="{137DB07B-1C20-4537-AFEE-097BDACCDC19}" srcOrd="0" destOrd="0" presId="urn:microsoft.com/office/officeart/2005/8/layout/orgChart1"/>
    <dgm:cxn modelId="{DE967DF6-C7F3-414B-8083-47822D9ECAD0}" type="presParOf" srcId="{137DB07B-1C20-4537-AFEE-097BDACCDC19}" destId="{087C8CCF-E666-43E8-B3D5-F6274C041D08}" srcOrd="0" destOrd="0" presId="urn:microsoft.com/office/officeart/2005/8/layout/orgChart1"/>
    <dgm:cxn modelId="{6C1751DC-08FB-4C85-89A2-90E340DC8420}" type="presParOf" srcId="{137DB07B-1C20-4537-AFEE-097BDACCDC19}" destId="{18BE7278-07D3-4EE2-94EA-CC036F8EC942}" srcOrd="1" destOrd="0" presId="urn:microsoft.com/office/officeart/2005/8/layout/orgChart1"/>
    <dgm:cxn modelId="{2A4E53E1-4C81-4815-A28C-36F97BE75C92}" type="presParOf" srcId="{DC51BFF5-0E2D-4E64-BC7D-1C85182B6512}" destId="{D7434A48-AE45-4D70-B949-105BA9F6C86C}" srcOrd="1" destOrd="0" presId="urn:microsoft.com/office/officeart/2005/8/layout/orgChart1"/>
    <dgm:cxn modelId="{14774510-2D9E-4E54-BF32-3E68E7268EF2}" type="presParOf" srcId="{DC51BFF5-0E2D-4E64-BC7D-1C85182B6512}" destId="{99F67F4B-E5EA-4B73-970F-C478476D0B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8AC2B-09A6-4AA0-8542-E4BF69F4B123}">
      <dsp:nvSpPr>
        <dsp:cNvPr id="0" name=""/>
        <dsp:cNvSpPr/>
      </dsp:nvSpPr>
      <dsp:spPr>
        <a:xfrm>
          <a:off x="3093312" y="1002694"/>
          <a:ext cx="202337" cy="886430"/>
        </a:xfrm>
        <a:custGeom>
          <a:avLst/>
          <a:gdLst/>
          <a:ahLst/>
          <a:cxnLst/>
          <a:rect l="0" t="0" r="0" b="0"/>
          <a:pathLst>
            <a:path>
              <a:moveTo>
                <a:pt x="202337" y="0"/>
              </a:moveTo>
              <a:lnTo>
                <a:pt x="202337" y="886430"/>
              </a:lnTo>
              <a:lnTo>
                <a:pt x="0" y="88643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6AAA0-CA07-415E-9A02-9AD6BD690D7D}">
      <dsp:nvSpPr>
        <dsp:cNvPr id="0" name=""/>
        <dsp:cNvSpPr/>
      </dsp:nvSpPr>
      <dsp:spPr>
        <a:xfrm>
          <a:off x="3295650" y="1002694"/>
          <a:ext cx="2331696" cy="1772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522"/>
              </a:lnTo>
              <a:lnTo>
                <a:pt x="2331696" y="1570522"/>
              </a:lnTo>
              <a:lnTo>
                <a:pt x="2331696" y="17728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8CF3E-FE1F-4A2B-8D3C-14227191A68B}">
      <dsp:nvSpPr>
        <dsp:cNvPr id="0" name=""/>
        <dsp:cNvSpPr/>
      </dsp:nvSpPr>
      <dsp:spPr>
        <a:xfrm>
          <a:off x="3249930" y="1002694"/>
          <a:ext cx="91440" cy="1772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28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2DDF3-4926-4F8A-B78C-B7C92A0911CC}">
      <dsp:nvSpPr>
        <dsp:cNvPr id="0" name=""/>
        <dsp:cNvSpPr/>
      </dsp:nvSpPr>
      <dsp:spPr>
        <a:xfrm>
          <a:off x="963953" y="1002694"/>
          <a:ext cx="2331696" cy="1772860"/>
        </a:xfrm>
        <a:custGeom>
          <a:avLst/>
          <a:gdLst/>
          <a:ahLst/>
          <a:cxnLst/>
          <a:rect l="0" t="0" r="0" b="0"/>
          <a:pathLst>
            <a:path>
              <a:moveTo>
                <a:pt x="2331696" y="0"/>
              </a:moveTo>
              <a:lnTo>
                <a:pt x="2331696" y="1570522"/>
              </a:lnTo>
              <a:lnTo>
                <a:pt x="0" y="1570522"/>
              </a:lnTo>
              <a:lnTo>
                <a:pt x="0" y="17728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FE5F5-0545-4963-8D63-FA65D992BB9C}">
      <dsp:nvSpPr>
        <dsp:cNvPr id="0" name=""/>
        <dsp:cNvSpPr/>
      </dsp:nvSpPr>
      <dsp:spPr>
        <a:xfrm>
          <a:off x="2332139" y="39183"/>
          <a:ext cx="1927021" cy="963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master</a:t>
          </a:r>
          <a:endParaRPr lang="de-DE" sz="2800" kern="1200" dirty="0"/>
        </a:p>
      </dsp:txBody>
      <dsp:txXfrm>
        <a:off x="2332139" y="39183"/>
        <a:ext cx="1927021" cy="963510"/>
      </dsp:txXfrm>
    </dsp:sp>
    <dsp:sp modelId="{F43BCE14-7F75-4C42-B952-D67D90DA1FAC}">
      <dsp:nvSpPr>
        <dsp:cNvPr id="0" name=""/>
        <dsp:cNvSpPr/>
      </dsp:nvSpPr>
      <dsp:spPr>
        <a:xfrm>
          <a:off x="442" y="2775555"/>
          <a:ext cx="1927021" cy="963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azanov</a:t>
          </a:r>
          <a:endParaRPr lang="de-DE" sz="2800" kern="1200" dirty="0"/>
        </a:p>
      </dsp:txBody>
      <dsp:txXfrm>
        <a:off x="442" y="2775555"/>
        <a:ext cx="1927021" cy="963510"/>
      </dsp:txXfrm>
    </dsp:sp>
    <dsp:sp modelId="{26C43A25-9873-4574-B5A5-0EEDF6136D0B}">
      <dsp:nvSpPr>
        <dsp:cNvPr id="0" name=""/>
        <dsp:cNvSpPr/>
      </dsp:nvSpPr>
      <dsp:spPr>
        <a:xfrm>
          <a:off x="2332139" y="2775555"/>
          <a:ext cx="1927021" cy="963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youssef</a:t>
          </a:r>
          <a:endParaRPr lang="de-DE" sz="2800" kern="1200" dirty="0"/>
        </a:p>
      </dsp:txBody>
      <dsp:txXfrm>
        <a:off x="2332139" y="2775555"/>
        <a:ext cx="1927021" cy="963510"/>
      </dsp:txXfrm>
    </dsp:sp>
    <dsp:sp modelId="{8A43A50C-EBA6-4922-9178-D07F0D4B6EFD}">
      <dsp:nvSpPr>
        <dsp:cNvPr id="0" name=""/>
        <dsp:cNvSpPr/>
      </dsp:nvSpPr>
      <dsp:spPr>
        <a:xfrm>
          <a:off x="4663835" y="2775555"/>
          <a:ext cx="1927021" cy="963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wittenberg</a:t>
          </a:r>
          <a:endParaRPr lang="de-DE" sz="2800" kern="1200" dirty="0"/>
        </a:p>
      </dsp:txBody>
      <dsp:txXfrm>
        <a:off x="4663835" y="2775555"/>
        <a:ext cx="1927021" cy="963510"/>
      </dsp:txXfrm>
    </dsp:sp>
    <dsp:sp modelId="{087C8CCF-E666-43E8-B3D5-F6274C041D08}">
      <dsp:nvSpPr>
        <dsp:cNvPr id="0" name=""/>
        <dsp:cNvSpPr/>
      </dsp:nvSpPr>
      <dsp:spPr>
        <a:xfrm>
          <a:off x="1166290" y="1407369"/>
          <a:ext cx="1927021" cy="963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orga</a:t>
          </a:r>
          <a:endParaRPr lang="de-DE" sz="2800" kern="1200" dirty="0"/>
        </a:p>
      </dsp:txBody>
      <dsp:txXfrm>
        <a:off x="1166290" y="1407369"/>
        <a:ext cx="1927021" cy="963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5T11:15:46.430"/>
    </inkml:context>
    <inkml:brush xml:id="br0">
      <inkml:brushProperty name="width" value="0.03333" units="cm"/>
      <inkml:brushProperty name="height" value="0.03333" units="cm"/>
      <inkml:brushProperty name="color" value="#ED1C24"/>
    </inkml:brush>
  </inkml:definitions>
  <inkml:traceGroup>
    <inkml:annotationXML>
      <emma:emma xmlns:emma="http://www.w3.org/2003/04/emma" version="1.0">
        <emma:interpretation id="{FC4529EC-87D1-40E9-A93B-DCEAC8750B50}" emma:medium="tactile" emma:mode="ink">
          <msink:context xmlns:msink="http://schemas.microsoft.com/ink/2010/main" type="inkDrawing" rotatedBoundingBox="14933,12865 15022,9218 15076,9219 14987,12866" semanticType="callout" shapeName="Other">
            <msink:sourceLink direction="with" ref="{8267BF54-43AB-4703-8932-5FA1B67DB278}"/>
            <msink:sourceLink direction="with" ref="{2D22B2C7-F737-4DCF-9643-979909A903BB}"/>
          </msink:context>
        </emma:interpretation>
      </emma:emma>
    </inkml:annotationXML>
    <inkml:trace contextRef="#ctx0" brushRef="#br0">2577 5018 3456,'0'15'1664,"0"-15"-384,0 0 1664,0 0-2560,0 0 128,7 7 512,-7-7 0,0 0-1152,0 0 128,0 0 896,0 0 0,0 0-128,0 0 128,7 0-128,-7 0-1,0-7-127,8 7 0,-8-7-256,0-1 128,0 1-128,0 7 0,0-7-256,0 0 128,0 0 0,0-8 0,0 8 0,0-7 0,0-1 0,0 0 0,0 1 0,7-8 128,-7 8-128,0-8 128,0 8-128,0-8 128,0 8-128,0-1 128,0-7-128,-7 8 0,7-8-128,0 7 128,0-6-128,0 6 128,0-6-128,0-1 0,0 0 0,0 1 0,0 6 0,0-6 0,0-1 0,0 0 128,0-7-256,0 7 128,0 1 0,0-1 0,7 0 0,-7 0 0,-7-6-128,7-2 128,0 9-128,0-1 128,0 1-128,0-9 128,0-6-128,0 0 128,0 7-128,0 0 128,0 0-128,0 0 0,0 1 0,0-2 128,0 9-128,0-8 128,0 7-128,0-7 128,0 0-128,0 0 0,0 8 0,0-9 128,0 9-128,0-8 128,0 0 0,0 7 128,0-14-128,0 7 128,0 0-128,0 0 0,0 0 0,0 0 128,0 1-256,0-2 0,0 2 0,0-2 0,0 2 0,0-1 128,0 7-128,0-7 0,0 7 0,0-6 0,0-2 0,7 9 0,-7-8 0,0 0 0,0 0 0,0 0 0,0 0 0,0 0 0,0 0 0,0 7 128,0-6-128,7-2 0,-7 9 0,0-8 0,0 0 0,0 7 0,0-7 0,8 0 0,-8 8 0,0-9 0,0 9 0,0-1 0,7 1 0,-7-9 128,0 9-128,0-1 0,0 1 0,0 6 0,0-7 0,0 8 0,0-8 0,7 7 0,-7-6 0,0 14 0,0-8-128,0 1 128,7-1 0,-7 1 0,0-8 0,0 8 128,0-1-128,0 0 0,0 1-128,0-8 128,0 15 0,0-7 128,0-1-256,0 1 128,0 0 0,0-1 0,8 0 0,-8 8 128,0-14-128,0 13 0,0-14 0,0 15 0,7-7 0,-7-1 0,0 1-128,0 0 128,0-1 0,0-7 0,0 8 0,0-1 0,0 1 0,0-1 0,0 1 0,0-1 128,7 1-128,-7 0 0,0 6 0,0-6 0,0 6 0,0-6 0,8 0-128,-8-1 128,0 0 0,0 9 0,0-9 0,0 8 0,0-8 0,0 1 0,0-1 0,0 8 0,0 0 0,0-8 0,0 1 0,0 7 0,0-8 0,7 0 128,-7 9-128,0-9 0,7 0 0,-7 1 0,0 7 0,0-8 0,0 8 0,7 0 0,-7-8 0,0 8 128,0 0-128,-7 0 0,7-1 0,0-6 0,0 6 0,0 2 0,0-2 0,0 1 0,0-8 0,-7 8 0,7 0 0,0 7 0,0-7-128,-7 7 128,7 0-384,0 0 0,0-7-640,0 7 0,0-8-1664,0 8 128,0-7-1152,0 14 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5T11:15:52.267"/>
    </inkml:context>
    <inkml:brush xml:id="br0">
      <inkml:brushProperty name="width" value="0.03333" units="cm"/>
      <inkml:brushProperty name="height" value="0.03333" units="cm"/>
      <inkml:brushProperty name="color" value="#ED1C24"/>
    </inkml:brush>
  </inkml:definitions>
  <inkml:traceGroup>
    <inkml:annotationXML>
      <emma:emma xmlns:emma="http://www.w3.org/2003/04/emma" version="1.0">
        <emma:interpretation id="{57262295-839A-4D0B-B9A6-D9A7101C5CAA}" emma:medium="tactile" emma:mode="ink">
          <msink:context xmlns:msink="http://schemas.microsoft.com/ink/2010/main" type="writingRegion" rotatedBoundingBox="14821,9101 20479,9125 20467,11780 14810,11755"/>
        </emma:interpretation>
      </emma:emma>
    </inkml:annotationXML>
    <inkml:traceGroup>
      <inkml:annotationXML>
        <emma:emma xmlns:emma="http://www.w3.org/2003/04/emma" version="1.0">
          <emma:interpretation id="{0D5ED230-3413-4563-A125-0CD938B5A5B7}" emma:medium="tactile" emma:mode="ink">
            <msink:context xmlns:msink="http://schemas.microsoft.com/ink/2010/main" type="paragraph" rotatedBoundingBox="14833,9090 20133,9296 20086,10488 14786,10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6768CD-EF2B-43E6-845E-93D4D9A4EB98}" emma:medium="tactile" emma:mode="ink">
              <msink:context xmlns:msink="http://schemas.microsoft.com/ink/2010/main" type="line" rotatedBoundingBox="14833,9090 20133,9296 20086,10488 14786,10282"/>
            </emma:interpretation>
          </emma:emma>
        </inkml:annotationXML>
        <inkml:traceGroup>
          <inkml:annotationXML>
            <emma:emma xmlns:emma="http://www.w3.org/2003/04/emma" version="1.0">
              <emma:interpretation id="{2D22B2C7-F737-4DCF-9643-979909A903BB}" emma:medium="tactile" emma:mode="ink">
                <msink:context xmlns:msink="http://schemas.microsoft.com/ink/2010/main" type="inkWord" rotatedBoundingBox="17569,9338 20127,9437 20090,10401 17532,10302">
                  <msink:destinationLink direction="with" ref="{FC4529EC-87D1-40E9-A93B-DCEAC8750B50}"/>
                </msink:context>
              </emma:interpretation>
              <emma:one-of disjunction-type="recognition" id="oneOf0">
                <emma:interpretation id="interp0" emma:lang="de-DE" emma:confidence="0">
                  <emma:literal>^pullrequest</emma:literal>
                </emma:interpretation>
                <emma:interpretation id="interp1" emma:lang="de-DE" emma:confidence="0">
                  <emma:literal>pure ques t</emma:literal>
                </emma:interpretation>
                <emma:interpretation id="interp2" emma:lang="de-DE" emma:confidence="0">
                  <emma:literal>pure quest</emma:literal>
                </emma:interpretation>
                <emma:interpretation id="interp3" emma:lang="de-DE" emma:confidence="0">
                  <emma:literal>spure ques t</emma:literal>
                </emma:interpretation>
                <emma:interpretation id="interp4" emma:lang="de-DE" emma:confidence="0">
                  <emma:literal>spure quest</emma:literal>
                </emma:interpretation>
              </emma:one-of>
            </emma:emma>
          </inkml:annotationXML>
          <inkml:trace contextRef="#ctx0" brushRef="#br0">5175 1899 6144,'0'0'3072,"7"0"-1152,-7 7 3455,8-7-4479,-1 0 0,0 8 384,-7 6 0,8 0-1664,-1 8 0,0 0 1152,-14 7 0,7-8-384,-7 1 0,-1-8-256,8 8 0,-7-7-128,0-1 128,7-7-256,-8-7 0,8 0-128,0-7 0,0-7-128,8 7 128,-1-15-128,0 8 128,8-8 0,-8 0 128,7 0 0,1 0 128,6 8 0,-6 0 128,7 6 0,-8-6 0,1 6-128,0 8 128,-1-6-1024,0 6 128,8 0-1792,-8 0 1</inkml:trace>
          <inkml:trace contextRef="#ctx0" brushRef="#br0" timeOffset="514">5457 2037 6912,'-7'7'3456,"7"0"-2048,7-7 4351,1 0-5119,-2 0 0,2 0 256,-1 0 0,8 0-1152,6 0 0,1-7 768,-7 0 0,6-1-384,-6-6 128,-1 7-128,-7-8 0,7 1 0,-6 6 0,-8-6-128,0 7 128,0 0 0,-8-1 0,-6 1 0,0 7 0,-8 0-128,1 15 128,-1-8-128,0 8 128,8-1-128,-1 15 128,0-15 0,9 8 0,-2 0-128,8-8 128,8 8-128,-2-8 128,2 0-128,14-6 0,-1-1-256,8 0 0,0-7-640,0-7 128,7 0-1408,-7-1 128,7-6-895,0 0 127</inkml:trace>
          <inkml:trace contextRef="#ctx0" brushRef="#br0" timeOffset="1535">5806 2333 9856,'-15'7'4864,"15"-7"-5120,0 0 8447,7 0-7807,1 0 128,-1 0 128,7 0 128,8 0-1024,-7 0 128,13-7 512,1 7 0,0-7-768,7-1 128,0 2-1792,1-1 128,-1-1-1280,-8 1 1</inkml:trace>
          <inkml:trace contextRef="#ctx0" brushRef="#br0" timeOffset="1241">5986 2001 2944,'7'-7'1408,"1"14"-384,-1-14 768,-7 7-1280,0-8 0,7 8 640,-7 0 128,0-7-1152,7 0 128,-7 7 1280,0-14 0,-7 6 0,7 1-1,0 0-127,-7-1 0,0 8-256,-8-7 0,0 7-384,1 0 0,-1 7-384,1 1 0,-8 6-128,8 1 128,-8 6-384,0 1 128,8 7-128,-1-7 0,1-1-128,14 1 128,7-7-128,0-1 128,15-7 0,-7-7 0,-1 0-128,15-7 128,-8 0-128,9-7 128,-1 6 0,0-14 0,0 8-128,-7-8 128,-1 8 0,-6 0 0,-1-1 0,-7-7 0,0 15 0,-7-7 0,0 6 0,-7 1 0,0 0 0,0 7 0,0 7 0,-8 0 0,8 1 0,0 6 0,-8 8 0,8 0 128,-8 6-128,1 1 128,0 8-128,-1-1 128,8 7 0,-8-7 0,8 7-128,0-6 0,-1-1-128,8-8 0,-7 9-640,7-8 128,0-7-1024,0-1 0,0-6-1536,0-1 1</inkml:trace>
          <inkml:trace contextRef="#ctx0" brushRef="#br0" timeOffset="2411">6363 1921 6272,'0'0'3072,"-7"7"-1536,-1 1 3968,8-1-4993,0-7 1,-7 15 384,0-1 0,-1-7-1024,1 15 128,0-1 640,0 1 0,0 0-128,-1-8 0,1 8-384,7-1 128,0-6-128,0 0 0,22-8-128,-8 0 128,8-7-128,0-7 0,-8 0 0,8-8 128,7 0-128,-15-6 0,8 6 0,-8-6 128,1 6-128,0 1 128,-15-1-128,7 1 128,0 7-128,-7 0 128,-7-1-128,7 8 128,-7 0-128,0 8 0,-1 6 0,1-6 0,-1 6 0,1 0 0,0 8 128,0-8 128,7 8-128,0-7 128,7-1 0,0 0 0,0-6-128,8-1 128,7-7-384,0 7 0,0-14-512,6 0 128,-6-8-1152,7 0 0,-7 1-1408,-1 0 1</inkml:trace>
          <inkml:trace contextRef="#ctx0" brushRef="#br0" timeOffset="2991">6767 2052 7040,'0'0'3456,"0"0"-2432,7 0 4991,1-7-5375,-1 7 0,0 0 384,15 0 128,-8-8-1536,1 8 128,6-7 768,-6-1 128,7 2-384,-8-2 0,8 1-256,-8 0 128,-7-8-128,8 8 128,-8 0-128,-7-8 128,0 8-128,-7 0 0,-1-1 128,1 8 0,-7-7-128,-1 7 128,-6 7-128,6 1 0,-6 6 0,-1 1 128,8-1-128,-1 8 0,8-1 0,-7 2 128,14-9-128,0 0 128,0 8-128,7-14 128,7 6-256,8-7 128,-7-7-384,6 7 0,1-14-1152,6 7 128,-6-7-1536,14 0 129</inkml:trace>
          <inkml:trace contextRef="#ctx0" brushRef="#br0" timeOffset="3411">7259 1877 7936,'-7'-7'3968,"0"7"-3328,-1-7 6143,1 7-6271,0 7 128,-7-7 128,6 7 0,-6 0-1024,6 1 0,-6-1 640,7 8 0,0-9-256,0 9 0,7 0-128,7-1 0,-7 0 0,7-6 0,7 6-128,-7 1 128,8-1 0,0-7 0,-1 8 0,0-8 0,-6 1 0,-1 6 0,-7-7 256,0 8 0,-7-8 0,-8 7 128,0-7-128,1 1 128,-8-1-128,1 0 0,-1-7-512,8 0 0,0 0-768,-1 0 128,0 0-1152,8-7 0,14 0-1023,-7-1 127</inkml:trace>
          <inkml:trace contextRef="#ctx0" brushRef="#br0" timeOffset="4407">7405 1856 6784,'-7'0'3328,"-1"0"-1408,8 0 5247,-7 7-6655,7-7 128,0 0 256,7 0 0,1 0-1024,-1 7 128,0-7 768,7 0 128,16 8-384,-9-8 128,15 7-256,-7-7 128,7 7-384,-7-7 0,-7 0-640,7 0 128,0 0-1664,-7 0 128,-8 0-1408,0-7 129</inkml:trace>
          <inkml:trace contextRef="#ctx0" brushRef="#br0" timeOffset="3958">7693 1617 5888,'7'-7'2944,"-7"7"-768,0 0 4095,0 0-5247,0 0 0,-7 7 512,7-7 0,0 0-1920,0 7 128,-7 0 1280,7 1 128,-8-1-512,1 8 0,-7 6-256,0 1 0,-8 7-256,8-7 128,-8 6-256,0 2 128,8-2-128,-8 8 0,7-6 0,1 6 0,0-8 0,6-6 0,1 0 0,7 0 0,0-8 0,0 1 0,0-8 0,7 0 0,1 0-256,6-7 128,0 0-512,-6 0 128,6 0-768,8-7 128,-8 0-896,8-7 0,-1-1-1151,-6 8 127</inkml:trace>
          <inkml:trace contextRef="#ctx0" brushRef="#br0" timeOffset="-4850">2440 1603 5760,'0'7'2816,"0"0"-1024,0-7 3200,7 0-4608,-7 0 0,8 0 639,-1 0 1,-7 0-1152,7-7 128,7 0 768,-6-1 128,6 1-256,8-8 0,-8 1-128,1-8 0,0 8 0,-1-8 0,0 0-128,8 1 0,-8-1-128,8 1 128,-7-1-128,-1 7 0,0 1-256,1-8 128,-1 8-128,-7 0 128,1 6-128,-1 1 128,0 0-128,1-1 128,-8 1-128,0 7 128,7 0-128,-7 0 128,0 7-128,0 1 0,0-8 0,0 7 128,0-7-128,7 7 128,-7 1-128,7 6 128,-7-7 0,0 0 0,7 8 0,1-8 0,-1 15-128,0-8 128,1 1-128,-2 6 128,2-6-128,-1 6 0,0-6 0,1 7 128,-1-8-128,0-7 0,0 0 0,0 1 128,1-1-256,-1 0 0,0-7-640,1 8 0,-1-8-1280,0 0 0,0 6-1408,0-6 129</inkml:trace>
          <inkml:trace contextRef="#ctx0" brushRef="#br0" timeOffset="-3319">3120 2080 5504,'0'0'2688,"0"-7"-640,0 7 2816,8 0-4352,-8 0 128,0 7 639,0-7 1,0 8-1536,7-1 128,-7 8 1024,0-1 128,0 15-384,7-8 0,-7 16-256,0-16 0,0 15-256,0-7 128,0 0-256,0-7 128,0 7-128,0-7 128,0 6-128,0-13 0,0 0-384,0-1 128,0-7-1024,-7 0 128,7-7-1792,0 0 129</inkml:trace>
          <inkml:trace contextRef="#ctx0" brushRef="#br0" timeOffset="-2796">3112 2094 7808,'0'0'3840,"8"-7"-2816,-8 0 5631,0 7-6143,7-14 128,0 7 256,0-1 128,0-6-1152,8 6 0,-1-6 896,1 0 0,-1-1-384,1 8 0,14-7-128,-7 6 0,-8 1-256,15 7 128,-8 0-128,-6 0 128,7 7-128,-1 7 128,-6-6-128,0 6 128,-9 8-128,-6-8 128,-6 1 0,-2 7 0,-6-1-128,-1-6 128,1-1-128,-8 0 128,-7 8-128,0-14 0,0 6-128,0-7 0,0 8-128,0-8 0,8 0-384,6 0 128,1-7-512,-1 7 0,8-7-640,7 0 128,0 0-1407,7-7-1</inkml:trace>
          <inkml:trace contextRef="#ctx0" brushRef="#br0" timeOffset="-1948">3671 2023 1280,'0'0'640,"7"0"2816,-7-7-2176,0 7-384,0 0 0,0-7 1024,0 7 0,0-8-1920,0 1 0,0 7 1664,-7 0 0,7 0-257,-7 7 1,7 1-384,-8-1 0,1 0-512,0 7 128,7-6-384,-8 14 128,8-8-256,-7 8 0,7-8-128,0 8 128,0-8-128,7 1 128,1-1-128,-1-7 0,0 1 0,8-1 0,-1 0 0,1-14 128,-1 0-128,8-1 128,0-6-128,-1 0 128,-6-1-128,-1 0 128,1-6-128,-1 6 128,-7-7-128,1 8 128,-1-8 0,1 8 128,-1 0-128,-7-1 0,0 8 0,0-1 128,0 1-128,0 7 128,0 7-128,0 1 0,0-1-128,-7 8 128,7 6 0,0-6 128,0 7-128,0-1 0,0 1 0,0-1 0,0 9 0,7-16 0,0 8-128,7-8 0,1-7-512,0 0 0,-1-7-768,15-7 128,0 0-1792,-1-7 0,2-8-383,-2 8 127</inkml:trace>
          <inkml:trace contextRef="#ctx0" brushRef="#br0" timeOffset="-1382">4379 1602 6912,'7'-7'3456,"-7"7"-2304,0 7 6143,0-7-6527,0 0 0,-7 8 512,7-1 128,0 7-1664,-7 1 0,7 13 1152,-15 9 128,8-8-384,-15 7 0,8 7-256,6 1 128,-6 6-256,-1-14 0,8 0-128,0 8 0,7-15-128,0-8 128,0 1-128,7-7 0,7-1-128,1-7 128,0-7-512,6-7 128,-6 0-640,7-7 0,7-8-1152,-8 0 0,9 0-1152,-2-6 1</inkml:trace>
          <inkml:trace contextRef="#ctx0" brushRef="#br0" timeOffset="-1008">4713 1646 5120,'0'0'2560,"-7"-15"-256,7 8 2688,0 7-3968,0 0-1,-7-7 513,-1 7 128,8 7-2048,-7-7 128,0 7 1408,-7 0 128,6 8-512,1 0 128,0 6-256,-1 8 0,-6 0-128,-1 7 0,1 7-128,-1-6 128,8 6-256,-7-7 0,6 0 0,8 1 0,-7-8-128,7-1 0,7 2-128,1-16 128,-1 0-384,7-6 128,1-1-640,-1 0 128,8-7-1408,0-7 0,7 0-1536,0-1 129</inkml:trace>
        </inkml:traceGroup>
      </inkml:traceGroup>
    </inkml:traceGroup>
    <inkml:traceGroup>
      <inkml:annotationXML>
        <emma:emma xmlns:emma="http://www.w3.org/2003/04/emma" version="1.0">
          <emma:interpretation id="{73A3E345-1B20-433F-8D6F-AB210537B9E7}" emma:medium="tactile" emma:mode="ink">
            <msink:context xmlns:msink="http://schemas.microsoft.com/ink/2010/main" type="paragraph" rotatedBoundingBox="15330,10675 20457,10531 20477,11258 15351,1140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D4546C9-3DCA-4EC6-8215-BD33E4476155}" emma:medium="tactile" emma:mode="ink">
              <msink:context xmlns:msink="http://schemas.microsoft.com/ink/2010/main" type="inkBullet" rotatedBoundingBox="15340,11042 15651,11033 15652,11075 15342,11084"/>
            </emma:interpretation>
            <emma:one-of disjunction-type="recognition" id="oneOf1">
              <emma:interpretation id="interp5" emma:lang="de-DE" emma:confidence="0">
                <emma:literal>-</emma:literal>
              </emma:interpretation>
            </emma:one-of>
          </emma:emma>
        </inkml:annotationXML>
        <inkml:trace contextRef="#ctx0" brushRef="#br0" timeOffset="9536">2968 3216 5888,'-7'7'2944,"7"-7"-1408,0 0 2944,7 0-3968,-7 8 0,0-8 511,8 0 129,-2 7-1280,2-7 0,6 7 896,8-7 128,-8 7-256,1-7 0,7 0-256,-8 0 128,8 0-256,-7 0 0,6 0-128,1 0 128,-8 0-256,1-7 128,-1 7-128,0-7 0,1 7-768,-8 0 128,1 0-1536,-1-7 128,0-1-767,-7 8-1</inkml:trace>
      </inkml:traceGroup>
      <inkml:traceGroup>
        <inkml:annotationXML>
          <emma:emma xmlns:emma="http://www.w3.org/2003/04/emma" version="1.0">
            <emma:interpretation id="{7ED8A6A8-0972-43BA-849C-47D9E114243B}" emma:medium="tactile" emma:mode="ink">
              <msink:context xmlns:msink="http://schemas.microsoft.com/ink/2010/main" type="line" rotatedBoundingBox="15746,10664 20457,10531 20477,11258 15767,11391"/>
            </emma:interpretation>
          </emma:emma>
        </inkml:annotationXML>
        <inkml:traceGroup>
          <inkml:annotationXML>
            <emma:emma xmlns:emma="http://www.w3.org/2003/04/emma" version="1.0">
              <emma:interpretation id="{789235B8-2AA4-473F-85D5-6DC8CCE8682F}" emma:medium="tactile" emma:mode="ink">
                <msink:context xmlns:msink="http://schemas.microsoft.com/ink/2010/main" type="inkWord" rotatedBoundingBox="15746,10675 18640,10593 18660,11309 15767,11391"/>
              </emma:interpretation>
              <emma:one-of disjunction-type="recognition" id="oneOf2">
                <emma:interpretation id="interp6" emma:lang="de-DE" emma:confidence="0">
                  <emma:literal>bestätigt</emma:literal>
                </emma:interpretation>
                <emma:interpretation id="interp7" emma:lang="de-DE" emma:confidence="0">
                  <emma:literal>bestätigst</emma:literal>
                </emma:interpretation>
                <emma:interpretation id="interp8" emma:lang="de-DE" emma:confidence="0">
                  <emma:literal>bestätiget</emma:literal>
                </emma:interpretation>
                <emma:interpretation id="interp9" emma:lang="de-DE" emma:confidence="0">
                  <emma:literal>bestätigte</emma:literal>
                </emma:interpretation>
                <emma:interpretation id="interp10" emma:lang="de-DE" emma:confidence="0">
                  <emma:literal>betätigt</emma:literal>
                </emma:interpretation>
              </emma:one-of>
            </emma:emma>
          </inkml:annotationXML>
          <inkml:trace contextRef="#ctx0" brushRef="#br0" timeOffset="12686">4691 2833 5504,'-7'0'2688,"7"7"-1792,0-7 4864,-7 8-5120,7-8 0,-7 7 511,0 0 1,-1 0-1408,1 8 128,0-1 896,-8 8 128,1 7-384,-8-1 128,7 2-256,-6-2 0,6 8-128,0 1 0,1-8-128,0-1 0,6 1-128,1-7 128,7 0-128,0-8 0,7 8 0,1-8 0,6-6 0,0 6 0,1-14-128,0 0 128,6 0-384,-6 0 0,7 0-640,-8-7 128,1 0-1152,-1-1 129,1-6-897,-1 6 128</inkml:trace>
          <inkml:trace contextRef="#ctx0" brushRef="#br0" timeOffset="12991">4466 3122 5248,'-15'7'2560,"15"-7"-768,0 0 3840,0 0-4864,0 0 127,7 0 385,-7-7 128,8 7-1664,6 0 128,-7 0 1152,15 0 0,-1 0-512,1-7 0,7 7-256,0 0 128,0-7-1152,1 7 128,6 0-1920,0-8 128,0 8-383,0-7-1</inkml:trace>
          <inkml:trace contextRef="#ctx0" brushRef="#br0" timeOffset="13852">5110 3130 4992,'0'0'2432,"0"-8"-1024,-8 8 3584,8 0-4224,-7-7 128,0 7 639,-8 0 129,1 0-1920,-1 0 0,8 0 1280,-14 0 0,6 7-384,1 1 0,-1-1-384,-6 0 0,13 8-256,-6-1 0,6 1 0,2-1 0,-2 7-128,1-6 128,7 0 0,0-1 0,7-7-128,1 0 128,6-7-128,0 0 128,1 0 0,-1-7 0,8-7 0,0 7 0,-1-8 0,1 0 0,-8-6 0,1 14 128,-8-8-128,0 1 0,1 7 0,-8 0 0,7 7 0,-7 0 128,0 0-128,-7 7 0,7 0-128,0 0 128,0 8 0,0-1 0,0 0-128,7 1 128,0-1-640,0-6 0,0-1-1024,1 0 128,6-14-1151,0 7-1</inkml:trace>
          <inkml:trace contextRef="#ctx0" brushRef="#br0" timeOffset="14271">4969 2887 7296,'-11'0'3584,"11"11"-2816,0-11 5887,0 0-6655,11 0 128,-11 0-128,10 0 128,-10 0-640,11 0 128,0-11-1663,0 11 127,-11-11-384,22 11 0</inkml:trace>
          <inkml:trace contextRef="#ctx0" brushRef="#br0" timeOffset="14488">5150 2862 9472,'-11'10'4736,"11"1"-7040,0-11 9855,0 0-7807,0 0 128,0 0-2304,11-11 129,0 11 1151,0 0 0</inkml:trace>
          <inkml:trace contextRef="#ctx0" brushRef="#br0" timeOffset="15115">5479 2804 6784,'0'7'3328,"0"0"-2560,0-7 4991,0 7-4991,-7 1 0,0-1 384,0 0 0,0 1-1408,-8 6 0,8 8 896,-7 0 128,6-1-384,-14 1 0,8 7-256,-8 0 128,7 0-256,-6 7 128,6-7-128,1-8 128,6 1-128,-6 0 128,7 0-256,7-1 128,0 1 0,0-7 0,7-8 0,0 7 0,0-7-384,8-7 128,0 0-384,6 0 0,-6-7-768,-1-7 0,1 7-1407,-1-8-1</inkml:trace>
          <inkml:trace contextRef="#ctx0" brushRef="#br0" timeOffset="15396">5255 3064 8576,'0'7'4224,"0"-7"-4096,7 0 7167,0 7-7039,-7-7 0,15 0 0,-8 7 0,8-7-384,6 7 0,-6-7-384,7 0 128,-1 0-1664,1 0 129,0 0-769,-8 0 128</inkml:trace>
          <inkml:trace contextRef="#ctx0" brushRef="#br0" timeOffset="15579">5594 3115 7296,'-7'7'3584,"0"1"-2944,7-1 6271,0 0-6655,-8 0 128,8 1 0,-6 6 0,-1 0-640,7 8 128,-8-8-256,1 1 0,7-8-2175,0 0 127</inkml:trace>
          <inkml:trace contextRef="#ctx0" brushRef="#br0" timeOffset="15767">5667 2941 10368,'0'0'5120,"0"0"-6784,0 0 8703,10 0-8063,-10 0 128,11 0-2815,-11 0 127,11 11 3200,0 0 128</inkml:trace>
          <inkml:trace contextRef="#ctx0" brushRef="#br0" timeOffset="16588">5898 3115 4864,'7'-7'2432,"-7"0"-1024,0 7 3328,0-7-4096,0 7 0,-7-8 512,0 8 127,-1-7-1407,-6 7 0,0 7 1024,-1-7 0,-7 8-384,1-1 0,-1 0-256,1 7 0,6 1-256,0-8 128,1 8-256,7-8 128,7 7-128,0-6 128,7-1-128,7 0 128,1-7-256,0 0 0,13-7 0,-6 0 0,-1-1-128,1-6 128,0 7 0,-8-8 128,-6 8 0,6 7 128,-14-15 0,0 15 128,0-7-128,0 7 128,0 0-256,-7 7 128,0 1-128,-8-1 0,8 8-128,0-1 128,0 0-128,-1 8 128,8 0 0,-7 7 128,7 0 0,0-7 0,0 7 0,-7-7 0,-1-1 0,8 1 0,-14-1 0,7 1 0,0-7 0,-1-1 128,-6 1-128,0-8 0,-1 0 0,1-7 128,-1 0-384,8-7 0,-7 0-127,-1-8-1,8 1-128,0-1 0,7 1 0,0 0 128,7-1 0,0 0 128,0-6 0,8 6 128,-1 1-640,1-1 128,7 1-1024,-1-1 128</inkml:trace>
          <inkml:trace contextRef="#ctx0" brushRef="#br0" timeOffset="17146">6260 2775 5120,'0'0'2560,"0"-7"-1024,0 14 3968,0-7-4992,-7 0 128,7 0 383,0 0 129,-7 8-1280,-1-8 128,1 7 896,0 8 0,-1-1-256,-5 0 128,5 8-256,-6 0 0,-8 7-128,0 0 128,0 7-256,8-7 128,0-1-256,-1 2 128,1-2-128,0 1 128,6 0-256,8-7 128,-7 0-256,7 0 128,7-8 0,-7 0 0,15 1-256,-8-15 128,7 7-384,1-7 128,-1-7-640,0 7 0,1-7-896,-8-8 0,8 8-1023,-8-7 127</inkml:trace>
          <inkml:trace contextRef="#ctx0" brushRef="#br0" timeOffset="17402">5994 3086 7936,'-8'0'3968,"1"15"-3456,7-15 6911,0 0-7039,0 0 0,7-7 384,1 7 0,-1 0-1024,0-8 128,15 8 512,-1 0 128,1-7-896,7 7 128,-8 0-1792,9 0 0,-2 0-895,1 0 127</inkml:trace>
          <inkml:trace contextRef="#ctx0" brushRef="#br0" timeOffset="10728">3475 2884 4224,'0'-8'2048,"7"1"-384,-7 7 2560,0 0-3712,0 0 0,0 7 256,0 1 128,0-1-1024,7 8 0,-7 6 768,0 8 128,0 0-257,0 0 1,-7 7-128,7 0 128,-7 0-128,7 1 0,-7-1-128,0-8 0,-1 2-128,1-2 0,7-13-128,-7 0 128,7-9-128,-7 2 128,7-8-128,7-8 0,0-6 0,0-8 0,1 8-128,6-8 128,0 0 0,8 8 0,0 0-128,0-1 128,-8 0-128,8 15 128,-1 0-128,-7 0 128,1 8 0,0-1 0,-8 8 0,-7-1 0,7 0 0,-14 8 128,7 0-128,-7 0 128,-8-8-128,0 0 128,-13 1-128,6-8 128,-7 8-128,8-15 128,-16 7-256,16-7 0,-1 0-384,1 0 0,6-7-640,1 7 129,-1-7-1409,15-1 0</inkml:trace>
          <inkml:trace contextRef="#ctx0" brushRef="#br0" timeOffset="11498">3750 3273 5504,'0'8'2688,"22"-1"-2304,-15-7 3584,0 0-3456,8 0 0,-8-7 384,8 7 0,-1 0-1152,0-8 128,1 1 640,-8 0 128,7 0-384,8-7 127,-15 6-255,7 1 0,-6-7-128,-1 7 128,0-1 0,1 1 0,-8-8-128,0 8 128,-8 0-128,1 0 128,0 7-128,-1 0 128,-6 0-128,7 0 128,-15 7-128,8 0 0,-8-7 0,8 7 0,-8 8 128,8-8 0,6 8 0,-6-1 0,7 1 128,0 6 0,7 1 128,0-8 0,0 1-256,7-1 128,7 1-128,1-8 0,13-7 0,9 7 128,-8-14-640,0 7 0,7-7-896,-8-8 128,2 1-1407,-2 7-1</inkml:trace>
          <inkml:trace contextRef="#ctx0" brushRef="#br0" timeOffset="12128">4307 3137 7168,'-7'-8'3584,"-8"8"-3200,8 0 5375,0-7-5375,0 7 128,0 0 256,-1 0 0,-6 7-1024,-1-7 128,1 8 512,-1-1 0,8 0-256,-7 1 0,6-2-128,1 9 0,0-8-128,7 1 128,0 6-128,0-7 128,7 0 0,0 1 0,7 6-128,1-6 128,7-1 0,-8 0 0,8 0 0,-7 0 0,-1 8 0,1-8 0,-8 1 0,0 6 128,-7-7-128,-7 0 128,0 1-128,-8-1 128,1 0 0,-8 0 0,7 0-128,-6-7 0,-1 0 0,8 0 0,-1 0-384,8 0 0,-8 0-640,15 0 128,0 0-1151,0-7 127,7-7-640,8-1 128</inkml:trace>
        </inkml:traceGroup>
        <inkml:traceGroup>
          <inkml:annotationXML>
            <emma:emma xmlns:emma="http://www.w3.org/2003/04/emma" version="1.0">
              <emma:interpretation id="{2450CC36-B89B-4707-B0E7-BAE72905D044}" emma:medium="tactile" emma:mode="ink">
                <msink:context xmlns:msink="http://schemas.microsoft.com/ink/2010/main" type="inkWord" rotatedBoundingBox="18916,10574 20457,10531 20472,11055 18931,11099"/>
              </emma:interpretation>
              <emma:one-of disjunction-type="recognition" id="oneOf3">
                <emma:interpretation id="interp11" emma:lang="de-DE" emma:confidence="0">
                  <emma:literal>durch</emma:literal>
                </emma:interpretation>
                <emma:interpretation id="interp12" emma:lang="de-DE" emma:confidence="0">
                  <emma:literal>durch h</emma:literal>
                </emma:interpretation>
                <emma:interpretation id="interp13" emma:lang="de-DE" emma:confidence="0">
                  <emma:literal>derer h</emma:literal>
                </emma:interpretation>
                <emma:interpretation id="interp14" emma:lang="de-DE" emma:confidence="0">
                  <emma:literal>deren h</emma:literal>
                </emma:interpretation>
                <emma:interpretation id="interp15" emma:lang="de-DE" emma:confidence="0">
                  <emma:literal>durc h</emma:literal>
                </emma:interpretation>
              </emma:one-of>
            </emma:emma>
          </inkml:annotationXML>
          <inkml:trace contextRef="#ctx0" brushRef="#br0" timeOffset="18256">6723 3094 4608,'-14'0'2304,"7"0"-1152,0 0 2688,-1 0-3200,1 0 128,0 7 256,-7 0 128,-1-7-1536,-7 7 0,8 0 896,-1 1 128,1-1-512,6 8 0,-6-1-128,14 0 0,-7 9-128,7-9 128,0 0-128,14 8 128,1-14 0,-1-2 0,8-6 0,-8 0 0,8-6 0,0-9 0,0-7 128,-8 1 0,15-2 255,-7 2 129,-1-16 0,1 1 128,0 7-128,-8-7 0,1 0 0,-1 7 0,1 0-384,-8 7 128,-7 0 0,7 7 0,-7 1 0,-7 7 128,7 7-256,-7 7 0,-1-7 0,-6 14 128,7 8-256,-8 0 0,1 15 0,0-1 0,-1 7 0,8 1 0,-8-8-512,8 8 128,7-8-1024,0 0 0,0-7-1407,0-15 127</inkml:trace>
          <inkml:trace contextRef="#ctx0" brushRef="#br0" timeOffset="18724">6992 3122 5888,'-8'0'2944,"1"0"-2048,7 0 3712,0 0-4224,-7 0 128,7 0 384,0 0-1,-8 7-1023,2 1 128,6-1 640,-8 0 0,8 7-256,-7-6 128,7 6-128,0 1 0,0-1-256,7-7 128,1 1-128,-2 6 0,9-14 0,-8 0 0,15-7 0,-15 0 0,8-1 0,7-6 128,-8 0-128,0-1 0,1 0 0,0 9 0,-9-9-768,9 15 128,-15-7-896,7-1 0,-7 8-1407,0-7 127</inkml:trace>
          <inkml:trace contextRef="#ctx0" brushRef="#br0" timeOffset="19098">7252 3093 7040,'0'7'3456,"7"1"-3072,0-8 5247,-7 6-5119,0-6 128,7 8 128,-7-1 0,0 8-1024,0-8 0,-7 7 640,7 1 128,0-7-384,0 6 128,-7-6-256,7-8 128,0 6-128,0-6 128,7-6-128,-7-2 128,7 1-128,1 0 0,-1-8-256,1 7 128,6-6-384,0 7 128,1 0-640,0-8 128,-1 7-1151,1 2 127,-1 6-384,0 0 0</inkml:trace>
          <inkml:trace contextRef="#ctx0" brushRef="#br0" timeOffset="19520">7679 3079 7552,'-7'0'3712,"-1"-7"-4352,2 7 7167,-2 0-6143,1 0 0,0 7 256,-8-7 128,8 8-896,-7-1 0,-1 8 640,1-9 0,0 9-256,7 0 128,-8-8-256,8 7 128,-1 0-128,1 1 0,7 0-128,7-9 0,1 9 0,-1-8 0,8-7-256,-2 0 128,9 0-128,0-7 0,0 0-512,-1-1 128,8-6-896,-7 0 129,-1-8-1153,8 8 128</inkml:trace>
          <inkml:trace contextRef="#ctx0" brushRef="#br0" timeOffset="20167">7904 2710 5888,'0'0'2944,"-7"7"-2176,7 0 4352,0 0-4480,-8 8 0,8 0 639,-7 6 129,7 1-1664,-7-8 128,-1 15 896,1-7 128,7 7-384,-6 0 0,-2 0-256,8 0 0,-7 0-128,0 0 0,-1 0 0,8-7 0,0 6-128,-7-13 128,7 0-128,0-1 128,0-7-256,0 0 128,7-7-256,-7 0 128,8-7-128,6 0 128,-6-7-128,13 6 128,-7 1 0,-6-8 0,6 8 0,0-7 128,1 7 0,0-1 0,-9 8 128,1-7 0,1 7 0,-1 7 128,0-7-128,-7 8 128,-7-1-128,7 0 128,-7 7-256,7 1 128,-8-8-128,8 8 128,0-8-128,0 0 0,8 8 0,-8-8 0,14-7-256,-6 7 128,-1-7-640,7 0 0,1 0-1152,6-7 0,-7 7-895,8-7-1</inkml:trace>
        </inkml:traceGroup>
      </inkml:traceGroup>
    </inkml:traceGroup>
    <inkml:traceGroup>
      <inkml:annotationXML>
        <emma:emma xmlns:emma="http://www.w3.org/2003/04/emma" version="1.0">
          <emma:interpretation id="{09FD1BFC-4E05-47BF-BDF0-B1C4B79BB1E2}" emma:medium="tactile" emma:mode="ink">
            <msink:context xmlns:msink="http://schemas.microsoft.com/ink/2010/main" type="paragraph" rotatedBoundingBox="15653,11273 19654,11290 19652,11776 15651,1175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FB74431-AFE6-4933-91CC-71AAB1DF95FC}" emma:medium="tactile" emma:mode="ink">
              <msink:context xmlns:msink="http://schemas.microsoft.com/ink/2010/main" type="line" rotatedBoundingBox="15653,11273 19654,11290 19652,11776 15651,11759"/>
            </emma:interpretation>
          </emma:emma>
        </inkml:annotationXML>
        <inkml:traceGroup>
          <inkml:annotationXML>
            <emma:emma xmlns:emma="http://www.w3.org/2003/04/emma" version="1.0">
              <emma:interpretation id="{8267BF54-43AB-4703-8932-5FA1B67DB278}" emma:medium="tactile" emma:mode="ink">
                <msink:context xmlns:msink="http://schemas.microsoft.com/ink/2010/main" type="inkWord" rotatedBoundingBox="15653,11273 19654,11290 19652,11776 15651,11759">
                  <msink:destinationLink direction="with" ref="{FC4529EC-87D1-40E9-A93B-DCEAC8750B50}"/>
                </msink:context>
              </emma:interpretation>
              <emma:one-of disjunction-type="recognition" id="oneOf4">
                <emma:interpretation id="interp16" emma:lang="de-DE" emma:confidence="0">
                  <emma:literal>Codeverwalter</emma:literal>
                </emma:interpretation>
                <emma:interpretation id="interp17" emma:lang="de-DE" emma:confidence="0">
                  <emma:literal>Code Verwalter</emma:literal>
                </emma:interpretation>
                <emma:interpretation id="interp18" emma:lang="de-DE" emma:confidence="0">
                  <emma:literal>Gode Verwalter</emma:literal>
                </emma:interpretation>
                <emma:interpretation id="interp19" emma:lang="de-DE" emma:confidence="0">
                  <emma:literal>Lode Verwalter</emma:literal>
                </emma:interpretation>
                <emma:interpretation id="interp20" emma:lang="de-DE" emma:confidence="0">
                  <emma:literal>Rode Verwalter</emma:literal>
                </emma:interpretation>
              </emma:one-of>
            </emma:emma>
          </inkml:annotationXML>
          <inkml:trace contextRef="#ctx0" brushRef="#br0" timeOffset="23394">4133 3752 4608,'-7'-7'2304,"7"7"-1152,0-8 2816,-7 1-3456,0 7 128,-1-7 512,-6 7 0,6-8-1280,-6 8 0,0 0 896,-1 0-1,0 0-383,1 0 128,0 8-384,-1-1 128,8 8-256,-7-1 128,6 0-256,8 1 128,-7-1 0,7 0 0,0 1-128,7 0 128,1-8-128,6-7 0,0 7 128,8-7 0,-8 0-128,8-7 128,0-8-128,-8 1 128,8-8 0,-7 0 128,7 1 0,-8-8 128,8 8-128,-8-1 128,1 0 0,0 0 0,-1 0-128,-7 1 128,8-1-256,-8 8 128,0-8 0,0 8 0,-7-1-128,7 8 128,-7-7-128,0 6 128,8 8-128,-16-7 128,8 14-128,-7-7 0,7 8 0,-7-1 128,0 0-128,0 7 128,-1 1-128,1 7 0,-8-1 0,1-6 0,0 13 0,-1-6 0,8 7 0,-7-7 128,14-1-128,-8 9 0,1-16 0,7 7 0,0-6 0,0 0 0,7-9 0,8-6 0,-1 8-640,1-8 128,7-8-1280,6 8 1,1 0-769,0-6 128</inkml:trace>
          <inkml:trace contextRef="#ctx0" brushRef="#br0" timeOffset="24707">4466 3715 5888,'0'0'2944,"-7"7"-2176,7-7 4736,0 0-5120,0 7 0,0-7 128,0 8 127,7-1-895,-7-7 128,7 7 384,0 1 128,1-8-128,-1 0 0,0 0-128,8 0 128,-1-8-128,1 1 128,-1 0-128,0-1 128,1 8-256,-8-14 128,1 7-128,-1 0 0,-7-1 0,7 1 128,-7 0-128,0-1 128,-7 1-128,0 0 128,-1 7-128,-6-7 0,0 7 0,-1 0 128,0 0-128,1 7 0,-8 0 0,8 0 0,-1 1 0,1-1 0,-1 8-128,1-1 128,6 0-128,2 1 128,-2 6-128,1 1 128,7-7 0,0 6 0,0-13 0,7 6 0,7 1 128,1-8 0,0 0 0,6-7 0,1 7 0,0-7 128,-1-7-640,1 7 128,-8-7-1536,8 0 1,-7 0-769,6-1 128</inkml:trace>
          <inkml:trace contextRef="#ctx0" brushRef="#br0" timeOffset="34537">4763 3679 3712,'0'0'1792,"0"0"128,0 0 1792,0 0-3072,7 0 128,-7 0 384,0 0 128,0 0-1536,7 0 128,-7 8 1024,0-1 127,7 0-255,-7 1 0,8-2-256,-8 9 0,7 0-128,-7 6 0,0 1-256,0 0 128,0 0-256,-7-8 128,7 8-128,0 0 128,-8-8-128,8 0 128,0-6-128,0 6 0,0-14 0,-7 0 128,7 0-128,0-7 0,0-8 0,7 8 0,-7 0 0,8-7 0,-1-1-128,8-6 128,-8 6 0,7-7 0,1 0 0,-8 0 0,7 8 0,-7-8 128,8 8 0,-1 0 0,-6-1 0,6 0 0,-7 8-128,0 0 128,-7 0-384,0 7 0,0 0-1280,0 7 0,0 0-1151,0 0-1</inkml:trace>
          <inkml:trace contextRef="#ctx0" brushRef="#br0" timeOffset="35322">4987 3802 3968,'0'14'1920,"7"-14"256,-7 0 1408,8 0-3072,-8 0 0,7 0 256,7 0 128,-7 8-1024,8-8 0,0 0 640,-1-8 128,0 2-256,1-2 128,0 1-256,-9-1-1,2-6-127,-1 0 128,0 6-256,1 1 128,-8 0-128,0-1 128,0 1-128,0 0 128,0 0-128,-8 7 0,1 0 0,-8 0 128,9 0-128,-9 0 0,0 7 0,1 0 0,0 0-128,-1 1 128,8 14 0,-1-16 0,1 16 128,0-7 0,0-1 0,7 1 128,0 0 0,0-1 128,7-7 0,0 8 0,0-8-128,8 0 0,-8-7-128,8 0 128,-1 0-256,1 0 128,-1-7-768,0 0 128,1-1-896,0 1 0,-1 0-1151,0-7-1</inkml:trace>
          <inkml:trace contextRef="#ctx0" brushRef="#br0" timeOffset="35709">5269 3708 4480,'0'0'2176,"0"0"-1024,0 0 2432,0 7-2944,7-7 0,-7 0 384,8 7 128,-1 0-1408,-7 1 128,7 7 896,-7-1 0,0 8-257,0-8 1,-7 0-128,7 1 0,-7 0-128,7-8 0,-8 1-128,8-2 128,-7-6-256,7 0 0,0-6 0,0-9 128,7 8-128,-7-1 128,15-7-128,-8 9 128,0-9 0,7 8 0,1-1-256,-8 1 128,8 0-1280,-1 7 0,8-7-1151,-8 7 127</inkml:trace>
          <inkml:trace contextRef="#ctx0" brushRef="#br0" timeOffset="21803">3568 3570 4608,'0'-7'2304,"0"7"-1408,0 0 2944,0 0-3456,0 0 0,0-7 256,-7 7 0,0 0-768,-1-7 128,1 7 512,0 0 128,-7 0-256,-1 7 128,8-7 0,-8 7-1,1-7-255,-1 7 128,1 1-128,6-1 0,-5 0-128,-2 1 0,8-1-256,-8 7 128,1-7 0,-1 1 0,1 6 0,0 0 0,-1 1-128,0 0 128,8-1 0,0 0 0,0 8 0,7-7 0,0-1 0,7 8 0,0-7-128,8-1 128,-1-7 0,-6 8 0,6-8 0,8-7 0,-1 7-640,1-14 1,-7 7-1537,13-7 0</inkml:trace>
          <inkml:trace contextRef="#ctx0" brushRef="#br0" timeOffset="22535">3750 3708 4992,'0'0'2432,"-8"0"-768,8 0 2560,-7 0-3584,7-7 0,-7 7 384,0 0-1,-8 0-1278,8 0-1,-7 7 895,6-7 129,-6 0-384,7 0 0,-8 7-256,8 0 0,0 1-128,0-1 128,0 0-256,-1 8 128,1-1 0,7 1 0,0 0-128,7-1 128,-7 0-128,8 1 128,6-8-128,0 1 128,1-8 0,0 6 0,6-6-128,-7-6 128,8-2 0,-8 1 128,8 0 0,-8-8 128,-6 1-128,-1-8 128,0 7 128,-7 8 0,-7-7-128,0 6 0,-1-6-128,2 6 0,-9 1-128,8 0 128,-8 7-768,1-7 0,-1 14-896,8-7 1,0 0-1025,7 0 0</inkml:trace>
          <inkml:trace contextRef="#ctx0" brushRef="#br0" timeOffset="36677">5631 3694 5376,'0'0'2688,"-7"0"-1408,7 0 3328,0 0-4224,0 0 128,-7 0 128,7 0 128,-7 0-1024,-8 7 128,8-7 640,0 8-1,-1-2-255,2 9 0,-2 0-256,1-1 128,0 0-128,-1 8 128,8-1-256,-7-6 128,7 0 0,0-1 0,0 0-128,7-6 128,1-1 0,6 0 0,-6-7 0,6 0 0,8-7 0,-8 0 0,0-8 0,-6 1 128,6-1-128,-6-7 0,-1 8 128,0 0 0,0-1 0,-7 1 0,7 7-128,-7 0 128,0 7 0,-7 0 0,7 7-128,0 0 0,0-7 0,-7 14 0,7 1-128,0-1 128,0 0-128,7 1 0,-7-8 0,7 8 0,1-8 128,-1 0 128,0-7 128,7 7 0,1-14 128,-8 0 128,8 0 0,-1-8 0,1 1-128,-8-8 128,0 15-256,7-7 0,-6-1-640,-1 8 128,-7 7-1024,0-7 0,7 7-1407,-7 7-1</inkml:trace>
          <inkml:trace contextRef="#ctx0" brushRef="#br0" timeOffset="37285">6008 3759 4352,'8'0'2176,"-8"-7"-512,0 0 1664,0 7-2560,0 0 0,0-8 512,0 8 128,-8-7-1664,8 7 128,-7 0 1152,-8 0-1,8 0-511,0 0 128,0 7-384,-8 1 128,8-1-256,-8 7 0,8 1-256,-7-1 128,6 7 0,1-6 0,7 0-128,0-1 128,0 0-128,0-6 128,7-1-128,1-7 128,-1 7-128,0-14 128,7 7 0,1-7 0,0-8 0,-8 8 0,7-7 0,-6-1 128,6 0-128,-14 2 128,8-2 0,-2 0 0,-6 1 0,8 14 0,-8-7 0,0 7 128,-8 0-128,8 7 128,0 0-256,0 0 0,-6 8 0,6 0 0,0-2-128,-8 2 128,8 0-640,8-8 128,-8 0-896,6 0 1,2-7-1153,6 7 0</inkml:trace>
          <inkml:trace contextRef="#ctx0" brushRef="#br0" timeOffset="37740">6413 3505 5760,'0'-7'2816,"-14"7"-1920,14 0 4096,0 7-4480,-8 0 128,1 0 0,-8 1 127,9-1-1023,-9 15 0,-7-15 768,15 15 0,-14 0-128,6-1 0,-6 1-128,6 7 0,0 0 0,1 0 0,7 0-128,-8-7 0,8 0-128,7-8 128,0 1-256,0-1 128,7-6-128,1-8 0,-1 6-384,7-6 0,1-6-640,-1-2 129,0 1-1409,8 0 0</inkml:trace>
          <inkml:trace contextRef="#ctx0" brushRef="#br0" timeOffset="38175">6630 3483 5248,'7'-21'2560,"0"21"-896,-7 0 3328,0 0-4480,-7 0 128,7 0 383,0 7 1,-7 0-1280,-1 0 0,1 8 896,-7-1 128,-1 1-384,1 7 0,0-1-256,-8 1 128,1 7-128,6-7 128,-7 7-128,8 0 0,7 0 0,-8-7 0,8-1-128,-1 1 0,8-1 0,-7-6 0,7 0-128,7-8 128,-7 0-128,8-7 128,-1 0-256,8 0 128,-1-7-512,0 0 0,1-1-768,6-6 129,-6 6-1281,7-6 0</inkml:trace>
          <inkml:trace contextRef="#ctx0" brushRef="#br0" timeOffset="38443">6427 3694 7424,'-7'7'3712,"7"-7"-3200,0 0 6271,0 0-6527,7 0 0,-7 0 128,15 0 128,7 0-768,6 0 128,-6 0-512,14-7 0,-15 7-1791,8 0 127</inkml:trace>
          <inkml:trace contextRef="#ctx0" brushRef="#br0" timeOffset="39097">6745 3788 5760,'0'0'2816,"0"0"-1152,7 0 3072,1 0-4224,-2 0 0,2-7 383,6-1 129,-6 1-1280,13 7 128,-14-7 640,15-7 0,-7 6-256,-8 1 128,8 0-384,-8-1 128,0 2-128,1-9 128,-8 8-128,7-1 128,-7 1-128,0 0 0,-7 0 0,-1 7 0,1 0 0,-15 0 0,15 0-128,-8 7 128,1 0-128,6 0 128,-6 1 0,7 6 0,-8 0 0,8 1 128,7 0 128,-7 6 0,7-6 128,0-1 0,7 1 0,0-1 0,1-7-128,13 8 0,-6-15-128,-1 7 128,8-7-256,-7 0 128,7 0-640,-1-7 128,1 0-1152,-8-1 128,1 1-1407,-1 0-1</inkml:trace>
          <inkml:trace contextRef="#ctx0" brushRef="#br0" timeOffset="39554">7100 3665 4608,'0'0'2304,"7"-7"-640,-7 7 2048,0 0-2816,0 0 0,0 7 768,0-7 127,0 7-2175,0 0 128,0 1 1408,7-1 0,-7 8-512,0-1 128,0 0-512,7 1 128,-7-8-256,0 7 0,0-7-128,0 8 128,0-8-128,-7-7 0,7 0 0,0 0 0,0-7 0,0 0 128,0-1-256,0 1 128,7 7 0,-7-7 0,8 0-128,-1 0 128,1-1 0,-1 1 0,0 0 0,0 7 128,8-7-128,-8-1 0,8 8-384,-1-6 128,1-2-1792,-1 8 0,1-7-639,-1-8 127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8AC7D-58CA-4FD2-A920-1F364A3814E7}" type="datetimeFigureOut">
              <a:rPr lang="de-DE" smtClean="0"/>
              <a:t>25.11.2016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17F32-62DC-40D6-8117-8144DACDE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04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771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Qualitätsziele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997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Wiki meinen wir die Erklärung auf der Moodle Seite und bei uns auf </a:t>
            </a:r>
            <a:r>
              <a:rPr lang="de-DE" dirty="0" err="1"/>
              <a:t>Github</a:t>
            </a:r>
            <a:r>
              <a:rPr lang="de-DE" dirty="0"/>
              <a:t> bei der README.</a:t>
            </a:r>
          </a:p>
          <a:p>
            <a:r>
              <a:rPr lang="de-DE" dirty="0"/>
              <a:t>Kann man ja so erklären.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9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Integrierbarkeit in ein laufendes Moodle.</a:t>
            </a:r>
          </a:p>
          <a:p>
            <a:endParaRPr lang="de-DE" dirty="0"/>
          </a:p>
          <a:p>
            <a:r>
              <a:rPr lang="de-DE" dirty="0"/>
              <a:t>Vorhandenes darf nicht verändert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158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05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Nordschleife ist der inoffizielle</a:t>
            </a:r>
            <a:r>
              <a:rPr lang="de-DE" baseline="0" dirty="0"/>
              <a:t> Arbeitstitel.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66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 ohne Statusbilder  - </a:t>
            </a:r>
            <a:r>
              <a:rPr lang="de-DE" dirty="0" err="1"/>
              <a:t>moodle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04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Moodle kennt jeder, dass soll erweitert werden, sodass man damit</a:t>
            </a:r>
            <a:r>
              <a:rPr lang="de-DE" baseline="0" dirty="0"/>
              <a:t> agiler auf die Antworten der Studenten eingehen kann.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45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arbeiten</a:t>
            </a:r>
            <a:r>
              <a:rPr lang="de-DE" baseline="0" dirty="0"/>
              <a:t> mit PHP und der Bibliothek von Moodle (</a:t>
            </a:r>
            <a:r>
              <a:rPr lang="de-DE" baseline="0" dirty="0" err="1"/>
              <a:t>bsp</a:t>
            </a:r>
            <a:r>
              <a:rPr lang="de-DE" baseline="0" dirty="0"/>
              <a:t> Strings)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277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der Aufgabe bis zum Zeitmanagement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881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Toggl</a:t>
            </a:r>
            <a:r>
              <a:rPr lang="de-DE" dirty="0"/>
              <a:t> kannst du die Zeiten eines ganzen Teams managen und es als PDF/EXCEL absenden. Zeiten können mit </a:t>
            </a:r>
            <a:r>
              <a:rPr lang="de-DE" dirty="0" err="1"/>
              <a:t>Timer</a:t>
            </a:r>
            <a:r>
              <a:rPr lang="de-DE" dirty="0"/>
              <a:t> oder manuell erfasst werden.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95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</a:t>
            </a:r>
            <a:r>
              <a:rPr lang="de-DE" dirty="0" err="1"/>
              <a:t>plugin</a:t>
            </a:r>
            <a:r>
              <a:rPr lang="de-DE" dirty="0"/>
              <a:t> in </a:t>
            </a:r>
            <a:r>
              <a:rPr lang="de-DE" dirty="0" err="1"/>
              <a:t>Github</a:t>
            </a:r>
            <a:r>
              <a:rPr lang="de-DE" dirty="0"/>
              <a:t>, nicht ganze </a:t>
            </a:r>
            <a:r>
              <a:rPr lang="de-DE" dirty="0" err="1"/>
              <a:t>webseite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142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dem Weg von „IN Progress“ nach TO </a:t>
            </a:r>
            <a:r>
              <a:rPr lang="de-DE" dirty="0" err="1"/>
              <a:t>be</a:t>
            </a:r>
            <a:r>
              <a:rPr lang="de-DE" dirty="0"/>
              <a:t> Testet</a:t>
            </a:r>
            <a:r>
              <a:rPr lang="de-DE" baseline="0" dirty="0"/>
              <a:t> Kommt die </a:t>
            </a:r>
            <a:r>
              <a:rPr lang="de-DE" baseline="0" dirty="0" err="1"/>
              <a:t>Build</a:t>
            </a:r>
            <a:r>
              <a:rPr lang="de-DE" baseline="0" dirty="0"/>
              <a:t> </a:t>
            </a:r>
            <a:r>
              <a:rPr lang="de-DE" baseline="0" dirty="0" err="1"/>
              <a:t>maschiene</a:t>
            </a:r>
            <a:r>
              <a:rPr lang="de-DE" baseline="0" dirty="0"/>
              <a:t>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72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6879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6411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27958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6401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17025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9512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4171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4982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783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7700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6266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3660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0867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0854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790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407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6405" y="6135809"/>
            <a:ext cx="54224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35" name="Shape 20" descr="tud_logo"/>
          <p:cNvPicPr preferRelativeResize="0"/>
          <p:nvPr userDrawn="1"/>
        </p:nvPicPr>
        <p:blipFill rotWithShape="1">
          <a:blip r:embed="rId18">
            <a:alphaModFix/>
          </a:blip>
          <a:srcRect r="5452"/>
          <a:stretch/>
        </p:blipFill>
        <p:spPr>
          <a:xfrm>
            <a:off x="7270751" y="574264"/>
            <a:ext cx="1873249" cy="792162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6447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customXml" Target="../ink/ink2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8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Aufgabenverwaltung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Trello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Stadien</a:t>
            </a:r>
          </a:p>
          <a:p>
            <a:r>
              <a:rPr lang="de-DE" dirty="0"/>
              <a:t>New</a:t>
            </a:r>
          </a:p>
          <a:p>
            <a:r>
              <a:rPr lang="de-DE" dirty="0" err="1"/>
              <a:t>Discuss</a:t>
            </a:r>
            <a:endParaRPr lang="de-DE" dirty="0"/>
          </a:p>
          <a:p>
            <a:r>
              <a:rPr lang="de-DE" dirty="0" err="1"/>
              <a:t>Weekly</a:t>
            </a:r>
            <a:r>
              <a:rPr lang="de-DE" dirty="0"/>
              <a:t> Sprint</a:t>
            </a:r>
          </a:p>
          <a:p>
            <a:r>
              <a:rPr lang="de-DE" dirty="0"/>
              <a:t>In </a:t>
            </a:r>
            <a:r>
              <a:rPr lang="de-DE" dirty="0" err="1"/>
              <a:t>progress</a:t>
            </a:r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tested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r="56111"/>
          <a:stretch/>
        </p:blipFill>
        <p:spPr>
          <a:xfrm>
            <a:off x="681324" y="2559050"/>
            <a:ext cx="8030876" cy="241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l="43927" r="11868"/>
          <a:stretch/>
        </p:blipFill>
        <p:spPr>
          <a:xfrm>
            <a:off x="567259" y="2559050"/>
            <a:ext cx="8259006" cy="241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0926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91"/>
          <p:cNvPicPr preferRelativeResize="0"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0992" y="1784322"/>
            <a:ext cx="3006666" cy="298266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3386256" cy="1280890"/>
          </a:xfrm>
        </p:spPr>
        <p:txBody>
          <a:bodyPr>
            <a:normAutofit/>
          </a:bodyPr>
          <a:lstStyle/>
          <a:p>
            <a:r>
              <a:rPr lang="en-US" dirty="0"/>
              <a:t>Build-</a:t>
            </a:r>
            <a:r>
              <a:rPr lang="en-US" dirty="0" err="1"/>
              <a:t>Prozess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Travis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41910" y="2040468"/>
            <a:ext cx="3389040" cy="3870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Travis:</a:t>
            </a:r>
          </a:p>
          <a:p>
            <a:r>
              <a:rPr lang="en-US" dirty="0"/>
              <a:t>Continuous</a:t>
            </a:r>
            <a:r>
              <a:rPr lang="de-DE" dirty="0"/>
              <a:t> Integration (CI) System</a:t>
            </a:r>
          </a:p>
          <a:p>
            <a:r>
              <a:rPr lang="de-DE" dirty="0"/>
              <a:t>Arbeitet über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Ist kostenlos für Open-Source Projekte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227164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Aufgabenverwaltung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Trello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Stadien</a:t>
            </a:r>
          </a:p>
          <a:p>
            <a:r>
              <a:rPr lang="de-DE" dirty="0"/>
              <a:t>New</a:t>
            </a:r>
          </a:p>
          <a:p>
            <a:r>
              <a:rPr lang="de-DE" dirty="0" err="1"/>
              <a:t>Discuss</a:t>
            </a:r>
            <a:endParaRPr lang="de-DE" dirty="0"/>
          </a:p>
          <a:p>
            <a:r>
              <a:rPr lang="de-DE" dirty="0" err="1"/>
              <a:t>Weekly</a:t>
            </a:r>
            <a:r>
              <a:rPr lang="de-DE" dirty="0"/>
              <a:t> Sprint</a:t>
            </a:r>
          </a:p>
          <a:p>
            <a:r>
              <a:rPr lang="de-DE" dirty="0"/>
              <a:t>In </a:t>
            </a:r>
            <a:r>
              <a:rPr lang="de-DE" dirty="0" err="1"/>
              <a:t>progress</a:t>
            </a:r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tested</a:t>
            </a:r>
            <a:endParaRPr lang="de-DE" dirty="0"/>
          </a:p>
          <a:p>
            <a:r>
              <a:rPr lang="de-DE" dirty="0" err="1"/>
              <a:t>Done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43927" r="11868"/>
          <a:stretch/>
        </p:blipFill>
        <p:spPr>
          <a:xfrm>
            <a:off x="548444" y="2532753"/>
            <a:ext cx="8259006" cy="241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5135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(QS)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Ziele:</a:t>
            </a:r>
          </a:p>
          <a:p>
            <a:pPr>
              <a:buFont typeface="+mj-lt"/>
              <a:buAutoNum type="arabicPeriod"/>
            </a:pPr>
            <a:r>
              <a:rPr lang="de-DE" dirty="0"/>
              <a:t>Codequalität</a:t>
            </a:r>
          </a:p>
          <a:p>
            <a:pPr>
              <a:buFont typeface="+mj-lt"/>
              <a:buAutoNum type="arabicPeriod"/>
            </a:pPr>
            <a:r>
              <a:rPr lang="de-DE" dirty="0"/>
              <a:t>Nutzbarkeit</a:t>
            </a:r>
          </a:p>
          <a:p>
            <a:pPr>
              <a:buFont typeface="+mj-lt"/>
              <a:buAutoNum type="arabicPeriod"/>
            </a:pPr>
            <a:r>
              <a:rPr lang="de-DE" dirty="0"/>
              <a:t>Erweiterbarkeit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Integrierbarkeit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793964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QS Codequalität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Verwendung des </a:t>
            </a:r>
            <a:r>
              <a:rPr lang="de-DE" dirty="0" err="1"/>
              <a:t>Styleguides</a:t>
            </a:r>
            <a:r>
              <a:rPr lang="de-DE" dirty="0"/>
              <a:t> von Moodle</a:t>
            </a:r>
          </a:p>
          <a:p>
            <a:r>
              <a:rPr lang="de-DE" dirty="0"/>
              <a:t>Durchführung von Code Reviews, die folgendes beinhalten</a:t>
            </a:r>
          </a:p>
          <a:p>
            <a:pPr lvl="1"/>
            <a:r>
              <a:rPr lang="de-DE" dirty="0"/>
              <a:t>Dokumentation auf Englisch</a:t>
            </a:r>
          </a:p>
          <a:p>
            <a:pPr lvl="1"/>
            <a:r>
              <a:rPr lang="de-DE" dirty="0"/>
              <a:t>Einhaltung des Style Guides und </a:t>
            </a:r>
            <a:br>
              <a:rPr lang="de-DE" dirty="0"/>
            </a:br>
            <a:r>
              <a:rPr lang="de-DE" dirty="0"/>
              <a:t>der Namenskonvention von Moodle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75514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QS Nutzbarkeit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Regelmäßige Rücksprache mit Arbeitgeber</a:t>
            </a:r>
          </a:p>
          <a:p>
            <a:r>
              <a:rPr lang="de-DE" dirty="0"/>
              <a:t>Beschreibung der Funktionalität in Wiki</a:t>
            </a:r>
          </a:p>
          <a:p>
            <a:r>
              <a:rPr lang="de-DE" dirty="0"/>
              <a:t>Test durch Tutoren</a:t>
            </a:r>
          </a:p>
        </p:txBody>
      </p:sp>
    </p:spTree>
    <p:extLst>
      <p:ext uri="{BB962C8B-B14F-4D97-AF65-F5344CB8AC3E}">
        <p14:creationId xmlns:p14="http://schemas.microsoft.com/office/powerpoint/2010/main" val="152813120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QS Erweiterbarkeit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Ordnerstruktur nach Moodle Richtlinien</a:t>
            </a:r>
          </a:p>
          <a:p>
            <a:r>
              <a:rPr lang="de-DE" dirty="0"/>
              <a:t>Entsprechende Codequalität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60977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QS Integrierbarkeit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Einsatz bei bestehendem System</a:t>
            </a:r>
          </a:p>
          <a:p>
            <a:r>
              <a:rPr lang="de-DE" dirty="0"/>
              <a:t>Ordnerstruktur entsprechend Moodle Richtlinien</a:t>
            </a:r>
          </a:p>
          <a:p>
            <a:r>
              <a:rPr lang="de-DE" dirty="0"/>
              <a:t>vorhandene Funktionalität und Daten von Moodle berücksichtigen</a:t>
            </a:r>
          </a:p>
        </p:txBody>
      </p:sp>
    </p:spTree>
    <p:extLst>
      <p:ext uri="{BB962C8B-B14F-4D97-AF65-F5344CB8AC3E}">
        <p14:creationId xmlns:p14="http://schemas.microsoft.com/office/powerpoint/2010/main" val="410899997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Auftrag ist bekannt</a:t>
            </a:r>
          </a:p>
          <a:p>
            <a:r>
              <a:rPr lang="de-DE" dirty="0"/>
              <a:t>Organisation ist gemacht</a:t>
            </a:r>
          </a:p>
          <a:p>
            <a:pPr lvl="1"/>
            <a:r>
              <a:rPr lang="de-DE" dirty="0"/>
              <a:t>Aufgabenteilung</a:t>
            </a:r>
          </a:p>
          <a:p>
            <a:pPr lvl="1"/>
            <a:r>
              <a:rPr lang="de-DE" dirty="0"/>
              <a:t>Tool </a:t>
            </a:r>
            <a:r>
              <a:rPr lang="de-DE" dirty="0" err="1"/>
              <a:t>vorbereitung</a:t>
            </a:r>
            <a:endParaRPr lang="de-DE" dirty="0"/>
          </a:p>
          <a:p>
            <a:pPr lvl="1"/>
            <a:r>
              <a:rPr lang="de-DE" dirty="0"/>
              <a:t>Einarbeitung Tools</a:t>
            </a:r>
          </a:p>
          <a:p>
            <a:endParaRPr lang="de-DE" dirty="0"/>
          </a:p>
          <a:p>
            <a:r>
              <a:rPr lang="de-DE" dirty="0"/>
              <a:t>Moodle ist unbekannt</a:t>
            </a:r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04433" y="5140292"/>
            <a:ext cx="5989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Lerning</a:t>
            </a:r>
            <a:r>
              <a:rPr lang="de-DE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de-DE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by</a:t>
            </a:r>
            <a:r>
              <a:rPr lang="de-DE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de-DE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doing</a:t>
            </a:r>
            <a:r>
              <a:rPr lang="de-DE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759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0446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„Nordschleife“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Bachelor Praktikum – </a:t>
            </a:r>
            <a:br>
              <a:rPr lang="de-DE" dirty="0"/>
            </a:br>
            <a:r>
              <a:rPr lang="de-DE" dirty="0"/>
              <a:t>Plug-In zur Ablaufsteuerung von </a:t>
            </a:r>
            <a:r>
              <a:rPr lang="de-DE" dirty="0" err="1"/>
              <a:t>Moodle</a:t>
            </a:r>
            <a:r>
              <a:rPr lang="de-DE" dirty="0"/>
              <a:t>-Tests</a:t>
            </a:r>
          </a:p>
        </p:txBody>
      </p:sp>
    </p:spTree>
    <p:extLst>
      <p:ext uri="{BB962C8B-B14F-4D97-AF65-F5344CB8AC3E}">
        <p14:creationId xmlns:p14="http://schemas.microsoft.com/office/powerpoint/2010/main" val="3278137959"/>
      </p:ext>
    </p:extLst>
  </p:cSld>
  <p:clrMapOvr>
    <a:masterClrMapping/>
  </p:clrMapOvr>
  <p:transition spd="slow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  <a:p>
            <a:r>
              <a:rPr lang="de-DE" dirty="0"/>
              <a:t>Unser Ansatz</a:t>
            </a:r>
          </a:p>
          <a:p>
            <a:r>
              <a:rPr lang="de-DE" dirty="0"/>
              <a:t>Aktueller Status</a:t>
            </a:r>
          </a:p>
          <a:p>
            <a:r>
              <a:rPr lang="de-DE" dirty="0"/>
              <a:t>Workflow</a:t>
            </a:r>
          </a:p>
          <a:p>
            <a:r>
              <a:rPr lang="de-DE" dirty="0"/>
              <a:t>Qualitätssicherung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202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Statisches Quiz erweitern</a:t>
            </a:r>
          </a:p>
          <a:p>
            <a:r>
              <a:rPr lang="de-DE" dirty="0"/>
              <a:t>Alternative Frage-Pfade erstellen</a:t>
            </a:r>
          </a:p>
          <a:p>
            <a:r>
              <a:rPr lang="de-DE" dirty="0"/>
              <a:t>+ Gesonderte Auswertung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28" y="2991273"/>
            <a:ext cx="6892820" cy="3210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2238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Wird für Moodle entwickelt</a:t>
            </a:r>
          </a:p>
          <a:p>
            <a:r>
              <a:rPr lang="de-DE" dirty="0"/>
              <a:t>Verwendung von PHP</a:t>
            </a:r>
          </a:p>
          <a:p>
            <a:r>
              <a:rPr lang="de-DE" dirty="0"/>
              <a:t>Wird unter der Open Source Lizenz entwickelt.</a:t>
            </a:r>
          </a:p>
          <a:p>
            <a:r>
              <a:rPr lang="de-DE" dirty="0"/>
              <a:t>Auftraggeber ist aus dem Fachbereich Mathematik</a:t>
            </a:r>
          </a:p>
        </p:txBody>
      </p:sp>
    </p:spTree>
    <p:extLst>
      <p:ext uri="{BB962C8B-B14F-4D97-AF65-F5344CB8AC3E}">
        <p14:creationId xmlns:p14="http://schemas.microsoft.com/office/powerpoint/2010/main" val="6394877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Status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 verteilt.</a:t>
            </a:r>
          </a:p>
          <a:p>
            <a:pPr lvl="1"/>
            <a:r>
              <a:rPr lang="de-DE" dirty="0"/>
              <a:t>QS-Dokumente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r>
              <a:rPr lang="de-DE" dirty="0"/>
              <a:t>Code Reviews</a:t>
            </a:r>
          </a:p>
          <a:p>
            <a:pPr lvl="1"/>
            <a:r>
              <a:rPr lang="de-DE" dirty="0"/>
              <a:t>Teammanager</a:t>
            </a:r>
          </a:p>
          <a:p>
            <a:r>
              <a:rPr lang="de-DE" dirty="0"/>
              <a:t>Moodle Server für Tests aufgesetzt.</a:t>
            </a:r>
          </a:p>
          <a:p>
            <a:r>
              <a:rPr lang="de-DE" dirty="0" err="1"/>
              <a:t>Build</a:t>
            </a:r>
            <a:r>
              <a:rPr lang="de-DE" dirty="0"/>
              <a:t> Tool Travis aufgesetzt.</a:t>
            </a:r>
          </a:p>
          <a:p>
            <a:r>
              <a:rPr lang="de-DE" dirty="0"/>
              <a:t>mehrfaches Treffen mit dem Arbeitgeber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48853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Workflow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Zeitmanagement – Codeverwaltung –  </a:t>
            </a:r>
            <a:r>
              <a:rPr lang="de-DE" dirty="0"/>
              <a:t>Aufgabenerstellung – Implementierung – </a:t>
            </a:r>
            <a:r>
              <a:rPr lang="de-DE" dirty="0" err="1"/>
              <a:t>Build</a:t>
            </a:r>
            <a:r>
              <a:rPr lang="de-DE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0304699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Arbeitsweise</a:t>
            </a:r>
            <a:br>
              <a:rPr lang="de-DE" dirty="0"/>
            </a:br>
            <a:r>
              <a:rPr lang="de-DE" dirty="0"/>
              <a:t>	Zeiterfassung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Verwendung von </a:t>
            </a:r>
            <a:r>
              <a:rPr lang="de-DE" dirty="0" err="1"/>
              <a:t>Toggl</a:t>
            </a:r>
            <a:endParaRPr lang="de-DE" dirty="0"/>
          </a:p>
          <a:p>
            <a:r>
              <a:rPr lang="de-DE" dirty="0"/>
              <a:t>Wöchentliche Abgabe an Teamleiter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49" y="3158857"/>
            <a:ext cx="4470633" cy="3426093"/>
          </a:xfrm>
          <a:prstGeom prst="snip2DiagRect">
            <a:avLst>
              <a:gd name="adj1" fmla="val 0"/>
              <a:gd name="adj2" fmla="val 23525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49" y="3158857"/>
            <a:ext cx="2221607" cy="3426093"/>
          </a:xfrm>
          <a:prstGeom prst="snip2DiagRect">
            <a:avLst>
              <a:gd name="adj1" fmla="val 0"/>
              <a:gd name="adj2" fmla="val 22384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l="5438" t="11014" r="62719" b="12177"/>
          <a:stretch/>
        </p:blipFill>
        <p:spPr>
          <a:xfrm>
            <a:off x="7702550" y="1403350"/>
            <a:ext cx="10414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841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Codeverwaltung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GitHub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359534"/>
              </p:ext>
            </p:extLst>
          </p:nvPr>
        </p:nvGraphicFramePr>
        <p:xfrm>
          <a:off x="1943100" y="2133600"/>
          <a:ext cx="65913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8"/>
          <a:srcRect l="8487" t="9225" r="8118" b="8856"/>
          <a:stretch/>
        </p:blipFill>
        <p:spPr>
          <a:xfrm>
            <a:off x="7353300" y="1549400"/>
            <a:ext cx="1435100" cy="1409700"/>
          </a:xfrm>
          <a:prstGeom prst="rect">
            <a:avLst/>
          </a:prstGeom>
        </p:spPr>
      </p:pic>
      <p:sp>
        <p:nvSpPr>
          <p:cNvPr id="7" name="Scrollen: horizontal 6"/>
          <p:cNvSpPr/>
          <p:nvPr/>
        </p:nvSpPr>
        <p:spPr>
          <a:xfrm>
            <a:off x="1758950" y="3832225"/>
            <a:ext cx="1733550" cy="885825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Jeder darf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grpSp>
        <p:nvGrpSpPr>
          <p:cNvPr id="68" name="Gruppieren 67"/>
          <p:cNvGrpSpPr/>
          <p:nvPr/>
        </p:nvGrpSpPr>
        <p:grpSpPr>
          <a:xfrm>
            <a:off x="5318580" y="3266999"/>
            <a:ext cx="2034720" cy="1365200"/>
            <a:chOff x="5318580" y="3266999"/>
            <a:chExt cx="2034720" cy="136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Freihand 9"/>
                <p14:cNvContentPartPr/>
                <p14:nvPr/>
              </p14:nvContentPartPr>
              <p14:xfrm>
                <a:off x="5384549" y="3318919"/>
                <a:ext cx="42120" cy="1313280"/>
              </p14:xfrm>
            </p:contentPart>
          </mc:Choice>
          <mc:Fallback>
            <p:pic>
              <p:nvPicPr>
                <p:cNvPr id="10" name="Freihand 9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80229" y="3312079"/>
                  <a:ext cx="56520" cy="13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Freihand 14"/>
                <p14:cNvContentPartPr/>
                <p14:nvPr/>
              </p14:nvContentPartPr>
              <p14:xfrm>
                <a:off x="5318580" y="3266999"/>
                <a:ext cx="2034720" cy="959040"/>
              </p14:xfrm>
            </p:contentPart>
          </mc:Choice>
          <mc:Fallback>
            <p:pic>
              <p:nvPicPr>
                <p:cNvPr id="15" name="Freihand 14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12820" y="3258359"/>
                  <a:ext cx="2044800" cy="97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04177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387</Words>
  <Application>Microsoft Office PowerPoint</Application>
  <PresentationFormat>Bildschirmpräsentation (4:3)</PresentationFormat>
  <Paragraphs>116</Paragraphs>
  <Slides>19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Fetzen</vt:lpstr>
      <vt:lpstr>PowerPoint-Präsentation</vt:lpstr>
      <vt:lpstr>„Nordschleife“</vt:lpstr>
      <vt:lpstr>Ablaufplan</vt:lpstr>
      <vt:lpstr>Aufgabe</vt:lpstr>
      <vt:lpstr>Unser Ansatz</vt:lpstr>
      <vt:lpstr>Aktueller Status</vt:lpstr>
      <vt:lpstr>Unser Workflow</vt:lpstr>
      <vt:lpstr>Arbeitsweise  Zeiterfassung</vt:lpstr>
      <vt:lpstr>Codeverwaltung  GitHub</vt:lpstr>
      <vt:lpstr>Aufgabenverwaltung  Trello</vt:lpstr>
      <vt:lpstr>Build-Prozess mit Travis</vt:lpstr>
      <vt:lpstr>Aufgabenverwaltung  Trello</vt:lpstr>
      <vt:lpstr>Qualitätssicherung (QS)</vt:lpstr>
      <vt:lpstr>QS Codequalität</vt:lpstr>
      <vt:lpstr>QS Nutzbarkeit</vt:lpstr>
      <vt:lpstr>QS Erweiterbarkeit</vt:lpstr>
      <vt:lpstr>QS Integrierbarkeit</vt:lpstr>
      <vt:lpstr>Zusammenfassung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„Nordschleife“</dc:title>
  <dc:creator>Dominik Wittenberg</dc:creator>
  <cp:lastModifiedBy>Dominik Wittenberg</cp:lastModifiedBy>
  <cp:revision>14</cp:revision>
  <dcterms:created xsi:type="dcterms:W3CDTF">2016-11-22T10:39:24Z</dcterms:created>
  <dcterms:modified xsi:type="dcterms:W3CDTF">2016-11-25T11:28:07Z</dcterms:modified>
</cp:coreProperties>
</file>