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8" r:id="rId7"/>
    <p:sldId id="267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3" descr="tud_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2462" y="360362"/>
            <a:ext cx="935037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188913" y="8685213"/>
            <a:ext cx="161924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2"/>
          </p:nvPr>
        </p:nvSpPr>
        <p:spPr>
          <a:xfrm>
            <a:off x="1322387" y="923925"/>
            <a:ext cx="4194174" cy="3071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2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12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12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2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2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808163" y="8685213"/>
            <a:ext cx="4105275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913437" y="8685213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</p:spPr>
        <p:txBody>
          <a:bodyPr lIns="10800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190500" y="360362"/>
            <a:ext cx="6478588" cy="0"/>
          </a:xfrm>
          <a:prstGeom prst="straightConnector1">
            <a:avLst/>
          </a:prstGeom>
          <a:noFill/>
          <a:ln w="152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190500" y="781050"/>
            <a:ext cx="64785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190500" y="8685213"/>
            <a:ext cx="64785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>
            <a:off x="188913" y="4103687"/>
            <a:ext cx="647858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843565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923925"/>
            <a:ext cx="4095750" cy="3071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46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923925"/>
            <a:ext cx="4095750" cy="3071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923925"/>
            <a:ext cx="4095750" cy="3071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923925"/>
            <a:ext cx="4095750" cy="3071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923925"/>
            <a:ext cx="4095750" cy="3071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923925"/>
            <a:ext cx="4095750" cy="3071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923925"/>
            <a:ext cx="4095750" cy="3071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90500" y="4284662"/>
            <a:ext cx="6477000" cy="428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913437" y="8685213"/>
            <a:ext cx="942900" cy="4572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|  </a:t>
            </a: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250825" y="368300"/>
            <a:ext cx="8642349" cy="2089150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358775" y="1449387"/>
            <a:ext cx="6642117" cy="944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230"/>
              </a:spcAft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9388" marR="0" lvl="1" indent="-52387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3" marR="0" lvl="2" indent="-80962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7550" marR="0" lvl="3" indent="-825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08050" marR="0" lvl="4" indent="-952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65250" marR="0" lvl="5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22450" marR="0" lvl="6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79650" marR="0" lvl="7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36850" marR="0" lvl="8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50825" y="196850"/>
            <a:ext cx="8642349" cy="144462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 descr="tud_logo"/>
          <p:cNvPicPr preferRelativeResize="0"/>
          <p:nvPr/>
        </p:nvPicPr>
        <p:blipFill rotWithShape="1">
          <a:blip r:embed="rId2">
            <a:alphaModFix/>
          </a:blip>
          <a:srcRect r="5452"/>
          <a:stretch/>
        </p:blipFill>
        <p:spPr>
          <a:xfrm>
            <a:off x="7172325" y="657225"/>
            <a:ext cx="1873249" cy="79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252412" y="6357957"/>
            <a:ext cx="86407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Shape 31"/>
          <p:cNvSpPr/>
          <p:nvPr/>
        </p:nvSpPr>
        <p:spPr>
          <a:xfrm>
            <a:off x="250825" y="360362"/>
            <a:ext cx="8640762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250825" y="2457450"/>
            <a:ext cx="8640762" cy="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x="252427" y="6489700"/>
            <a:ext cx="8642400" cy="23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6823569" cy="4479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9388" marR="0" lvl="0" indent="-179388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9388" marR="0" lvl="1" indent="-52387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3" marR="0" lvl="2" indent="-80962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7550" marR="0" lvl="3" indent="-825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08050" marR="0" lvl="4" indent="-952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65250" marR="0" lvl="5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22450" marR="0" lvl="6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79650" marR="0" lvl="7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36850" marR="0" lvl="8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6421455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6421455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58775" y="1592262"/>
            <a:ext cx="4135438" cy="45513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9388" marR="0" lvl="1" indent="-52387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3" marR="0" lvl="2" indent="-68262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7550" marR="0" lvl="3" indent="-698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08050" marR="0" lvl="4" indent="-825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65250" marR="0" lvl="5" indent="-825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22450" marR="0" lvl="6" indent="-825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79650" marR="0" lvl="7" indent="-825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36850" marR="0" lvl="8" indent="-825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786314" y="1592262"/>
            <a:ext cx="4105273" cy="45513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9388" marR="0" lvl="1" indent="-52387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3" marR="0" lvl="2" indent="-68262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7550" marR="0" lvl="3" indent="-698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08050" marR="0" lvl="4" indent="-825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65250" marR="0" lvl="5" indent="-825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22450" marR="0" lvl="6" indent="-825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79650" marR="0" lvl="7" indent="-825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36850" marR="0" lvl="8" indent="-825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mit Überschrif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857619" y="1620000"/>
            <a:ext cx="5000660" cy="4506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9388" marR="0" lvl="0" indent="-179388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9388" marR="0" lvl="1" indent="-52387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3" marR="0" lvl="2" indent="-93662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7550" marR="0" lvl="3" indent="-825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08050" marR="0" lvl="4" indent="-952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65250" marR="0" lvl="5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22450" marR="0" lvl="6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79650" marR="0" lvl="7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36850" marR="0" lvl="8" indent="-69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58776" y="1620000"/>
            <a:ext cx="3106737" cy="4506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8399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1928800"/>
            <a:ext cx="5486399" cy="2798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50825" y="368300"/>
            <a:ext cx="8642349" cy="1081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117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6640892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9388" marR="0" lvl="0" indent="-179388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9388" marR="0" lvl="1" indent="-52387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8163" marR="0" lvl="2" indent="-80962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7550" marR="0" lvl="3" indent="-825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08050" marR="0" lvl="4" indent="-95250" algn="l" rtl="0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65250" marR="0" lvl="5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22450" marR="0" lvl="6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79650" marR="0" lvl="7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36850" marR="0" lvl="8" indent="-952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50825" y="196850"/>
            <a:ext cx="8642349" cy="144462"/>
          </a:xfrm>
          <a:prstGeom prst="rect">
            <a:avLst/>
          </a:prstGeom>
          <a:solidFill>
            <a:srgbClr val="9C1C2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Shape 20" descr="tud_logo"/>
          <p:cNvPicPr preferRelativeResize="0"/>
          <p:nvPr/>
        </p:nvPicPr>
        <p:blipFill rotWithShape="1">
          <a:blip r:embed="rId10">
            <a:alphaModFix/>
          </a:blip>
          <a:srcRect r="5452"/>
          <a:stretch/>
        </p:blipFill>
        <p:spPr>
          <a:xfrm>
            <a:off x="7167563" y="512762"/>
            <a:ext cx="1873249" cy="79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hape 21"/>
          <p:cNvCxnSpPr/>
          <p:nvPr/>
        </p:nvCxnSpPr>
        <p:spPr>
          <a:xfrm>
            <a:off x="250825" y="1449387"/>
            <a:ext cx="86407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/>
          <p:nvPr/>
        </p:nvSpPr>
        <p:spPr>
          <a:xfrm>
            <a:off x="250825" y="366712"/>
            <a:ext cx="8640762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252412" y="6357957"/>
            <a:ext cx="86407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/>
          <p:nvPr/>
        </p:nvSpPr>
        <p:spPr>
          <a:xfrm>
            <a:off x="252427" y="6489700"/>
            <a:ext cx="8697600" cy="23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dirty="0" smtClean="0">
                <a:solidFill>
                  <a:schemeClr val="dk1"/>
                </a:solidFill>
              </a:rPr>
              <a:t>28.11.2016  </a:t>
            </a:r>
            <a:r>
              <a:rPr lang="en-US" sz="1000" dirty="0">
                <a:solidFill>
                  <a:schemeClr val="dk1"/>
                </a:solidFill>
              </a:rPr>
              <a:t>|  </a:t>
            </a:r>
            <a:r>
              <a:rPr lang="en-US" sz="1000" dirty="0" err="1">
                <a:solidFill>
                  <a:schemeClr val="dk1"/>
                </a:solidFill>
              </a:rPr>
              <a:t>Fachbereich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  <a:r>
              <a:rPr lang="en-US" sz="1000" dirty="0" err="1">
                <a:solidFill>
                  <a:schemeClr val="dk1"/>
                </a:solidFill>
              </a:rPr>
              <a:t>Informatik</a:t>
            </a:r>
            <a:r>
              <a:rPr lang="en-US" sz="1000" dirty="0">
                <a:solidFill>
                  <a:schemeClr val="dk1"/>
                </a:solidFill>
              </a:rPr>
              <a:t> |  TU Darmstadt  </a:t>
            </a:r>
            <a:r>
              <a:rPr lang="en-US" sz="1000" dirty="0" smtClean="0">
                <a:solidFill>
                  <a:schemeClr val="dk1"/>
                </a:solidFill>
              </a:rPr>
              <a:t>| Pavel </a:t>
            </a:r>
            <a:r>
              <a:rPr lang="en-US" sz="1000" dirty="0" err="1" smtClean="0">
                <a:solidFill>
                  <a:schemeClr val="dk1"/>
                </a:solidFill>
              </a:rPr>
              <a:t>Azanov</a:t>
            </a:r>
            <a:r>
              <a:rPr lang="en-US" sz="1000" dirty="0" smtClean="0">
                <a:solidFill>
                  <a:schemeClr val="dk1"/>
                </a:solidFill>
              </a:rPr>
              <a:t> </a:t>
            </a:r>
            <a:r>
              <a:rPr lang="en-US" sz="1000" dirty="0">
                <a:solidFill>
                  <a:schemeClr val="dk1"/>
                </a:solidFill>
              </a:rPr>
              <a:t>|  </a:t>
            </a:r>
            <a:fld id="{00000000-1234-1234-1234-123412341234}" type="slidenum">
              <a:rPr lang="en-US" sz="1000" smtClean="0">
                <a:solidFill>
                  <a:schemeClr val="dk1"/>
                </a:solidFill>
              </a:rPr>
              <a:t>‹Nr.›</a:t>
            </a:fld>
            <a:endParaRPr lang="en-US" sz="1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117" cy="1807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dirty="0" err="1">
                <a:solidFill>
                  <a:srgbClr val="FFFFFF"/>
                </a:solidFill>
              </a:rPr>
              <a:t>Entwicklung</a:t>
            </a:r>
            <a:r>
              <a:rPr lang="en-US" dirty="0">
                <a:solidFill>
                  <a:srgbClr val="FFFFFF"/>
                </a:solidFill>
              </a:rPr>
              <a:t> und </a:t>
            </a:r>
            <a:r>
              <a:rPr lang="en-US" dirty="0" err="1">
                <a:solidFill>
                  <a:srgbClr val="FFFFFF"/>
                </a:solidFill>
              </a:rPr>
              <a:t>Implementierung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eines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Plugins </a:t>
            </a:r>
            <a:r>
              <a:rPr lang="en-US" dirty="0" err="1">
                <a:solidFill>
                  <a:srgbClr val="FFFFFF"/>
                </a:solidFill>
              </a:rPr>
              <a:t>zur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Ablaufsteuerung</a:t>
            </a:r>
            <a:r>
              <a:rPr lang="en-US" dirty="0">
                <a:solidFill>
                  <a:srgbClr val="FFFFFF"/>
                </a:solidFill>
              </a:rPr>
              <a:t> von Moodle-Tests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990" y="3512643"/>
            <a:ext cx="6066874" cy="15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Vorstellung des Projekts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75" y="2087725"/>
            <a:ext cx="7311849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Projekt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58775" y="1630886"/>
            <a:ext cx="8522744" cy="44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Lösungen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ausreichend</a:t>
            </a:r>
            <a:r>
              <a:rPr lang="en-US" dirty="0" smtClean="0"/>
              <a:t> (Lesson </a:t>
            </a:r>
            <a:r>
              <a:rPr lang="en-US" dirty="0" err="1" smtClean="0"/>
              <a:t>Modul</a:t>
            </a:r>
            <a:r>
              <a:rPr lang="en-US" dirty="0" smtClean="0"/>
              <a:t>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err="1" smtClean="0"/>
              <a:t>Neues</a:t>
            </a:r>
            <a:r>
              <a:rPr lang="en-US" dirty="0" smtClean="0"/>
              <a:t> </a:t>
            </a:r>
            <a:r>
              <a:rPr lang="en-US" dirty="0" smtClean="0"/>
              <a:t>Moodle Activity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 (</a:t>
            </a:r>
            <a:r>
              <a:rPr lang="en-US" dirty="0" err="1" smtClean="0"/>
              <a:t>Erweiterung</a:t>
            </a:r>
            <a:r>
              <a:rPr lang="en-US" dirty="0" smtClean="0"/>
              <a:t> </a:t>
            </a:r>
            <a:r>
              <a:rPr lang="en-US" dirty="0" smtClean="0"/>
              <a:t>von Standard-Quiz)</a:t>
            </a:r>
            <a:endParaRPr lang="en-U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PHP</a:t>
            </a:r>
            <a:endParaRPr lang="en-U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Open-Source (MIT)</a:t>
            </a:r>
            <a:endParaRPr lang="en-U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err="1"/>
              <a:t>Auftraggeber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Fachbereich</a:t>
            </a:r>
            <a:r>
              <a:rPr lang="en-US" dirty="0"/>
              <a:t> </a:t>
            </a:r>
            <a:r>
              <a:rPr lang="en-US" dirty="0" err="1" smtClean="0"/>
              <a:t>Mathematik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Tools:</a:t>
            </a:r>
            <a:endParaRPr lang="en-US" dirty="0"/>
          </a:p>
        </p:txBody>
      </p:sp>
      <p:pic>
        <p:nvPicPr>
          <p:cNvPr id="4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31" y="4598348"/>
            <a:ext cx="707572" cy="64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ttp://blog.toggl.com/wp-content/uploads/2015/04/toggl-logo-light-withbackgrou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402" y="4570558"/>
            <a:ext cx="1846462" cy="70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2" y="4756491"/>
            <a:ext cx="1262357" cy="32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brandfolder.com/slack/logo/slack-primary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046" y="4722492"/>
            <a:ext cx="1389105" cy="3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thumb/7/7a/Trello-logo-blue.svg/2000px-Trello-logo-blu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71" y="4695469"/>
            <a:ext cx="1469379" cy="45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Aktueller Stand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58775" y="1772400"/>
            <a:ext cx="6823500" cy="44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err="1"/>
              <a:t>Aufgaben</a:t>
            </a:r>
            <a:r>
              <a:rPr lang="en-US" dirty="0"/>
              <a:t> </a:t>
            </a:r>
            <a:r>
              <a:rPr lang="en-US" dirty="0" err="1" smtClean="0"/>
              <a:t>verteilt</a:t>
            </a:r>
            <a:endParaRPr lang="en-US" dirty="0"/>
          </a:p>
          <a:p>
            <a:pPr marL="914400" lvl="1" indent="-228600">
              <a:spcBef>
                <a:spcPts val="0"/>
              </a:spcBef>
            </a:pPr>
            <a:r>
              <a:rPr lang="en-US" dirty="0"/>
              <a:t>Team-Manager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QS-</a:t>
            </a:r>
            <a:r>
              <a:rPr lang="en-US" dirty="0" err="1" smtClean="0"/>
              <a:t>Dokumente</a:t>
            </a:r>
            <a:endParaRPr lang="en-US" dirty="0" smtClean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Code-Manager</a:t>
            </a:r>
            <a:endParaRPr lang="en-US" dirty="0"/>
          </a:p>
          <a:p>
            <a:pPr marL="914400" lvl="1" indent="-228600">
              <a:spcBef>
                <a:spcPts val="0"/>
              </a:spcBef>
            </a:pPr>
            <a:r>
              <a:rPr lang="en-US" dirty="0" err="1"/>
              <a:t>Entwicklung</a:t>
            </a:r>
            <a:endParaRPr lang="en-US" dirty="0"/>
          </a:p>
          <a:p>
            <a:pPr marL="914400" lvl="1" indent="-228600">
              <a:spcBef>
                <a:spcPts val="0"/>
              </a:spcBef>
            </a:pPr>
            <a:r>
              <a:rPr lang="en-US" dirty="0" err="1"/>
              <a:t>Dokumentation</a:t>
            </a:r>
            <a:endParaRPr lang="en-U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Basis-Plugin </a:t>
            </a:r>
            <a:r>
              <a:rPr lang="en-US" dirty="0" err="1" smtClean="0"/>
              <a:t>erstellt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Moodle Server </a:t>
            </a:r>
            <a:r>
              <a:rPr lang="en-US" dirty="0" err="1" smtClean="0"/>
              <a:t>für</a:t>
            </a:r>
            <a:r>
              <a:rPr lang="en-US" dirty="0" smtClean="0"/>
              <a:t> Tests </a:t>
            </a:r>
            <a:r>
              <a:rPr lang="en-US" dirty="0" err="1" smtClean="0"/>
              <a:t>aufgesetzt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 smtClean="0"/>
              <a:t>Travis </a:t>
            </a:r>
            <a:r>
              <a:rPr lang="en-US" dirty="0" err="1" smtClean="0"/>
              <a:t>eingerichtet</a:t>
            </a:r>
            <a:endParaRPr lang="en-US" dirty="0"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US" dirty="0" err="1" smtClean="0"/>
              <a:t>Mehrfaches</a:t>
            </a:r>
            <a:r>
              <a:rPr lang="en-US" dirty="0" smtClean="0"/>
              <a:t> </a:t>
            </a:r>
            <a:r>
              <a:rPr lang="en-US" dirty="0" err="1" smtClean="0"/>
              <a:t>Treffen</a:t>
            </a:r>
            <a:r>
              <a:rPr lang="en-US" dirty="0" smtClean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 smtClean="0"/>
              <a:t>Arbeitgeber</a:t>
            </a:r>
            <a:endParaRPr lang="en-US" dirty="0" smtClean="0"/>
          </a:p>
          <a:p>
            <a:pPr marL="457200" lvl="0" indent="-228600">
              <a:spcBef>
                <a:spcPts val="0"/>
              </a:spcBef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Qualitätssicherung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8620714" cy="44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rtl="0">
              <a:spcBef>
                <a:spcPts val="0"/>
              </a:spcBef>
              <a:buNone/>
            </a:pPr>
            <a:r>
              <a:rPr lang="en-US" b="1" dirty="0" err="1" smtClean="0"/>
              <a:t>Codequalität</a:t>
            </a:r>
            <a:endParaRPr lang="en-US" b="1" dirty="0" smtClean="0"/>
          </a:p>
          <a:p>
            <a:pPr marL="0" lvl="0" rtl="0">
              <a:spcBef>
                <a:spcPts val="0"/>
              </a:spcBef>
              <a:buNone/>
            </a:pPr>
            <a:r>
              <a:rPr lang="en-US" dirty="0" err="1" smtClean="0"/>
              <a:t>Automatisierte</a:t>
            </a:r>
            <a:r>
              <a:rPr lang="en-US" dirty="0" smtClean="0"/>
              <a:t> Code-</a:t>
            </a:r>
            <a:r>
              <a:rPr lang="en-US" dirty="0" err="1" smtClean="0"/>
              <a:t>Prüfung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Travis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PHPLint</a:t>
            </a:r>
            <a:r>
              <a:rPr lang="en-US" dirty="0" smtClean="0"/>
              <a:t>, </a:t>
            </a:r>
            <a:r>
              <a:rPr lang="en-US" dirty="0" smtClean="0"/>
              <a:t>PHP Mess Detector, </a:t>
            </a:r>
            <a:r>
              <a:rPr lang="en-US" dirty="0" smtClean="0"/>
              <a:t>Copy-Paste-Detector, Moodle </a:t>
            </a:r>
            <a:r>
              <a:rPr lang="en-US" dirty="0" smtClean="0"/>
              <a:t>Code Checker und Unit Tests. </a:t>
            </a:r>
            <a:r>
              <a:rPr lang="en-US" dirty="0" err="1" smtClean="0"/>
              <a:t>Zusätzlich</a:t>
            </a:r>
            <a:r>
              <a:rPr lang="en-US" dirty="0" smtClean="0"/>
              <a:t>: </a:t>
            </a:r>
            <a:r>
              <a:rPr lang="en-US" dirty="0" err="1" smtClean="0"/>
              <a:t>Kommentare</a:t>
            </a:r>
            <a:r>
              <a:rPr lang="en-US" dirty="0" smtClean="0"/>
              <a:t> + Code Reviews. </a:t>
            </a:r>
            <a:endParaRPr lang="en-US" dirty="0"/>
          </a:p>
          <a:p>
            <a:pPr marL="0" lvl="0" rtl="0">
              <a:spcBef>
                <a:spcPts val="0"/>
              </a:spcBef>
              <a:buNone/>
            </a:pPr>
            <a:endParaRPr lang="en-US" dirty="0"/>
          </a:p>
          <a:p>
            <a:pPr marL="0" lvl="0" rtl="0">
              <a:spcBef>
                <a:spcPts val="0"/>
              </a:spcBef>
              <a:buNone/>
            </a:pPr>
            <a:r>
              <a:rPr lang="en-US" b="1" dirty="0" err="1" smtClean="0"/>
              <a:t>Nutzbarkeit</a:t>
            </a:r>
            <a:endParaRPr lang="en-US" b="1" dirty="0" smtClean="0"/>
          </a:p>
          <a:p>
            <a:pPr marL="0" lvl="0" rtl="0">
              <a:spcBef>
                <a:spcPts val="0"/>
              </a:spcBef>
              <a:buNone/>
            </a:pPr>
            <a:r>
              <a:rPr lang="en-US" dirty="0" err="1" smtClean="0"/>
              <a:t>Regelmäßige</a:t>
            </a:r>
            <a:r>
              <a:rPr lang="en-US" dirty="0" smtClean="0"/>
              <a:t> </a:t>
            </a:r>
            <a:r>
              <a:rPr lang="en-US" dirty="0" err="1" smtClean="0"/>
              <a:t>Treffen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Auftraggeber</a:t>
            </a:r>
            <a:r>
              <a:rPr lang="en-US" dirty="0" smtClean="0"/>
              <a:t>, </a:t>
            </a:r>
            <a:r>
              <a:rPr lang="en-US" dirty="0" err="1" smtClean="0"/>
              <a:t>Testen</a:t>
            </a:r>
            <a:r>
              <a:rPr lang="en-US" dirty="0" smtClean="0"/>
              <a:t> des </a:t>
            </a:r>
            <a:r>
              <a:rPr lang="en-US" dirty="0" err="1" smtClean="0"/>
              <a:t>Projekts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Tutoren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Qualitätssicherung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8620714" cy="44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rtl="0">
              <a:spcBef>
                <a:spcPts val="0"/>
              </a:spcBef>
              <a:buNone/>
            </a:pPr>
            <a:r>
              <a:rPr lang="en-US" b="1" dirty="0" err="1" smtClean="0"/>
              <a:t>Erweiterbarkeit</a:t>
            </a:r>
            <a:endParaRPr lang="en-US" b="1" dirty="0" smtClean="0"/>
          </a:p>
          <a:p>
            <a:pPr marL="0" lvl="0" rtl="0">
              <a:spcBef>
                <a:spcPts val="0"/>
              </a:spcBef>
              <a:buNone/>
            </a:pPr>
            <a:r>
              <a:rPr lang="en-US" dirty="0" err="1" smtClean="0"/>
              <a:t>Unterstützung</a:t>
            </a:r>
            <a:r>
              <a:rPr lang="en-US" dirty="0" smtClean="0"/>
              <a:t> von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Fragentypen</a:t>
            </a:r>
            <a:r>
              <a:rPr lang="en-US" dirty="0" smtClean="0"/>
              <a:t> und Plugins, die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Standard Quiz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unterstützt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pPr marL="0" lvl="0" rtl="0">
              <a:spcBef>
                <a:spcPts val="0"/>
              </a:spcBef>
              <a:buNone/>
            </a:pPr>
            <a:endParaRPr lang="en-US" dirty="0"/>
          </a:p>
          <a:p>
            <a:pPr marL="0" lvl="0" rtl="0">
              <a:spcBef>
                <a:spcPts val="0"/>
              </a:spcBef>
              <a:buNone/>
            </a:pPr>
            <a:r>
              <a:rPr lang="en-US" b="1" dirty="0" err="1" smtClean="0"/>
              <a:t>Integrierbarkeit</a:t>
            </a:r>
            <a:endParaRPr lang="en-US" b="1" dirty="0"/>
          </a:p>
          <a:p>
            <a:pPr marL="0" lvl="0">
              <a:spcBef>
                <a:spcPts val="0"/>
              </a:spcBef>
              <a:buNone/>
            </a:pPr>
            <a:r>
              <a:rPr lang="en-US" dirty="0" err="1" smtClean="0"/>
              <a:t>Problemlose</a:t>
            </a:r>
            <a:r>
              <a:rPr lang="en-US" dirty="0" smtClean="0"/>
              <a:t> Installation in Moodle auf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unterstützten</a:t>
            </a:r>
            <a:r>
              <a:rPr lang="en-US" dirty="0" smtClean="0"/>
              <a:t> </a:t>
            </a:r>
            <a:r>
              <a:rPr lang="en-US" dirty="0" err="1" smtClean="0"/>
              <a:t>Platformen</a:t>
            </a:r>
            <a:r>
              <a:rPr lang="en-US" dirty="0" smtClean="0"/>
              <a:t>. </a:t>
            </a:r>
            <a:r>
              <a:rPr lang="en-US" dirty="0" err="1" smtClean="0"/>
              <a:t>Automatische</a:t>
            </a:r>
            <a:r>
              <a:rPr lang="en-US" dirty="0" smtClean="0"/>
              <a:t> </a:t>
            </a:r>
            <a:r>
              <a:rPr lang="en-US" dirty="0" err="1" smtClean="0"/>
              <a:t>Intergrationstests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Travis.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58775" y="488950"/>
            <a:ext cx="66420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Zeiterfassung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68" y="1534886"/>
            <a:ext cx="6773231" cy="47431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Bildschirmpräsentation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Noto Sans Symbols</vt:lpstr>
      <vt:lpstr>Arial</vt:lpstr>
      <vt:lpstr>Präsentationsvorlage_BWL9</vt:lpstr>
      <vt:lpstr>Entwicklung und Implementierung eines Plugins zur Ablaufsteuerung von Moodle-Tests</vt:lpstr>
      <vt:lpstr>Vorstellung des Projekts</vt:lpstr>
      <vt:lpstr>Projekt</vt:lpstr>
      <vt:lpstr>Aktueller Stand</vt:lpstr>
      <vt:lpstr>Qualitätssicherung</vt:lpstr>
      <vt:lpstr>Qualitätssicherung</vt:lpstr>
      <vt:lpstr>Zeiterfassung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und Implementierung eines Plug-ins zur Ablaufsteuerung von Moodle-Tests</dc:title>
  <cp:lastModifiedBy>Pavel Azanov</cp:lastModifiedBy>
  <cp:revision>21</cp:revision>
  <dcterms:modified xsi:type="dcterms:W3CDTF">2016-11-28T15:26:42Z</dcterms:modified>
</cp:coreProperties>
</file>