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753" r:id="rId2"/>
  </p:sldMasterIdLst>
  <p:notesMasterIdLst>
    <p:notesMasterId r:id="rId27"/>
  </p:notesMasterIdLst>
  <p:handoutMasterIdLst>
    <p:handoutMasterId r:id="rId28"/>
  </p:handoutMasterIdLst>
  <p:sldIdLst>
    <p:sldId id="915" r:id="rId3"/>
    <p:sldId id="916" r:id="rId4"/>
    <p:sldId id="917" r:id="rId5"/>
    <p:sldId id="918" r:id="rId6"/>
    <p:sldId id="919" r:id="rId7"/>
    <p:sldId id="920" r:id="rId8"/>
    <p:sldId id="921" r:id="rId9"/>
    <p:sldId id="922" r:id="rId10"/>
    <p:sldId id="923" r:id="rId11"/>
    <p:sldId id="924" r:id="rId12"/>
    <p:sldId id="925" r:id="rId13"/>
    <p:sldId id="926" r:id="rId14"/>
    <p:sldId id="927" r:id="rId15"/>
    <p:sldId id="928" r:id="rId16"/>
    <p:sldId id="929" r:id="rId17"/>
    <p:sldId id="930" r:id="rId18"/>
    <p:sldId id="931" r:id="rId19"/>
    <p:sldId id="932" r:id="rId20"/>
    <p:sldId id="933" r:id="rId21"/>
    <p:sldId id="934" r:id="rId22"/>
    <p:sldId id="935" r:id="rId23"/>
    <p:sldId id="809" r:id="rId24"/>
    <p:sldId id="824" r:id="rId25"/>
    <p:sldId id="758" r:id="rId26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</p14:sldIdLst>
        </p14:section>
        <p14:section name="CREDITS &amp; USAGE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43C"/>
    <a:srgbClr val="D4A36E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7" autoAdjust="0"/>
    <p:restoredTop sz="95445" autoAdjust="0"/>
  </p:normalViewPr>
  <p:slideViewPr>
    <p:cSldViewPr>
      <p:cViewPr varScale="1">
        <p:scale>
          <a:sx n="151" d="100"/>
          <a:sy n="151" d="100"/>
        </p:scale>
        <p:origin x="1074" y="15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1788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7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6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4558354-04C8-B446-80BC-B74700B0CD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1B68-E7EF-A44E-B21C-05FE4D6F7C56}"/>
              </a:ext>
            </a:extLst>
          </p:cNvPr>
          <p:cNvGrpSpPr/>
          <p:nvPr userDrawn="1"/>
        </p:nvGrpSpPr>
        <p:grpSpPr>
          <a:xfrm>
            <a:off x="752293" y="0"/>
            <a:ext cx="10605798" cy="6576360"/>
            <a:chOff x="965199" y="1714500"/>
            <a:chExt cx="2042006" cy="1266191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88BD67A3-43E4-B14F-AA72-EAA62C2DE49F}"/>
                </a:ext>
              </a:extLst>
            </p:cNvPr>
            <p:cNvSpPr/>
            <p:nvPr/>
          </p:nvSpPr>
          <p:spPr>
            <a:xfrm>
              <a:off x="965199" y="2197100"/>
              <a:ext cx="1675132" cy="40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1" y="21600"/>
                  </a:moveTo>
                  <a:lnTo>
                    <a:pt x="4798" y="21600"/>
                  </a:lnTo>
                  <a:cubicBezTo>
                    <a:pt x="4765" y="21600"/>
                    <a:pt x="4733" y="21600"/>
                    <a:pt x="4684" y="21600"/>
                  </a:cubicBezTo>
                  <a:cubicBezTo>
                    <a:pt x="2096" y="21331"/>
                    <a:pt x="0" y="11776"/>
                    <a:pt x="0" y="269"/>
                  </a:cubicBezTo>
                  <a:cubicBezTo>
                    <a:pt x="0" y="135"/>
                    <a:pt x="33" y="0"/>
                    <a:pt x="66" y="0"/>
                  </a:cubicBezTo>
                  <a:cubicBezTo>
                    <a:pt x="98" y="0"/>
                    <a:pt x="131" y="135"/>
                    <a:pt x="131" y="269"/>
                  </a:cubicBezTo>
                  <a:cubicBezTo>
                    <a:pt x="131" y="11507"/>
                    <a:pt x="2178" y="20860"/>
                    <a:pt x="4700" y="21129"/>
                  </a:cubicBezTo>
                  <a:cubicBezTo>
                    <a:pt x="4733" y="21129"/>
                    <a:pt x="4765" y="21129"/>
                    <a:pt x="4798" y="21129"/>
                  </a:cubicBezTo>
                  <a:lnTo>
                    <a:pt x="21534" y="21129"/>
                  </a:lnTo>
                  <a:cubicBezTo>
                    <a:pt x="21567" y="21129"/>
                    <a:pt x="21600" y="21264"/>
                    <a:pt x="21600" y="21398"/>
                  </a:cubicBezTo>
                  <a:cubicBezTo>
                    <a:pt x="21600" y="21533"/>
                    <a:pt x="21584" y="21600"/>
                    <a:pt x="2155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D1B23FE-BA55-7747-B72A-31EC244CFC4D}"/>
                </a:ext>
              </a:extLst>
            </p:cNvPr>
            <p:cNvSpPr/>
            <p:nvPr/>
          </p:nvSpPr>
          <p:spPr>
            <a:xfrm>
              <a:off x="2409985" y="2501900"/>
              <a:ext cx="597220" cy="47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2876" y="21600"/>
                  </a:moveTo>
                  <a:cubicBezTo>
                    <a:pt x="1467" y="21600"/>
                    <a:pt x="284" y="20397"/>
                    <a:pt x="57" y="18678"/>
                  </a:cubicBezTo>
                  <a:cubicBezTo>
                    <a:pt x="-216" y="16959"/>
                    <a:pt x="512" y="15298"/>
                    <a:pt x="1830" y="14667"/>
                  </a:cubicBezTo>
                  <a:lnTo>
                    <a:pt x="1876" y="14667"/>
                  </a:lnTo>
                  <a:cubicBezTo>
                    <a:pt x="2012" y="14610"/>
                    <a:pt x="2058" y="14495"/>
                    <a:pt x="2058" y="14324"/>
                  </a:cubicBezTo>
                  <a:cubicBezTo>
                    <a:pt x="2058" y="14152"/>
                    <a:pt x="2012" y="14037"/>
                    <a:pt x="1876" y="13980"/>
                  </a:cubicBezTo>
                  <a:cubicBezTo>
                    <a:pt x="1785" y="13923"/>
                    <a:pt x="1739" y="13808"/>
                    <a:pt x="1785" y="13693"/>
                  </a:cubicBezTo>
                  <a:cubicBezTo>
                    <a:pt x="1830" y="13579"/>
                    <a:pt x="1921" y="13521"/>
                    <a:pt x="2012" y="13579"/>
                  </a:cubicBezTo>
                  <a:cubicBezTo>
                    <a:pt x="2240" y="13693"/>
                    <a:pt x="2376" y="13980"/>
                    <a:pt x="2376" y="14324"/>
                  </a:cubicBezTo>
                  <a:cubicBezTo>
                    <a:pt x="2376" y="14667"/>
                    <a:pt x="2240" y="14954"/>
                    <a:pt x="1967" y="15068"/>
                  </a:cubicBezTo>
                  <a:lnTo>
                    <a:pt x="1921" y="15068"/>
                  </a:lnTo>
                  <a:cubicBezTo>
                    <a:pt x="784" y="15641"/>
                    <a:pt x="148" y="17074"/>
                    <a:pt x="375" y="18621"/>
                  </a:cubicBezTo>
                  <a:cubicBezTo>
                    <a:pt x="603" y="20110"/>
                    <a:pt x="1648" y="21199"/>
                    <a:pt x="2876" y="21199"/>
                  </a:cubicBezTo>
                  <a:cubicBezTo>
                    <a:pt x="12653" y="21199"/>
                    <a:pt x="20793" y="11975"/>
                    <a:pt x="21020" y="688"/>
                  </a:cubicBezTo>
                  <a:cubicBezTo>
                    <a:pt x="21020" y="516"/>
                    <a:pt x="21020" y="401"/>
                    <a:pt x="21020" y="229"/>
                  </a:cubicBezTo>
                  <a:cubicBezTo>
                    <a:pt x="21020" y="115"/>
                    <a:pt x="21111" y="0"/>
                    <a:pt x="21202" y="0"/>
                  </a:cubicBezTo>
                  <a:cubicBezTo>
                    <a:pt x="21293" y="0"/>
                    <a:pt x="21384" y="115"/>
                    <a:pt x="21384" y="229"/>
                  </a:cubicBezTo>
                  <a:cubicBezTo>
                    <a:pt x="21384" y="401"/>
                    <a:pt x="21384" y="516"/>
                    <a:pt x="21384" y="688"/>
                  </a:cubicBezTo>
                  <a:cubicBezTo>
                    <a:pt x="21157" y="12204"/>
                    <a:pt x="12835" y="21600"/>
                    <a:pt x="287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990E4B3B-1338-4B4D-805C-27702096AAA0}"/>
                </a:ext>
              </a:extLst>
            </p:cNvPr>
            <p:cNvSpPr/>
            <p:nvPr/>
          </p:nvSpPr>
          <p:spPr>
            <a:xfrm>
              <a:off x="1028699" y="2070099"/>
              <a:ext cx="1550671" cy="47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2" y="0"/>
                  </a:moveTo>
                  <a:lnTo>
                    <a:pt x="4617" y="0"/>
                  </a:lnTo>
                  <a:lnTo>
                    <a:pt x="4617" y="0"/>
                  </a:lnTo>
                  <a:cubicBezTo>
                    <a:pt x="2919" y="0"/>
                    <a:pt x="2105" y="3019"/>
                    <a:pt x="1698" y="5865"/>
                  </a:cubicBezTo>
                  <a:cubicBezTo>
                    <a:pt x="1433" y="7781"/>
                    <a:pt x="584" y="7723"/>
                    <a:pt x="354" y="5748"/>
                  </a:cubicBezTo>
                  <a:cubicBezTo>
                    <a:pt x="354" y="5748"/>
                    <a:pt x="354" y="5690"/>
                    <a:pt x="354" y="5690"/>
                  </a:cubicBezTo>
                  <a:cubicBezTo>
                    <a:pt x="283" y="5052"/>
                    <a:pt x="0" y="5226"/>
                    <a:pt x="0" y="5923"/>
                  </a:cubicBezTo>
                  <a:cubicBezTo>
                    <a:pt x="0" y="5923"/>
                    <a:pt x="0" y="5923"/>
                    <a:pt x="0" y="5981"/>
                  </a:cubicBezTo>
                  <a:cubicBezTo>
                    <a:pt x="0" y="14458"/>
                    <a:pt x="1875" y="21368"/>
                    <a:pt x="4228" y="21600"/>
                  </a:cubicBezTo>
                  <a:cubicBezTo>
                    <a:pt x="4263" y="21600"/>
                    <a:pt x="4281" y="21600"/>
                    <a:pt x="4316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9E37FE-A10B-8E4E-ACA8-26C1E7CA5422}"/>
                </a:ext>
              </a:extLst>
            </p:cNvPr>
            <p:cNvSpPr/>
            <p:nvPr/>
          </p:nvSpPr>
          <p:spPr>
            <a:xfrm>
              <a:off x="2312935" y="1714500"/>
              <a:ext cx="629921" cy="120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608"/>
                  </a:lnTo>
                  <a:lnTo>
                    <a:pt x="0" y="13608"/>
                  </a:lnTo>
                  <a:cubicBezTo>
                    <a:pt x="0" y="16531"/>
                    <a:pt x="3048" y="17947"/>
                    <a:pt x="5879" y="18632"/>
                  </a:cubicBezTo>
                  <a:cubicBezTo>
                    <a:pt x="7795" y="19088"/>
                    <a:pt x="7752" y="20550"/>
                    <a:pt x="5792" y="20961"/>
                  </a:cubicBezTo>
                  <a:cubicBezTo>
                    <a:pt x="5792" y="20961"/>
                    <a:pt x="5748" y="20961"/>
                    <a:pt x="5748" y="20984"/>
                  </a:cubicBezTo>
                  <a:cubicBezTo>
                    <a:pt x="5139" y="21121"/>
                    <a:pt x="5313" y="21600"/>
                    <a:pt x="5966" y="21600"/>
                  </a:cubicBezTo>
                  <a:cubicBezTo>
                    <a:pt x="5966" y="21600"/>
                    <a:pt x="6010" y="21600"/>
                    <a:pt x="6010" y="21600"/>
                  </a:cubicBezTo>
                  <a:cubicBezTo>
                    <a:pt x="14502" y="21600"/>
                    <a:pt x="21426" y="18358"/>
                    <a:pt x="21600" y="14339"/>
                  </a:cubicBezTo>
                  <a:cubicBezTo>
                    <a:pt x="21600" y="14293"/>
                    <a:pt x="21600" y="14225"/>
                    <a:pt x="21600" y="14179"/>
                  </a:cubicBezTo>
                  <a:lnTo>
                    <a:pt x="2160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368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2420" y="6356349"/>
            <a:ext cx="56970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568" y="2060849"/>
            <a:ext cx="5351940" cy="1368152"/>
          </a:xfrm>
          <a:noFill/>
        </p:spPr>
        <p:txBody>
          <a:bodyPr anchor="t" anchorCtr="0">
            <a:normAutofit/>
          </a:bodyPr>
          <a:lstStyle>
            <a:lvl1pPr algn="ctr"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568" y="3557657"/>
            <a:ext cx="5351940" cy="53195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CA423151-0295-814F-9119-C14EFEE61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004" y="58317"/>
            <a:ext cx="1018926" cy="38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9586ED-D642-0847-A8E7-3059C4964F0D}"/>
              </a:ext>
            </a:extLst>
          </p:cNvPr>
          <p:cNvGrpSpPr/>
          <p:nvPr userDrawn="1"/>
        </p:nvGrpSpPr>
        <p:grpSpPr>
          <a:xfrm>
            <a:off x="263352" y="439319"/>
            <a:ext cx="4729247" cy="6418681"/>
            <a:chOff x="5930899" y="6146799"/>
            <a:chExt cx="945088" cy="1282703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443877C6-76B8-0741-B6EF-3F23382A2080}"/>
                </a:ext>
              </a:extLst>
            </p:cNvPr>
            <p:cNvSpPr/>
            <p:nvPr/>
          </p:nvSpPr>
          <p:spPr>
            <a:xfrm>
              <a:off x="5943599" y="6146799"/>
              <a:ext cx="932388" cy="108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75" extrusionOk="0">
                  <a:moveTo>
                    <a:pt x="5947" y="21575"/>
                  </a:moveTo>
                  <a:lnTo>
                    <a:pt x="5917" y="21575"/>
                  </a:lnTo>
                  <a:cubicBezTo>
                    <a:pt x="5859" y="21575"/>
                    <a:pt x="5800" y="21525"/>
                    <a:pt x="5800" y="21474"/>
                  </a:cubicBezTo>
                  <a:cubicBezTo>
                    <a:pt x="5800" y="21424"/>
                    <a:pt x="5859" y="21373"/>
                    <a:pt x="5917" y="21373"/>
                  </a:cubicBezTo>
                  <a:lnTo>
                    <a:pt x="5947" y="21373"/>
                  </a:lnTo>
                  <a:cubicBezTo>
                    <a:pt x="9956" y="21373"/>
                    <a:pt x="13761" y="20164"/>
                    <a:pt x="16659" y="17946"/>
                  </a:cubicBezTo>
                  <a:cubicBezTo>
                    <a:pt x="19556" y="15702"/>
                    <a:pt x="21225" y="12728"/>
                    <a:pt x="21283" y="9527"/>
                  </a:cubicBezTo>
                  <a:cubicBezTo>
                    <a:pt x="21283" y="9452"/>
                    <a:pt x="21283" y="9376"/>
                    <a:pt x="21283" y="9275"/>
                  </a:cubicBezTo>
                  <a:cubicBezTo>
                    <a:pt x="21283" y="6831"/>
                    <a:pt x="20171" y="4537"/>
                    <a:pt x="18151" y="2823"/>
                  </a:cubicBezTo>
                  <a:cubicBezTo>
                    <a:pt x="16161" y="1134"/>
                    <a:pt x="13527" y="202"/>
                    <a:pt x="10717" y="202"/>
                  </a:cubicBezTo>
                  <a:cubicBezTo>
                    <a:pt x="10688" y="202"/>
                    <a:pt x="10659" y="202"/>
                    <a:pt x="10600" y="202"/>
                  </a:cubicBezTo>
                  <a:cubicBezTo>
                    <a:pt x="4922" y="277"/>
                    <a:pt x="386" y="4159"/>
                    <a:pt x="210" y="9023"/>
                  </a:cubicBezTo>
                  <a:cubicBezTo>
                    <a:pt x="122" y="12325"/>
                    <a:pt x="2112" y="15425"/>
                    <a:pt x="5420" y="17089"/>
                  </a:cubicBezTo>
                  <a:cubicBezTo>
                    <a:pt x="5478" y="17114"/>
                    <a:pt x="5478" y="17164"/>
                    <a:pt x="5449" y="17215"/>
                  </a:cubicBezTo>
                  <a:cubicBezTo>
                    <a:pt x="5420" y="17265"/>
                    <a:pt x="5361" y="17265"/>
                    <a:pt x="5303" y="17240"/>
                  </a:cubicBezTo>
                  <a:cubicBezTo>
                    <a:pt x="1937" y="15526"/>
                    <a:pt x="-112" y="12375"/>
                    <a:pt x="5" y="8998"/>
                  </a:cubicBezTo>
                  <a:cubicBezTo>
                    <a:pt x="151" y="4008"/>
                    <a:pt x="4805" y="51"/>
                    <a:pt x="10600" y="0"/>
                  </a:cubicBezTo>
                  <a:cubicBezTo>
                    <a:pt x="13527" y="-25"/>
                    <a:pt x="16249" y="933"/>
                    <a:pt x="18298" y="2672"/>
                  </a:cubicBezTo>
                  <a:cubicBezTo>
                    <a:pt x="20376" y="4436"/>
                    <a:pt x="21488" y="6755"/>
                    <a:pt x="21488" y="9275"/>
                  </a:cubicBezTo>
                  <a:cubicBezTo>
                    <a:pt x="21488" y="9351"/>
                    <a:pt x="21488" y="9452"/>
                    <a:pt x="21488" y="9527"/>
                  </a:cubicBezTo>
                  <a:cubicBezTo>
                    <a:pt x="21400" y="12779"/>
                    <a:pt x="19732" y="15803"/>
                    <a:pt x="16776" y="18072"/>
                  </a:cubicBezTo>
                  <a:cubicBezTo>
                    <a:pt x="13878" y="20340"/>
                    <a:pt x="10044" y="21575"/>
                    <a:pt x="5947" y="21575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D1D1D99C-977B-D441-AEA6-783CE4C57414}"/>
                </a:ext>
              </a:extLst>
            </p:cNvPr>
            <p:cNvSpPr/>
            <p:nvPr/>
          </p:nvSpPr>
          <p:spPr>
            <a:xfrm>
              <a:off x="6705600" y="7073900"/>
              <a:ext cx="143552" cy="28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758" y="21600"/>
                  </a:moveTo>
                  <a:cubicBezTo>
                    <a:pt x="379" y="21600"/>
                    <a:pt x="0" y="21408"/>
                    <a:pt x="0" y="21216"/>
                  </a:cubicBezTo>
                  <a:cubicBezTo>
                    <a:pt x="0" y="21024"/>
                    <a:pt x="379" y="20832"/>
                    <a:pt x="758" y="20832"/>
                  </a:cubicBezTo>
                  <a:cubicBezTo>
                    <a:pt x="5116" y="20832"/>
                    <a:pt x="8905" y="19200"/>
                    <a:pt x="9853" y="17088"/>
                  </a:cubicBezTo>
                  <a:cubicBezTo>
                    <a:pt x="10421" y="15840"/>
                    <a:pt x="9663" y="14496"/>
                    <a:pt x="8147" y="13440"/>
                  </a:cubicBezTo>
                  <a:cubicBezTo>
                    <a:pt x="7958" y="13248"/>
                    <a:pt x="7958" y="13056"/>
                    <a:pt x="8337" y="12960"/>
                  </a:cubicBezTo>
                  <a:cubicBezTo>
                    <a:pt x="15726" y="9888"/>
                    <a:pt x="20084" y="5184"/>
                    <a:pt x="19895" y="384"/>
                  </a:cubicBezTo>
                  <a:cubicBezTo>
                    <a:pt x="19895" y="192"/>
                    <a:pt x="20274" y="0"/>
                    <a:pt x="20653" y="0"/>
                  </a:cubicBezTo>
                  <a:cubicBezTo>
                    <a:pt x="21032" y="0"/>
                    <a:pt x="21411" y="192"/>
                    <a:pt x="21411" y="384"/>
                  </a:cubicBezTo>
                  <a:cubicBezTo>
                    <a:pt x="21600" y="5376"/>
                    <a:pt x="17432" y="10176"/>
                    <a:pt x="9853" y="13344"/>
                  </a:cubicBezTo>
                  <a:cubicBezTo>
                    <a:pt x="11368" y="14496"/>
                    <a:pt x="11937" y="15936"/>
                    <a:pt x="11368" y="17280"/>
                  </a:cubicBezTo>
                  <a:cubicBezTo>
                    <a:pt x="10232" y="19776"/>
                    <a:pt x="5874" y="21600"/>
                    <a:pt x="758" y="21600"/>
                  </a:cubicBezTo>
                  <a:lnTo>
                    <a:pt x="758" y="21600"/>
                  </a:ln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0BC6AC4-D492-DA4E-B05C-1FC7F6FD05AC}"/>
                </a:ext>
              </a:extLst>
            </p:cNvPr>
            <p:cNvSpPr/>
            <p:nvPr/>
          </p:nvSpPr>
          <p:spPr>
            <a:xfrm>
              <a:off x="5994400" y="6210300"/>
              <a:ext cx="809119" cy="96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44" extrusionOk="0">
                  <a:moveTo>
                    <a:pt x="3" y="8823"/>
                  </a:moveTo>
                  <a:cubicBezTo>
                    <a:pt x="138" y="3985"/>
                    <a:pt x="4863" y="58"/>
                    <a:pt x="10601" y="1"/>
                  </a:cubicBezTo>
                  <a:cubicBezTo>
                    <a:pt x="16608" y="-56"/>
                    <a:pt x="21502" y="4014"/>
                    <a:pt x="21502" y="9051"/>
                  </a:cubicBezTo>
                  <a:cubicBezTo>
                    <a:pt x="21502" y="9136"/>
                    <a:pt x="21502" y="9221"/>
                    <a:pt x="21502" y="9307"/>
                  </a:cubicBezTo>
                  <a:cubicBezTo>
                    <a:pt x="21333" y="16080"/>
                    <a:pt x="14111" y="21544"/>
                    <a:pt x="5201" y="21544"/>
                  </a:cubicBezTo>
                  <a:cubicBezTo>
                    <a:pt x="5201" y="21544"/>
                    <a:pt x="5167" y="21544"/>
                    <a:pt x="5167" y="21544"/>
                  </a:cubicBezTo>
                  <a:cubicBezTo>
                    <a:pt x="4458" y="21544"/>
                    <a:pt x="4290" y="20719"/>
                    <a:pt x="4931" y="20491"/>
                  </a:cubicBezTo>
                  <a:cubicBezTo>
                    <a:pt x="4964" y="20491"/>
                    <a:pt x="4998" y="20463"/>
                    <a:pt x="5032" y="20463"/>
                  </a:cubicBezTo>
                  <a:cubicBezTo>
                    <a:pt x="6854" y="19836"/>
                    <a:pt x="6989" y="17731"/>
                    <a:pt x="5302" y="16877"/>
                  </a:cubicBezTo>
                  <a:cubicBezTo>
                    <a:pt x="2062" y="15255"/>
                    <a:pt x="-98" y="12238"/>
                    <a:pt x="3" y="8823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82E6EBB-B46A-A240-9C33-5B355888690D}"/>
                </a:ext>
              </a:extLst>
            </p:cNvPr>
            <p:cNvSpPr/>
            <p:nvPr/>
          </p:nvSpPr>
          <p:spPr>
            <a:xfrm>
              <a:off x="6476999" y="6921500"/>
              <a:ext cx="311188" cy="36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27" extrusionOk="0">
                  <a:moveTo>
                    <a:pt x="21512" y="8834"/>
                  </a:moveTo>
                  <a:cubicBezTo>
                    <a:pt x="21337" y="4009"/>
                    <a:pt x="16683" y="75"/>
                    <a:pt x="10888" y="1"/>
                  </a:cubicBezTo>
                  <a:cubicBezTo>
                    <a:pt x="4917" y="-73"/>
                    <a:pt x="0" y="4009"/>
                    <a:pt x="0" y="9057"/>
                  </a:cubicBezTo>
                  <a:cubicBezTo>
                    <a:pt x="0" y="9131"/>
                    <a:pt x="0" y="9205"/>
                    <a:pt x="0" y="9280"/>
                  </a:cubicBezTo>
                  <a:cubicBezTo>
                    <a:pt x="176" y="16034"/>
                    <a:pt x="7376" y="21527"/>
                    <a:pt x="16244" y="21527"/>
                  </a:cubicBezTo>
                  <a:cubicBezTo>
                    <a:pt x="16244" y="21527"/>
                    <a:pt x="16244" y="21527"/>
                    <a:pt x="16244" y="21527"/>
                  </a:cubicBezTo>
                  <a:cubicBezTo>
                    <a:pt x="16946" y="21527"/>
                    <a:pt x="17122" y="20711"/>
                    <a:pt x="16507" y="20488"/>
                  </a:cubicBezTo>
                  <a:cubicBezTo>
                    <a:pt x="16507" y="20488"/>
                    <a:pt x="16420" y="20488"/>
                    <a:pt x="16420" y="20488"/>
                  </a:cubicBezTo>
                  <a:cubicBezTo>
                    <a:pt x="14576" y="19894"/>
                    <a:pt x="14488" y="17741"/>
                    <a:pt x="16156" y="16925"/>
                  </a:cubicBezTo>
                  <a:cubicBezTo>
                    <a:pt x="19405" y="15292"/>
                    <a:pt x="21600" y="12249"/>
                    <a:pt x="21512" y="8834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DACE4C15-CBE5-BE4A-A841-AAC90922AD3C}"/>
                </a:ext>
              </a:extLst>
            </p:cNvPr>
            <p:cNvSpPr/>
            <p:nvPr/>
          </p:nvSpPr>
          <p:spPr>
            <a:xfrm>
              <a:off x="5930899" y="7137399"/>
              <a:ext cx="252731" cy="29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9" y="21600"/>
                  </a:moveTo>
                  <a:lnTo>
                    <a:pt x="109" y="21600"/>
                  </a:lnTo>
                  <a:lnTo>
                    <a:pt x="0" y="13805"/>
                  </a:lnTo>
                  <a:cubicBezTo>
                    <a:pt x="0" y="9673"/>
                    <a:pt x="543" y="5916"/>
                    <a:pt x="3908" y="2817"/>
                  </a:cubicBezTo>
                  <a:lnTo>
                    <a:pt x="6947" y="0"/>
                  </a:lnTo>
                  <a:lnTo>
                    <a:pt x="13025" y="188"/>
                  </a:lnTo>
                  <a:cubicBezTo>
                    <a:pt x="13242" y="282"/>
                    <a:pt x="13459" y="470"/>
                    <a:pt x="13676" y="564"/>
                  </a:cubicBezTo>
                  <a:cubicBezTo>
                    <a:pt x="16933" y="2442"/>
                    <a:pt x="19212" y="5353"/>
                    <a:pt x="20080" y="8734"/>
                  </a:cubicBezTo>
                  <a:cubicBezTo>
                    <a:pt x="20732" y="11457"/>
                    <a:pt x="21600" y="16059"/>
                    <a:pt x="21600" y="21600"/>
                  </a:cubicBezTo>
                  <a:lnTo>
                    <a:pt x="19429" y="21600"/>
                  </a:ln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59A3F2AC-51F3-C047-85C1-FB7584DFC9E6}"/>
                </a:ext>
              </a:extLst>
            </p:cNvPr>
            <p:cNvSpPr/>
            <p:nvPr/>
          </p:nvSpPr>
          <p:spPr>
            <a:xfrm>
              <a:off x="6007099" y="7086600"/>
              <a:ext cx="71122" cy="1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57"/>
                  </a:moveTo>
                  <a:lnTo>
                    <a:pt x="14271" y="21600"/>
                  </a:lnTo>
                  <a:lnTo>
                    <a:pt x="21600" y="12304"/>
                  </a:lnTo>
                  <a:lnTo>
                    <a:pt x="20057" y="3281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13C2431-785B-1C47-A87E-4BED936DEA1C}"/>
                </a:ext>
              </a:extLst>
            </p:cNvPr>
            <p:cNvSpPr/>
            <p:nvPr/>
          </p:nvSpPr>
          <p:spPr>
            <a:xfrm>
              <a:off x="6007100" y="7086599"/>
              <a:ext cx="64770" cy="6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37" extrusionOk="0">
                  <a:moveTo>
                    <a:pt x="21600" y="5586"/>
                  </a:moveTo>
                  <a:lnTo>
                    <a:pt x="21176" y="4469"/>
                  </a:lnTo>
                  <a:lnTo>
                    <a:pt x="847" y="0"/>
                  </a:lnTo>
                  <a:lnTo>
                    <a:pt x="0" y="9683"/>
                  </a:lnTo>
                  <a:cubicBezTo>
                    <a:pt x="7624" y="21600"/>
                    <a:pt x="19059" y="21228"/>
                    <a:pt x="21600" y="5586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A7155A9E-5CDD-3244-AE5C-D12D5E5013A1}"/>
                </a:ext>
              </a:extLst>
            </p:cNvPr>
            <p:cNvSpPr/>
            <p:nvPr/>
          </p:nvSpPr>
          <p:spPr>
            <a:xfrm>
              <a:off x="6057900" y="6985000"/>
              <a:ext cx="49125" cy="9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8690" y="4985"/>
                    <a:pt x="13547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5544EB9-4666-614F-AF81-AD89136742B4}"/>
                </a:ext>
              </a:extLst>
            </p:cNvPr>
            <p:cNvSpPr/>
            <p:nvPr/>
          </p:nvSpPr>
          <p:spPr>
            <a:xfrm>
              <a:off x="5994399" y="7010399"/>
              <a:ext cx="111449" cy="1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15298" extrusionOk="0">
                  <a:moveTo>
                    <a:pt x="14174" y="0"/>
                  </a:moveTo>
                  <a:cubicBezTo>
                    <a:pt x="21079" y="21600"/>
                    <a:pt x="-521" y="19014"/>
                    <a:pt x="10" y="456"/>
                  </a:cubicBezTo>
                  <a:lnTo>
                    <a:pt x="14174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6F88441D-060E-4B44-88C5-EBF2E564003A}"/>
                </a:ext>
              </a:extLst>
            </p:cNvPr>
            <p:cNvSpPr/>
            <p:nvPr/>
          </p:nvSpPr>
          <p:spPr>
            <a:xfrm>
              <a:off x="5994400" y="6959599"/>
              <a:ext cx="111761" cy="8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538"/>
                    <a:pt x="0" y="10800"/>
                  </a:cubicBezTo>
                  <a:cubicBezTo>
                    <a:pt x="0" y="4725"/>
                    <a:pt x="4909" y="0"/>
                    <a:pt x="10800" y="0"/>
                  </a:cubicBezTo>
                  <a:cubicBezTo>
                    <a:pt x="16691" y="0"/>
                    <a:pt x="21600" y="5062"/>
                    <a:pt x="21600" y="10800"/>
                  </a:cubicBezTo>
                  <a:cubicBezTo>
                    <a:pt x="21600" y="16875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6054F19F-3ED0-094A-A574-1537F1E211AA}"/>
                </a:ext>
              </a:extLst>
            </p:cNvPr>
            <p:cNvSpPr/>
            <p:nvPr/>
          </p:nvSpPr>
          <p:spPr>
            <a:xfrm>
              <a:off x="5981700" y="6997700"/>
              <a:ext cx="49125" cy="9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985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EE23F3F-4ACA-F94E-B762-5309FB295131}"/>
                </a:ext>
              </a:extLst>
            </p:cNvPr>
            <p:cNvSpPr/>
            <p:nvPr/>
          </p:nvSpPr>
          <p:spPr>
            <a:xfrm>
              <a:off x="6007099" y="7048499"/>
              <a:ext cx="22078" cy="4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2" h="21600" extrusionOk="0">
                  <a:moveTo>
                    <a:pt x="8176" y="0"/>
                  </a:moveTo>
                  <a:cubicBezTo>
                    <a:pt x="2491" y="0"/>
                    <a:pt x="-919" y="5082"/>
                    <a:pt x="218" y="10800"/>
                  </a:cubicBezTo>
                  <a:cubicBezTo>
                    <a:pt x="1355" y="17153"/>
                    <a:pt x="5902" y="21600"/>
                    <a:pt x="11586" y="21600"/>
                  </a:cubicBezTo>
                  <a:cubicBezTo>
                    <a:pt x="17271" y="21600"/>
                    <a:pt x="20681" y="16518"/>
                    <a:pt x="19544" y="10800"/>
                  </a:cubicBezTo>
                  <a:cubicBezTo>
                    <a:pt x="18407" y="5082"/>
                    <a:pt x="13860" y="0"/>
                    <a:pt x="8176" y="0"/>
                  </a:cubicBez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09" y="365125"/>
            <a:ext cx="6105774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233" y="2001465"/>
            <a:ext cx="608635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CDCA615D-4D77-A646-9232-D833AA8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17032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8810CD3-B17E-004C-9C1A-70141530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3712" y="6356349"/>
            <a:ext cx="662473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EE6ACF0-0DCF-DF41-8C6B-EA8FD00F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723A9912-43CC-9E4B-B047-99A61504DA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" y="49725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SWO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0C510DB-1611-9E42-9671-CD3617B60152}"/>
              </a:ext>
            </a:extLst>
          </p:cNvPr>
          <p:cNvGrpSpPr/>
          <p:nvPr userDrawn="1"/>
        </p:nvGrpSpPr>
        <p:grpSpPr>
          <a:xfrm>
            <a:off x="1415480" y="481962"/>
            <a:ext cx="9449136" cy="5718998"/>
            <a:chOff x="3505200" y="3225800"/>
            <a:chExt cx="1957751" cy="118491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ED8C2FF9-C2EE-0441-8D1E-4942E9469C2F}"/>
                </a:ext>
              </a:extLst>
            </p:cNvPr>
            <p:cNvSpPr/>
            <p:nvPr/>
          </p:nvSpPr>
          <p:spPr>
            <a:xfrm>
              <a:off x="3733799" y="3987800"/>
              <a:ext cx="83187" cy="17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9636" y="21600"/>
                  </a:moveTo>
                  <a:cubicBezTo>
                    <a:pt x="19309" y="21600"/>
                    <a:pt x="18982" y="21600"/>
                    <a:pt x="18982" y="21439"/>
                  </a:cubicBezTo>
                  <a:cubicBezTo>
                    <a:pt x="6873" y="16119"/>
                    <a:pt x="0" y="8543"/>
                    <a:pt x="0" y="645"/>
                  </a:cubicBezTo>
                  <a:cubicBezTo>
                    <a:pt x="0" y="322"/>
                    <a:pt x="655" y="0"/>
                    <a:pt x="1309" y="0"/>
                  </a:cubicBezTo>
                  <a:cubicBezTo>
                    <a:pt x="1964" y="0"/>
                    <a:pt x="2618" y="322"/>
                    <a:pt x="2618" y="645"/>
                  </a:cubicBezTo>
                  <a:cubicBezTo>
                    <a:pt x="2618" y="8221"/>
                    <a:pt x="9164" y="15475"/>
                    <a:pt x="20945" y="20633"/>
                  </a:cubicBezTo>
                  <a:cubicBezTo>
                    <a:pt x="21600" y="20794"/>
                    <a:pt x="21600" y="21278"/>
                    <a:pt x="20945" y="21439"/>
                  </a:cubicBezTo>
                  <a:cubicBezTo>
                    <a:pt x="20291" y="21439"/>
                    <a:pt x="19964" y="21600"/>
                    <a:pt x="1963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F611BA9-AAC0-C144-AC77-3ED76783A0AC}"/>
                </a:ext>
              </a:extLst>
            </p:cNvPr>
            <p:cNvSpPr/>
            <p:nvPr/>
          </p:nvSpPr>
          <p:spPr>
            <a:xfrm>
              <a:off x="3822700" y="4203700"/>
              <a:ext cx="486410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" y="21600"/>
                  </a:moveTo>
                  <a:cubicBezTo>
                    <a:pt x="113" y="21600"/>
                    <a:pt x="0" y="20992"/>
                    <a:pt x="0" y="20383"/>
                  </a:cubicBezTo>
                  <a:cubicBezTo>
                    <a:pt x="0" y="19775"/>
                    <a:pt x="113" y="19166"/>
                    <a:pt x="226" y="19166"/>
                  </a:cubicBezTo>
                  <a:cubicBezTo>
                    <a:pt x="3553" y="19166"/>
                    <a:pt x="6655" y="12473"/>
                    <a:pt x="8516" y="913"/>
                  </a:cubicBezTo>
                  <a:cubicBezTo>
                    <a:pt x="8629" y="304"/>
                    <a:pt x="8742" y="0"/>
                    <a:pt x="8911" y="0"/>
                  </a:cubicBezTo>
                  <a:lnTo>
                    <a:pt x="21374" y="0"/>
                  </a:lnTo>
                  <a:cubicBezTo>
                    <a:pt x="21487" y="0"/>
                    <a:pt x="21600" y="608"/>
                    <a:pt x="21600" y="1217"/>
                  </a:cubicBezTo>
                  <a:cubicBezTo>
                    <a:pt x="21600" y="1825"/>
                    <a:pt x="21487" y="2434"/>
                    <a:pt x="21374" y="2434"/>
                  </a:cubicBezTo>
                  <a:lnTo>
                    <a:pt x="8911" y="2434"/>
                  </a:lnTo>
                  <a:cubicBezTo>
                    <a:pt x="8911" y="2434"/>
                    <a:pt x="8854" y="2434"/>
                    <a:pt x="8854" y="2738"/>
                  </a:cubicBezTo>
                  <a:cubicBezTo>
                    <a:pt x="6937" y="14603"/>
                    <a:pt x="3722" y="21600"/>
                    <a:pt x="22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ADDCBDC-110D-A94F-B676-3D9D77BD575C}"/>
                </a:ext>
              </a:extLst>
            </p:cNvPr>
            <p:cNvSpPr/>
            <p:nvPr/>
          </p:nvSpPr>
          <p:spPr>
            <a:xfrm>
              <a:off x="4635500" y="4191000"/>
              <a:ext cx="486410" cy="9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1" y="21600"/>
                  </a:moveTo>
                  <a:cubicBezTo>
                    <a:pt x="17934" y="21600"/>
                    <a:pt x="14720" y="14700"/>
                    <a:pt x="12802" y="2700"/>
                  </a:cubicBezTo>
                  <a:cubicBezTo>
                    <a:pt x="12802" y="2700"/>
                    <a:pt x="12746" y="2400"/>
                    <a:pt x="12746" y="2400"/>
                  </a:cubicBezTo>
                  <a:lnTo>
                    <a:pt x="226" y="2400"/>
                  </a:lnTo>
                  <a:cubicBezTo>
                    <a:pt x="113" y="2400"/>
                    <a:pt x="0" y="1800"/>
                    <a:pt x="0" y="1200"/>
                  </a:cubicBezTo>
                  <a:cubicBezTo>
                    <a:pt x="0" y="600"/>
                    <a:pt x="113" y="0"/>
                    <a:pt x="226" y="0"/>
                  </a:cubicBezTo>
                  <a:lnTo>
                    <a:pt x="12689" y="0"/>
                  </a:lnTo>
                  <a:cubicBezTo>
                    <a:pt x="12858" y="0"/>
                    <a:pt x="12971" y="300"/>
                    <a:pt x="13084" y="900"/>
                  </a:cubicBezTo>
                  <a:cubicBezTo>
                    <a:pt x="14945" y="12300"/>
                    <a:pt x="18047" y="18900"/>
                    <a:pt x="21374" y="18900"/>
                  </a:cubicBezTo>
                  <a:cubicBezTo>
                    <a:pt x="21487" y="18900"/>
                    <a:pt x="21600" y="19500"/>
                    <a:pt x="21600" y="20100"/>
                  </a:cubicBezTo>
                  <a:cubicBezTo>
                    <a:pt x="21600" y="20700"/>
                    <a:pt x="21544" y="21600"/>
                    <a:pt x="2143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FA027A7A-9E73-7340-875D-78C7E8181660}"/>
                </a:ext>
              </a:extLst>
            </p:cNvPr>
            <p:cNvSpPr/>
            <p:nvPr/>
          </p:nvSpPr>
          <p:spPr>
            <a:xfrm>
              <a:off x="5118099" y="3987800"/>
              <a:ext cx="82234" cy="17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1246" y="21600"/>
                  </a:moveTo>
                  <a:cubicBezTo>
                    <a:pt x="914" y="21600"/>
                    <a:pt x="582" y="21600"/>
                    <a:pt x="249" y="21439"/>
                  </a:cubicBezTo>
                  <a:cubicBezTo>
                    <a:pt x="-83" y="21116"/>
                    <a:pt x="-83" y="20794"/>
                    <a:pt x="249" y="20633"/>
                  </a:cubicBezTo>
                  <a:cubicBezTo>
                    <a:pt x="12212" y="15636"/>
                    <a:pt x="18859" y="8382"/>
                    <a:pt x="18859" y="645"/>
                  </a:cubicBezTo>
                  <a:cubicBezTo>
                    <a:pt x="18859" y="322"/>
                    <a:pt x="19523" y="0"/>
                    <a:pt x="20188" y="0"/>
                  </a:cubicBezTo>
                  <a:cubicBezTo>
                    <a:pt x="20852" y="0"/>
                    <a:pt x="21517" y="322"/>
                    <a:pt x="21517" y="645"/>
                  </a:cubicBezTo>
                  <a:cubicBezTo>
                    <a:pt x="21517" y="8543"/>
                    <a:pt x="14539" y="16281"/>
                    <a:pt x="2243" y="21439"/>
                  </a:cubicBezTo>
                  <a:cubicBezTo>
                    <a:pt x="1911" y="21600"/>
                    <a:pt x="1579" y="21600"/>
                    <a:pt x="124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19F61911-079B-D445-99D4-6551E9E2D09C}"/>
                </a:ext>
              </a:extLst>
            </p:cNvPr>
            <p:cNvSpPr/>
            <p:nvPr/>
          </p:nvSpPr>
          <p:spPr>
            <a:xfrm>
              <a:off x="5118100" y="3479799"/>
              <a:ext cx="81916" cy="17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520" extrusionOk="0">
                  <a:moveTo>
                    <a:pt x="20437" y="21520"/>
                  </a:moveTo>
                  <a:cubicBezTo>
                    <a:pt x="19772" y="21520"/>
                    <a:pt x="19108" y="21200"/>
                    <a:pt x="19108" y="20880"/>
                  </a:cubicBezTo>
                  <a:cubicBezTo>
                    <a:pt x="19108" y="13360"/>
                    <a:pt x="12462" y="6160"/>
                    <a:pt x="499" y="1040"/>
                  </a:cubicBezTo>
                  <a:cubicBezTo>
                    <a:pt x="-166" y="880"/>
                    <a:pt x="-166" y="400"/>
                    <a:pt x="499" y="240"/>
                  </a:cubicBezTo>
                  <a:cubicBezTo>
                    <a:pt x="831" y="-80"/>
                    <a:pt x="1828" y="-80"/>
                    <a:pt x="2160" y="240"/>
                  </a:cubicBezTo>
                  <a:cubicBezTo>
                    <a:pt x="14456" y="5520"/>
                    <a:pt x="21434" y="13040"/>
                    <a:pt x="21434" y="20880"/>
                  </a:cubicBezTo>
                  <a:cubicBezTo>
                    <a:pt x="21434" y="21360"/>
                    <a:pt x="21102" y="21520"/>
                    <a:pt x="20437" y="2152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8A7C68C6-11CA-634B-ACFA-CE78A8CB0B4B}"/>
                </a:ext>
              </a:extLst>
            </p:cNvPr>
            <p:cNvSpPr/>
            <p:nvPr/>
          </p:nvSpPr>
          <p:spPr>
            <a:xfrm>
              <a:off x="4635500" y="3352800"/>
              <a:ext cx="486410" cy="9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9" y="21600"/>
                  </a:moveTo>
                  <a:lnTo>
                    <a:pt x="226" y="21600"/>
                  </a:lnTo>
                  <a:cubicBezTo>
                    <a:pt x="113" y="21600"/>
                    <a:pt x="0" y="21000"/>
                    <a:pt x="0" y="20400"/>
                  </a:cubicBezTo>
                  <a:cubicBezTo>
                    <a:pt x="0" y="19800"/>
                    <a:pt x="113" y="19200"/>
                    <a:pt x="226" y="19200"/>
                  </a:cubicBezTo>
                  <a:lnTo>
                    <a:pt x="12689" y="19200"/>
                  </a:lnTo>
                  <a:cubicBezTo>
                    <a:pt x="12689" y="19200"/>
                    <a:pt x="12746" y="19200"/>
                    <a:pt x="12746" y="18900"/>
                  </a:cubicBezTo>
                  <a:cubicBezTo>
                    <a:pt x="14663" y="7200"/>
                    <a:pt x="17878" y="0"/>
                    <a:pt x="21374" y="0"/>
                  </a:cubicBezTo>
                  <a:cubicBezTo>
                    <a:pt x="21487" y="0"/>
                    <a:pt x="21600" y="600"/>
                    <a:pt x="21600" y="1200"/>
                  </a:cubicBezTo>
                  <a:cubicBezTo>
                    <a:pt x="21600" y="1800"/>
                    <a:pt x="21487" y="2400"/>
                    <a:pt x="21374" y="2400"/>
                  </a:cubicBezTo>
                  <a:cubicBezTo>
                    <a:pt x="18047" y="2400"/>
                    <a:pt x="14945" y="9000"/>
                    <a:pt x="13084" y="20400"/>
                  </a:cubicBezTo>
                  <a:cubicBezTo>
                    <a:pt x="12971" y="21000"/>
                    <a:pt x="12858" y="21600"/>
                    <a:pt x="1268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F6E8AFE2-2778-2C4C-8723-64BAF1EBAD97}"/>
                </a:ext>
              </a:extLst>
            </p:cNvPr>
            <p:cNvSpPr/>
            <p:nvPr/>
          </p:nvSpPr>
          <p:spPr>
            <a:xfrm>
              <a:off x="3822700" y="3352800"/>
              <a:ext cx="486410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21600"/>
                  </a:moveTo>
                  <a:lnTo>
                    <a:pt x="8911" y="21600"/>
                  </a:lnTo>
                  <a:cubicBezTo>
                    <a:pt x="8742" y="21600"/>
                    <a:pt x="8629" y="21296"/>
                    <a:pt x="8516" y="20687"/>
                  </a:cubicBezTo>
                  <a:cubicBezTo>
                    <a:pt x="6655" y="9127"/>
                    <a:pt x="3553" y="2434"/>
                    <a:pt x="226" y="2434"/>
                  </a:cubicBezTo>
                  <a:cubicBezTo>
                    <a:pt x="113" y="2434"/>
                    <a:pt x="0" y="1825"/>
                    <a:pt x="0" y="1217"/>
                  </a:cubicBezTo>
                  <a:cubicBezTo>
                    <a:pt x="0" y="608"/>
                    <a:pt x="113" y="0"/>
                    <a:pt x="226" y="0"/>
                  </a:cubicBezTo>
                  <a:cubicBezTo>
                    <a:pt x="3722" y="0"/>
                    <a:pt x="6937" y="6997"/>
                    <a:pt x="8854" y="19166"/>
                  </a:cubicBezTo>
                  <a:cubicBezTo>
                    <a:pt x="8854" y="19166"/>
                    <a:pt x="8911" y="19470"/>
                    <a:pt x="8911" y="19470"/>
                  </a:cubicBezTo>
                  <a:lnTo>
                    <a:pt x="21374" y="19470"/>
                  </a:lnTo>
                  <a:cubicBezTo>
                    <a:pt x="21487" y="19470"/>
                    <a:pt x="21600" y="20079"/>
                    <a:pt x="21600" y="20687"/>
                  </a:cubicBezTo>
                  <a:cubicBezTo>
                    <a:pt x="21600" y="21296"/>
                    <a:pt x="21487" y="21600"/>
                    <a:pt x="21374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D2AD778B-D71D-1345-AD66-93E73F8CA37B}"/>
                </a:ext>
              </a:extLst>
            </p:cNvPr>
            <p:cNvSpPr/>
            <p:nvPr/>
          </p:nvSpPr>
          <p:spPr>
            <a:xfrm>
              <a:off x="3733799" y="3479800"/>
              <a:ext cx="80964" cy="16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60" extrusionOk="0">
                  <a:moveTo>
                    <a:pt x="1350" y="21560"/>
                  </a:moveTo>
                  <a:cubicBezTo>
                    <a:pt x="675" y="21560"/>
                    <a:pt x="0" y="21238"/>
                    <a:pt x="0" y="20915"/>
                  </a:cubicBezTo>
                  <a:cubicBezTo>
                    <a:pt x="0" y="12856"/>
                    <a:pt x="7088" y="5279"/>
                    <a:pt x="19575" y="121"/>
                  </a:cubicBezTo>
                  <a:cubicBezTo>
                    <a:pt x="20250" y="-40"/>
                    <a:pt x="20925" y="-40"/>
                    <a:pt x="21262" y="121"/>
                  </a:cubicBezTo>
                  <a:cubicBezTo>
                    <a:pt x="21600" y="444"/>
                    <a:pt x="21600" y="766"/>
                    <a:pt x="21262" y="927"/>
                  </a:cubicBezTo>
                  <a:cubicBezTo>
                    <a:pt x="9112" y="5924"/>
                    <a:pt x="2362" y="13178"/>
                    <a:pt x="2362" y="20915"/>
                  </a:cubicBezTo>
                  <a:cubicBezTo>
                    <a:pt x="2700" y="21399"/>
                    <a:pt x="2025" y="21560"/>
                    <a:pt x="1350" y="2156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3507656-44B8-EC4E-BB24-BA0574860765}"/>
                </a:ext>
              </a:extLst>
            </p:cNvPr>
            <p:cNvSpPr/>
            <p:nvPr/>
          </p:nvSpPr>
          <p:spPr>
            <a:xfrm>
              <a:off x="3797299" y="3835399"/>
              <a:ext cx="666751" cy="39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12"/>
                  </a:moveTo>
                  <a:lnTo>
                    <a:pt x="0" y="8612"/>
                  </a:lnTo>
                  <a:cubicBezTo>
                    <a:pt x="0" y="3889"/>
                    <a:pt x="2263" y="0"/>
                    <a:pt x="5102" y="0"/>
                  </a:cubicBezTo>
                  <a:lnTo>
                    <a:pt x="16498" y="0"/>
                  </a:lnTo>
                  <a:cubicBezTo>
                    <a:pt x="19296" y="0"/>
                    <a:pt x="21600" y="3820"/>
                    <a:pt x="21600" y="8612"/>
                  </a:cubicBezTo>
                  <a:lnTo>
                    <a:pt x="21600" y="8612"/>
                  </a:lnTo>
                  <a:cubicBezTo>
                    <a:pt x="21600" y="13335"/>
                    <a:pt x="19337" y="17224"/>
                    <a:pt x="16498" y="17224"/>
                  </a:cubicBezTo>
                  <a:lnTo>
                    <a:pt x="7406" y="17224"/>
                  </a:lnTo>
                  <a:cubicBezTo>
                    <a:pt x="6789" y="17224"/>
                    <a:pt x="6213" y="17641"/>
                    <a:pt x="5842" y="18405"/>
                  </a:cubicBezTo>
                  <a:cubicBezTo>
                    <a:pt x="4855" y="20350"/>
                    <a:pt x="3086" y="21600"/>
                    <a:pt x="1070" y="21600"/>
                  </a:cubicBezTo>
                  <a:cubicBezTo>
                    <a:pt x="1070" y="21600"/>
                    <a:pt x="1070" y="21600"/>
                    <a:pt x="1070" y="21600"/>
                  </a:cubicBezTo>
                  <a:cubicBezTo>
                    <a:pt x="823" y="21600"/>
                    <a:pt x="782" y="21183"/>
                    <a:pt x="987" y="21044"/>
                  </a:cubicBezTo>
                  <a:cubicBezTo>
                    <a:pt x="987" y="21044"/>
                    <a:pt x="1029" y="21044"/>
                    <a:pt x="1029" y="21044"/>
                  </a:cubicBezTo>
                  <a:cubicBezTo>
                    <a:pt x="2551" y="20211"/>
                    <a:pt x="2962" y="16877"/>
                    <a:pt x="1769" y="15071"/>
                  </a:cubicBezTo>
                  <a:cubicBezTo>
                    <a:pt x="658" y="13474"/>
                    <a:pt x="0" y="11182"/>
                    <a:pt x="0" y="8612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1EC5C5E0-78CC-0344-A258-C70457C591AF}"/>
                </a:ext>
              </a:extLst>
            </p:cNvPr>
            <p:cNvSpPr/>
            <p:nvPr/>
          </p:nvSpPr>
          <p:spPr>
            <a:xfrm>
              <a:off x="4483099" y="3835399"/>
              <a:ext cx="666751" cy="39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12"/>
                  </a:moveTo>
                  <a:lnTo>
                    <a:pt x="21600" y="8612"/>
                  </a:lnTo>
                  <a:cubicBezTo>
                    <a:pt x="21600" y="3889"/>
                    <a:pt x="19337" y="0"/>
                    <a:pt x="16498" y="0"/>
                  </a:cubicBezTo>
                  <a:lnTo>
                    <a:pt x="5102" y="0"/>
                  </a:lnTo>
                  <a:cubicBezTo>
                    <a:pt x="2304" y="0"/>
                    <a:pt x="0" y="3820"/>
                    <a:pt x="0" y="8612"/>
                  </a:cubicBezTo>
                  <a:lnTo>
                    <a:pt x="0" y="8612"/>
                  </a:lnTo>
                  <a:cubicBezTo>
                    <a:pt x="0" y="13335"/>
                    <a:pt x="2263" y="17224"/>
                    <a:pt x="5102" y="17224"/>
                  </a:cubicBezTo>
                  <a:lnTo>
                    <a:pt x="14194" y="17224"/>
                  </a:lnTo>
                  <a:cubicBezTo>
                    <a:pt x="14811" y="17224"/>
                    <a:pt x="15387" y="17641"/>
                    <a:pt x="15758" y="18405"/>
                  </a:cubicBezTo>
                  <a:cubicBezTo>
                    <a:pt x="16745" y="20350"/>
                    <a:pt x="18514" y="21600"/>
                    <a:pt x="20530" y="21600"/>
                  </a:cubicBezTo>
                  <a:cubicBezTo>
                    <a:pt x="20530" y="21600"/>
                    <a:pt x="20530" y="21600"/>
                    <a:pt x="20530" y="21600"/>
                  </a:cubicBezTo>
                  <a:cubicBezTo>
                    <a:pt x="20777" y="21600"/>
                    <a:pt x="20818" y="21183"/>
                    <a:pt x="20613" y="21044"/>
                  </a:cubicBezTo>
                  <a:cubicBezTo>
                    <a:pt x="20613" y="21044"/>
                    <a:pt x="20571" y="21044"/>
                    <a:pt x="20571" y="21044"/>
                  </a:cubicBezTo>
                  <a:cubicBezTo>
                    <a:pt x="19049" y="20211"/>
                    <a:pt x="18638" y="16877"/>
                    <a:pt x="19831" y="15071"/>
                  </a:cubicBezTo>
                  <a:cubicBezTo>
                    <a:pt x="20901" y="13474"/>
                    <a:pt x="21600" y="11182"/>
                    <a:pt x="21600" y="8612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97F4A93-47C8-404C-81FA-9A8F817E0D11}"/>
                </a:ext>
              </a:extLst>
            </p:cNvPr>
            <p:cNvSpPr/>
            <p:nvPr/>
          </p:nvSpPr>
          <p:spPr>
            <a:xfrm>
              <a:off x="4483099" y="3416299"/>
              <a:ext cx="665481" cy="39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11" y="4376"/>
                  </a:moveTo>
                  <a:lnTo>
                    <a:pt x="14221" y="4376"/>
                  </a:lnTo>
                  <a:cubicBezTo>
                    <a:pt x="14840" y="4376"/>
                    <a:pt x="15417" y="3959"/>
                    <a:pt x="15788" y="3195"/>
                  </a:cubicBezTo>
                  <a:cubicBezTo>
                    <a:pt x="16777" y="1250"/>
                    <a:pt x="18550" y="0"/>
                    <a:pt x="20569" y="0"/>
                  </a:cubicBezTo>
                  <a:cubicBezTo>
                    <a:pt x="20569" y="0"/>
                    <a:pt x="20569" y="0"/>
                    <a:pt x="20569" y="0"/>
                  </a:cubicBezTo>
                  <a:cubicBezTo>
                    <a:pt x="20817" y="0"/>
                    <a:pt x="20858" y="417"/>
                    <a:pt x="20652" y="556"/>
                  </a:cubicBezTo>
                  <a:cubicBezTo>
                    <a:pt x="20652" y="556"/>
                    <a:pt x="20611" y="556"/>
                    <a:pt x="20611" y="556"/>
                  </a:cubicBezTo>
                  <a:cubicBezTo>
                    <a:pt x="19085" y="1389"/>
                    <a:pt x="18673" y="4723"/>
                    <a:pt x="19869" y="6529"/>
                  </a:cubicBezTo>
                  <a:cubicBezTo>
                    <a:pt x="20940" y="8126"/>
                    <a:pt x="21600" y="10418"/>
                    <a:pt x="21600" y="12988"/>
                  </a:cubicBezTo>
                  <a:lnTo>
                    <a:pt x="21600" y="12988"/>
                  </a:lnTo>
                  <a:cubicBezTo>
                    <a:pt x="21600" y="17711"/>
                    <a:pt x="19333" y="21600"/>
                    <a:pt x="16489" y="21600"/>
                  </a:cubicBezTo>
                  <a:lnTo>
                    <a:pt x="5111" y="21600"/>
                  </a:lnTo>
                  <a:cubicBezTo>
                    <a:pt x="2308" y="21600"/>
                    <a:pt x="0" y="17780"/>
                    <a:pt x="0" y="12988"/>
                  </a:cubicBezTo>
                  <a:lnTo>
                    <a:pt x="0" y="12988"/>
                  </a:lnTo>
                  <a:cubicBezTo>
                    <a:pt x="0" y="8196"/>
                    <a:pt x="2308" y="4376"/>
                    <a:pt x="5111" y="437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50F06B65-0266-6F47-9787-CAA3490236EA}"/>
                </a:ext>
              </a:extLst>
            </p:cNvPr>
            <p:cNvSpPr/>
            <p:nvPr/>
          </p:nvSpPr>
          <p:spPr>
            <a:xfrm>
              <a:off x="3797299" y="3416299"/>
              <a:ext cx="666751" cy="39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57" y="4376"/>
                  </a:moveTo>
                  <a:lnTo>
                    <a:pt x="7365" y="4376"/>
                  </a:lnTo>
                  <a:cubicBezTo>
                    <a:pt x="6747" y="4376"/>
                    <a:pt x="6171" y="3959"/>
                    <a:pt x="5801" y="3195"/>
                  </a:cubicBezTo>
                  <a:cubicBezTo>
                    <a:pt x="4814" y="1250"/>
                    <a:pt x="3045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782" y="0"/>
                    <a:pt x="741" y="417"/>
                    <a:pt x="946" y="556"/>
                  </a:cubicBezTo>
                  <a:cubicBezTo>
                    <a:pt x="946" y="556"/>
                    <a:pt x="987" y="556"/>
                    <a:pt x="987" y="556"/>
                  </a:cubicBezTo>
                  <a:cubicBezTo>
                    <a:pt x="2510" y="1389"/>
                    <a:pt x="2921" y="4723"/>
                    <a:pt x="1728" y="6529"/>
                  </a:cubicBezTo>
                  <a:cubicBezTo>
                    <a:pt x="658" y="8126"/>
                    <a:pt x="0" y="10418"/>
                    <a:pt x="0" y="12988"/>
                  </a:cubicBezTo>
                  <a:lnTo>
                    <a:pt x="0" y="12988"/>
                  </a:lnTo>
                  <a:cubicBezTo>
                    <a:pt x="0" y="17711"/>
                    <a:pt x="2263" y="21600"/>
                    <a:pt x="5102" y="21600"/>
                  </a:cubicBezTo>
                  <a:lnTo>
                    <a:pt x="16498" y="21600"/>
                  </a:lnTo>
                  <a:cubicBezTo>
                    <a:pt x="19296" y="21600"/>
                    <a:pt x="21600" y="17780"/>
                    <a:pt x="21600" y="12988"/>
                  </a:cubicBezTo>
                  <a:lnTo>
                    <a:pt x="21600" y="12988"/>
                  </a:lnTo>
                  <a:cubicBezTo>
                    <a:pt x="21518" y="8196"/>
                    <a:pt x="19255" y="4376"/>
                    <a:pt x="16457" y="4376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FC3E4D04-1868-5A4F-BD9F-A311E2E00528}"/>
                </a:ext>
              </a:extLst>
            </p:cNvPr>
            <p:cNvSpPr/>
            <p:nvPr/>
          </p:nvSpPr>
          <p:spPr>
            <a:xfrm>
              <a:off x="3581400" y="3225800"/>
              <a:ext cx="212617" cy="2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600" extrusionOk="0">
                  <a:moveTo>
                    <a:pt x="20344" y="13857"/>
                  </a:moveTo>
                  <a:cubicBezTo>
                    <a:pt x="20344" y="18849"/>
                    <a:pt x="15557" y="21600"/>
                    <a:pt x="8194" y="21600"/>
                  </a:cubicBezTo>
                  <a:cubicBezTo>
                    <a:pt x="6230" y="21600"/>
                    <a:pt x="4266" y="21396"/>
                    <a:pt x="2671" y="21091"/>
                  </a:cubicBezTo>
                  <a:cubicBezTo>
                    <a:pt x="707" y="20683"/>
                    <a:pt x="-520" y="18951"/>
                    <a:pt x="216" y="17321"/>
                  </a:cubicBezTo>
                  <a:lnTo>
                    <a:pt x="216" y="17321"/>
                  </a:lnTo>
                  <a:cubicBezTo>
                    <a:pt x="830" y="15792"/>
                    <a:pt x="2794" y="14977"/>
                    <a:pt x="4635" y="15487"/>
                  </a:cubicBezTo>
                  <a:cubicBezTo>
                    <a:pt x="5862" y="15792"/>
                    <a:pt x="7212" y="15996"/>
                    <a:pt x="8807" y="15996"/>
                  </a:cubicBezTo>
                  <a:cubicBezTo>
                    <a:pt x="10894" y="15996"/>
                    <a:pt x="11262" y="15589"/>
                    <a:pt x="11262" y="15283"/>
                  </a:cubicBezTo>
                  <a:cubicBezTo>
                    <a:pt x="11262" y="13551"/>
                    <a:pt x="1321" y="15283"/>
                    <a:pt x="1321" y="8151"/>
                  </a:cubicBezTo>
                  <a:cubicBezTo>
                    <a:pt x="1321" y="3464"/>
                    <a:pt x="5739" y="0"/>
                    <a:pt x="12980" y="0"/>
                  </a:cubicBezTo>
                  <a:cubicBezTo>
                    <a:pt x="14453" y="0"/>
                    <a:pt x="16048" y="102"/>
                    <a:pt x="17644" y="408"/>
                  </a:cubicBezTo>
                  <a:cubicBezTo>
                    <a:pt x="19730" y="713"/>
                    <a:pt x="21080" y="2547"/>
                    <a:pt x="20344" y="4279"/>
                  </a:cubicBezTo>
                  <a:lnTo>
                    <a:pt x="20344" y="4279"/>
                  </a:lnTo>
                  <a:cubicBezTo>
                    <a:pt x="19730" y="5706"/>
                    <a:pt x="18012" y="6521"/>
                    <a:pt x="16294" y="6113"/>
                  </a:cubicBezTo>
                  <a:cubicBezTo>
                    <a:pt x="15189" y="5909"/>
                    <a:pt x="13839" y="5706"/>
                    <a:pt x="12612" y="5706"/>
                  </a:cubicBezTo>
                  <a:cubicBezTo>
                    <a:pt x="11262" y="5706"/>
                    <a:pt x="10403" y="5909"/>
                    <a:pt x="10403" y="6419"/>
                  </a:cubicBezTo>
                  <a:cubicBezTo>
                    <a:pt x="10157" y="8355"/>
                    <a:pt x="20344" y="6623"/>
                    <a:pt x="20344" y="13857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F0238541-EE1D-FD41-BA41-385D843E2070}"/>
                </a:ext>
              </a:extLst>
            </p:cNvPr>
            <p:cNvSpPr/>
            <p:nvPr/>
          </p:nvSpPr>
          <p:spPr>
            <a:xfrm>
              <a:off x="5156199" y="3225800"/>
              <a:ext cx="306752" cy="25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20992" y="4871"/>
                  </a:moveTo>
                  <a:lnTo>
                    <a:pt x="17757" y="18635"/>
                  </a:lnTo>
                  <a:cubicBezTo>
                    <a:pt x="17319" y="20435"/>
                    <a:pt x="16183" y="21600"/>
                    <a:pt x="14958" y="21600"/>
                  </a:cubicBezTo>
                  <a:lnTo>
                    <a:pt x="13384" y="21600"/>
                  </a:lnTo>
                  <a:cubicBezTo>
                    <a:pt x="11810" y="21600"/>
                    <a:pt x="10498" y="19800"/>
                    <a:pt x="10411" y="17471"/>
                  </a:cubicBezTo>
                  <a:lnTo>
                    <a:pt x="10061" y="9529"/>
                  </a:lnTo>
                  <a:lnTo>
                    <a:pt x="7962" y="18635"/>
                  </a:lnTo>
                  <a:cubicBezTo>
                    <a:pt x="7525" y="20435"/>
                    <a:pt x="6388" y="21600"/>
                    <a:pt x="5164" y="21600"/>
                  </a:cubicBezTo>
                  <a:lnTo>
                    <a:pt x="3590" y="21600"/>
                  </a:lnTo>
                  <a:cubicBezTo>
                    <a:pt x="2016" y="21600"/>
                    <a:pt x="704" y="19800"/>
                    <a:pt x="617" y="17471"/>
                  </a:cubicBezTo>
                  <a:lnTo>
                    <a:pt x="4" y="3918"/>
                  </a:lnTo>
                  <a:cubicBezTo>
                    <a:pt x="-83" y="1800"/>
                    <a:pt x="1054" y="0"/>
                    <a:pt x="2453" y="0"/>
                  </a:cubicBezTo>
                  <a:lnTo>
                    <a:pt x="2628" y="0"/>
                  </a:lnTo>
                  <a:cubicBezTo>
                    <a:pt x="3940" y="0"/>
                    <a:pt x="5077" y="1588"/>
                    <a:pt x="5077" y="3600"/>
                  </a:cubicBezTo>
                  <a:lnTo>
                    <a:pt x="5077" y="14718"/>
                  </a:lnTo>
                  <a:lnTo>
                    <a:pt x="7875" y="2965"/>
                  </a:lnTo>
                  <a:cubicBezTo>
                    <a:pt x="8312" y="1165"/>
                    <a:pt x="9449" y="0"/>
                    <a:pt x="10673" y="0"/>
                  </a:cubicBezTo>
                  <a:lnTo>
                    <a:pt x="10673" y="0"/>
                  </a:lnTo>
                  <a:cubicBezTo>
                    <a:pt x="12247" y="0"/>
                    <a:pt x="13559" y="1800"/>
                    <a:pt x="13647" y="4129"/>
                  </a:cubicBezTo>
                  <a:lnTo>
                    <a:pt x="14171" y="14718"/>
                  </a:lnTo>
                  <a:lnTo>
                    <a:pt x="16445" y="2647"/>
                  </a:lnTo>
                  <a:cubicBezTo>
                    <a:pt x="16707" y="1059"/>
                    <a:pt x="17669" y="0"/>
                    <a:pt x="18806" y="0"/>
                  </a:cubicBezTo>
                  <a:lnTo>
                    <a:pt x="18806" y="0"/>
                  </a:lnTo>
                  <a:cubicBezTo>
                    <a:pt x="20380" y="106"/>
                    <a:pt x="21517" y="2541"/>
                    <a:pt x="20992" y="4871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D4A69B73-4975-B741-B89B-8522CD22354E}"/>
                </a:ext>
              </a:extLst>
            </p:cNvPr>
            <p:cNvSpPr/>
            <p:nvPr/>
          </p:nvSpPr>
          <p:spPr>
            <a:xfrm>
              <a:off x="3505200" y="4140200"/>
              <a:ext cx="280671" cy="26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21600" y="9375"/>
                  </a:moveTo>
                  <a:cubicBezTo>
                    <a:pt x="21600" y="16609"/>
                    <a:pt x="16420" y="21500"/>
                    <a:pt x="9383" y="21500"/>
                  </a:cubicBezTo>
                  <a:cubicBezTo>
                    <a:pt x="3616" y="21500"/>
                    <a:pt x="0" y="18138"/>
                    <a:pt x="0" y="12126"/>
                  </a:cubicBezTo>
                  <a:cubicBezTo>
                    <a:pt x="0" y="4892"/>
                    <a:pt x="5180" y="2"/>
                    <a:pt x="12217" y="2"/>
                  </a:cubicBezTo>
                  <a:cubicBezTo>
                    <a:pt x="17984" y="-100"/>
                    <a:pt x="21600" y="3262"/>
                    <a:pt x="21600" y="9375"/>
                  </a:cubicBezTo>
                  <a:close/>
                  <a:moveTo>
                    <a:pt x="14270" y="9783"/>
                  </a:moveTo>
                  <a:cubicBezTo>
                    <a:pt x="14270" y="7236"/>
                    <a:pt x="13390" y="5911"/>
                    <a:pt x="11435" y="5911"/>
                  </a:cubicBezTo>
                  <a:cubicBezTo>
                    <a:pt x="8699" y="5911"/>
                    <a:pt x="7330" y="8459"/>
                    <a:pt x="7330" y="11617"/>
                  </a:cubicBezTo>
                  <a:cubicBezTo>
                    <a:pt x="7330" y="14164"/>
                    <a:pt x="8210" y="15489"/>
                    <a:pt x="10165" y="15489"/>
                  </a:cubicBezTo>
                  <a:cubicBezTo>
                    <a:pt x="12804" y="15591"/>
                    <a:pt x="14270" y="13043"/>
                    <a:pt x="14270" y="9783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1CCCED4A-37D1-7043-86A3-FCA513291F5B}"/>
                </a:ext>
              </a:extLst>
            </p:cNvPr>
            <p:cNvSpPr/>
            <p:nvPr/>
          </p:nvSpPr>
          <p:spPr>
            <a:xfrm>
              <a:off x="5156200" y="4152899"/>
              <a:ext cx="234196" cy="25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600" extrusionOk="0">
                  <a:moveTo>
                    <a:pt x="9215" y="21600"/>
                  </a:moveTo>
                  <a:lnTo>
                    <a:pt x="7377" y="21600"/>
                  </a:lnTo>
                  <a:cubicBezTo>
                    <a:pt x="5309" y="21600"/>
                    <a:pt x="3815" y="19898"/>
                    <a:pt x="4045" y="18089"/>
                  </a:cubicBezTo>
                  <a:lnTo>
                    <a:pt x="5883" y="6171"/>
                  </a:lnTo>
                  <a:lnTo>
                    <a:pt x="3356" y="6171"/>
                  </a:lnTo>
                  <a:cubicBezTo>
                    <a:pt x="1288" y="6171"/>
                    <a:pt x="-206" y="4469"/>
                    <a:pt x="24" y="2660"/>
                  </a:cubicBezTo>
                  <a:lnTo>
                    <a:pt x="24" y="2660"/>
                  </a:lnTo>
                  <a:cubicBezTo>
                    <a:pt x="254" y="1170"/>
                    <a:pt x="1632" y="0"/>
                    <a:pt x="3356" y="0"/>
                  </a:cubicBezTo>
                  <a:lnTo>
                    <a:pt x="17832" y="0"/>
                  </a:lnTo>
                  <a:cubicBezTo>
                    <a:pt x="19900" y="0"/>
                    <a:pt x="21394" y="1702"/>
                    <a:pt x="21164" y="3511"/>
                  </a:cubicBezTo>
                  <a:lnTo>
                    <a:pt x="21164" y="3511"/>
                  </a:lnTo>
                  <a:cubicBezTo>
                    <a:pt x="20934" y="5001"/>
                    <a:pt x="19556" y="6171"/>
                    <a:pt x="17832" y="6171"/>
                  </a:cubicBezTo>
                  <a:lnTo>
                    <a:pt x="14385" y="6171"/>
                  </a:lnTo>
                  <a:lnTo>
                    <a:pt x="12432" y="19046"/>
                  </a:lnTo>
                  <a:cubicBezTo>
                    <a:pt x="12317" y="20430"/>
                    <a:pt x="10824" y="21600"/>
                    <a:pt x="9215" y="21600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946" y="365125"/>
            <a:ext cx="5860374" cy="725505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15946" y="1916833"/>
            <a:ext cx="2620014" cy="120089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044D6315-8277-3244-A529-3D674605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479A7B4D-8A19-C946-9025-2B6E4F8F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83F0F1A-BDD5-BD43-9E17-3648E8EA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89371AF-1BE0-6948-9C56-1C890E4286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30646" y="1916833"/>
            <a:ext cx="2620014" cy="120089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>
                <a:solidFill>
                  <a:schemeClr val="accent4"/>
                </a:solidFill>
              </a:defRPr>
            </a:lvl1pPr>
            <a:lvl2pPr>
              <a:spcAft>
                <a:spcPts val="600"/>
              </a:spcAft>
              <a:defRPr sz="1400">
                <a:solidFill>
                  <a:schemeClr val="accent4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accent4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accent4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4D076E-2477-1A4F-AD5D-04C816AADA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15946" y="3578579"/>
            <a:ext cx="2620014" cy="120089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E325983-2303-8344-A184-22650E26E87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30646" y="3578579"/>
            <a:ext cx="2620014" cy="120089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Picture 31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21D851DE-CA4A-3049-B018-C55A94049B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72008"/>
            <a:ext cx="1053197" cy="4005064"/>
          </a:xfrm>
          <a:prstGeom prst="rect">
            <a:avLst/>
          </a:prstGeom>
        </p:spPr>
      </p:pic>
      <p:pic>
        <p:nvPicPr>
          <p:cNvPr id="33" name="Picture 32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EA9B14E6-6C39-D949-A9EC-492EFEBD4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372" y="3944897"/>
            <a:ext cx="497891" cy="18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SWOT - Strength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618B6-3D46-CB4C-A7F0-4201943130D5}"/>
              </a:ext>
            </a:extLst>
          </p:cNvPr>
          <p:cNvGrpSpPr/>
          <p:nvPr userDrawn="1"/>
        </p:nvGrpSpPr>
        <p:grpSpPr>
          <a:xfrm>
            <a:off x="1106164" y="693721"/>
            <a:ext cx="9979671" cy="6164279"/>
            <a:chOff x="5981699" y="3225799"/>
            <a:chExt cx="2082801" cy="128651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940826B-D0F2-924B-8374-F3791C896B55}"/>
                </a:ext>
              </a:extLst>
            </p:cNvPr>
            <p:cNvSpPr/>
            <p:nvPr/>
          </p:nvSpPr>
          <p:spPr>
            <a:xfrm>
              <a:off x="6184899" y="3492500"/>
              <a:ext cx="92394" cy="46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85" extrusionOk="0">
                  <a:moveTo>
                    <a:pt x="1184" y="21585"/>
                  </a:moveTo>
                  <a:cubicBezTo>
                    <a:pt x="592" y="21585"/>
                    <a:pt x="0" y="21466"/>
                    <a:pt x="0" y="21347"/>
                  </a:cubicBezTo>
                  <a:lnTo>
                    <a:pt x="0" y="10279"/>
                  </a:lnTo>
                  <a:cubicBezTo>
                    <a:pt x="0" y="10041"/>
                    <a:pt x="0" y="9803"/>
                    <a:pt x="0" y="9565"/>
                  </a:cubicBezTo>
                  <a:cubicBezTo>
                    <a:pt x="0" y="9387"/>
                    <a:pt x="0" y="9149"/>
                    <a:pt x="0" y="8911"/>
                  </a:cubicBezTo>
                  <a:cubicBezTo>
                    <a:pt x="0" y="5519"/>
                    <a:pt x="7397" y="2306"/>
                    <a:pt x="19825" y="45"/>
                  </a:cubicBezTo>
                  <a:cubicBezTo>
                    <a:pt x="20416" y="-15"/>
                    <a:pt x="21008" y="-15"/>
                    <a:pt x="21304" y="45"/>
                  </a:cubicBezTo>
                  <a:cubicBezTo>
                    <a:pt x="21600" y="164"/>
                    <a:pt x="21600" y="283"/>
                    <a:pt x="21304" y="342"/>
                  </a:cubicBezTo>
                  <a:cubicBezTo>
                    <a:pt x="9173" y="2484"/>
                    <a:pt x="2071" y="5638"/>
                    <a:pt x="2071" y="8911"/>
                  </a:cubicBezTo>
                  <a:cubicBezTo>
                    <a:pt x="2071" y="9149"/>
                    <a:pt x="2071" y="9387"/>
                    <a:pt x="2071" y="9565"/>
                  </a:cubicBezTo>
                  <a:cubicBezTo>
                    <a:pt x="2071" y="9803"/>
                    <a:pt x="2071" y="10041"/>
                    <a:pt x="2071" y="10279"/>
                  </a:cubicBezTo>
                  <a:lnTo>
                    <a:pt x="2071" y="21347"/>
                  </a:lnTo>
                  <a:cubicBezTo>
                    <a:pt x="2071" y="21525"/>
                    <a:pt x="1775" y="21585"/>
                    <a:pt x="1184" y="21585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8D9F0E1-EAA8-B445-B841-4871A8BE3CF3}"/>
                </a:ext>
              </a:extLst>
            </p:cNvPr>
            <p:cNvSpPr/>
            <p:nvPr/>
          </p:nvSpPr>
          <p:spPr>
            <a:xfrm>
              <a:off x="6273800" y="3340099"/>
              <a:ext cx="1790700" cy="62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21600"/>
                  </a:moveTo>
                  <a:cubicBezTo>
                    <a:pt x="21508" y="21600"/>
                    <a:pt x="21477" y="21512"/>
                    <a:pt x="21477" y="21424"/>
                  </a:cubicBezTo>
                  <a:lnTo>
                    <a:pt x="21477" y="13224"/>
                  </a:lnTo>
                  <a:cubicBezTo>
                    <a:pt x="21477" y="7935"/>
                    <a:pt x="19991" y="3659"/>
                    <a:pt x="18153" y="3659"/>
                  </a:cubicBezTo>
                  <a:lnTo>
                    <a:pt x="2819" y="3659"/>
                  </a:lnTo>
                  <a:cubicBezTo>
                    <a:pt x="2803" y="3659"/>
                    <a:pt x="2803" y="3659"/>
                    <a:pt x="2788" y="3659"/>
                  </a:cubicBezTo>
                  <a:cubicBezTo>
                    <a:pt x="2757" y="3615"/>
                    <a:pt x="2727" y="3527"/>
                    <a:pt x="2696" y="3438"/>
                  </a:cubicBezTo>
                  <a:cubicBezTo>
                    <a:pt x="2114" y="1499"/>
                    <a:pt x="1134" y="353"/>
                    <a:pt x="61" y="353"/>
                  </a:cubicBezTo>
                  <a:cubicBezTo>
                    <a:pt x="31" y="353"/>
                    <a:pt x="0" y="264"/>
                    <a:pt x="0" y="176"/>
                  </a:cubicBezTo>
                  <a:cubicBezTo>
                    <a:pt x="0" y="88"/>
                    <a:pt x="31" y="0"/>
                    <a:pt x="61" y="0"/>
                  </a:cubicBezTo>
                  <a:cubicBezTo>
                    <a:pt x="1164" y="0"/>
                    <a:pt x="2175" y="1190"/>
                    <a:pt x="2788" y="3174"/>
                  </a:cubicBezTo>
                  <a:cubicBezTo>
                    <a:pt x="2803" y="3218"/>
                    <a:pt x="2819" y="3262"/>
                    <a:pt x="2834" y="3306"/>
                  </a:cubicBezTo>
                  <a:lnTo>
                    <a:pt x="18153" y="3306"/>
                  </a:lnTo>
                  <a:cubicBezTo>
                    <a:pt x="20053" y="3306"/>
                    <a:pt x="21600" y="7758"/>
                    <a:pt x="21600" y="13224"/>
                  </a:cubicBezTo>
                  <a:lnTo>
                    <a:pt x="21600" y="21424"/>
                  </a:lnTo>
                  <a:cubicBezTo>
                    <a:pt x="21600" y="21556"/>
                    <a:pt x="21569" y="21600"/>
                    <a:pt x="2153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BB0B4E6D-22FF-1045-B84C-4F36359C3873}"/>
                </a:ext>
              </a:extLst>
            </p:cNvPr>
            <p:cNvSpPr/>
            <p:nvPr/>
          </p:nvSpPr>
          <p:spPr>
            <a:xfrm>
              <a:off x="6248400" y="3403600"/>
              <a:ext cx="1761490" cy="110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59" y="1856"/>
                  </a:moveTo>
                  <a:lnTo>
                    <a:pt x="3161" y="1856"/>
                  </a:lnTo>
                  <a:cubicBezTo>
                    <a:pt x="2974" y="1781"/>
                    <a:pt x="2803" y="1608"/>
                    <a:pt x="2679" y="1386"/>
                  </a:cubicBezTo>
                  <a:cubicBezTo>
                    <a:pt x="2227" y="569"/>
                    <a:pt x="1417" y="0"/>
                    <a:pt x="483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374" y="0"/>
                    <a:pt x="343" y="198"/>
                    <a:pt x="452" y="247"/>
                  </a:cubicBezTo>
                  <a:cubicBezTo>
                    <a:pt x="452" y="247"/>
                    <a:pt x="467" y="247"/>
                    <a:pt x="467" y="247"/>
                  </a:cubicBezTo>
                  <a:cubicBezTo>
                    <a:pt x="1168" y="594"/>
                    <a:pt x="1355" y="2054"/>
                    <a:pt x="794" y="2821"/>
                  </a:cubicBezTo>
                  <a:cubicBezTo>
                    <a:pt x="311" y="3489"/>
                    <a:pt x="0" y="4503"/>
                    <a:pt x="0" y="5616"/>
                  </a:cubicBezTo>
                  <a:lnTo>
                    <a:pt x="0" y="5616"/>
                  </a:lnTo>
                  <a:cubicBezTo>
                    <a:pt x="0" y="5715"/>
                    <a:pt x="0" y="5814"/>
                    <a:pt x="0" y="5889"/>
                  </a:cubicBezTo>
                  <a:cubicBezTo>
                    <a:pt x="0" y="5988"/>
                    <a:pt x="0" y="6087"/>
                    <a:pt x="0" y="6186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6210"/>
                  </a:lnTo>
                  <a:cubicBezTo>
                    <a:pt x="21600" y="3810"/>
                    <a:pt x="20370" y="1856"/>
                    <a:pt x="18859" y="1856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39DE398-62E9-5D43-A49B-76ADD879AC1C}"/>
                </a:ext>
              </a:extLst>
            </p:cNvPr>
            <p:cNvSpPr/>
            <p:nvPr/>
          </p:nvSpPr>
          <p:spPr>
            <a:xfrm>
              <a:off x="5981699" y="3225799"/>
              <a:ext cx="250213" cy="31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1600" extrusionOk="0">
                  <a:moveTo>
                    <a:pt x="20558" y="13793"/>
                  </a:moveTo>
                  <a:cubicBezTo>
                    <a:pt x="20558" y="18824"/>
                    <a:pt x="15758" y="21600"/>
                    <a:pt x="8350" y="21600"/>
                  </a:cubicBezTo>
                  <a:cubicBezTo>
                    <a:pt x="6367" y="21600"/>
                    <a:pt x="4489" y="21426"/>
                    <a:pt x="2715" y="21080"/>
                  </a:cubicBezTo>
                  <a:cubicBezTo>
                    <a:pt x="732" y="20646"/>
                    <a:pt x="-520" y="18911"/>
                    <a:pt x="210" y="17263"/>
                  </a:cubicBezTo>
                  <a:lnTo>
                    <a:pt x="210" y="17263"/>
                  </a:lnTo>
                  <a:cubicBezTo>
                    <a:pt x="837" y="15788"/>
                    <a:pt x="2819" y="14920"/>
                    <a:pt x="4593" y="15441"/>
                  </a:cubicBezTo>
                  <a:cubicBezTo>
                    <a:pt x="5845" y="15788"/>
                    <a:pt x="7202" y="15961"/>
                    <a:pt x="8767" y="15961"/>
                  </a:cubicBezTo>
                  <a:cubicBezTo>
                    <a:pt x="10854" y="15961"/>
                    <a:pt x="11167" y="15528"/>
                    <a:pt x="11167" y="15267"/>
                  </a:cubicBezTo>
                  <a:cubicBezTo>
                    <a:pt x="11167" y="13533"/>
                    <a:pt x="1150" y="15267"/>
                    <a:pt x="1150" y="8154"/>
                  </a:cubicBezTo>
                  <a:cubicBezTo>
                    <a:pt x="1150" y="3383"/>
                    <a:pt x="5637" y="0"/>
                    <a:pt x="12941" y="0"/>
                  </a:cubicBezTo>
                  <a:cubicBezTo>
                    <a:pt x="14402" y="0"/>
                    <a:pt x="16071" y="173"/>
                    <a:pt x="17637" y="347"/>
                  </a:cubicBezTo>
                  <a:cubicBezTo>
                    <a:pt x="19723" y="694"/>
                    <a:pt x="21080" y="2516"/>
                    <a:pt x="20350" y="4164"/>
                  </a:cubicBezTo>
                  <a:lnTo>
                    <a:pt x="20350" y="4164"/>
                  </a:lnTo>
                  <a:cubicBezTo>
                    <a:pt x="19723" y="5552"/>
                    <a:pt x="17950" y="6419"/>
                    <a:pt x="16176" y="6072"/>
                  </a:cubicBezTo>
                  <a:cubicBezTo>
                    <a:pt x="15028" y="5812"/>
                    <a:pt x="13671" y="5725"/>
                    <a:pt x="12419" y="5725"/>
                  </a:cubicBezTo>
                  <a:cubicBezTo>
                    <a:pt x="11167" y="5725"/>
                    <a:pt x="10123" y="5899"/>
                    <a:pt x="10123" y="6419"/>
                  </a:cubicBezTo>
                  <a:cubicBezTo>
                    <a:pt x="10437" y="8154"/>
                    <a:pt x="20558" y="6419"/>
                    <a:pt x="20558" y="13793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312" y="6356349"/>
            <a:ext cx="8023191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7" y="365125"/>
            <a:ext cx="7759503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14" y="2208931"/>
            <a:ext cx="8023190" cy="3836640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3DAE70F4-AFFC-8F49-ABA2-FB9DCBC61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72008"/>
            <a:ext cx="1303794" cy="49580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8BB670-95BE-46E2-90D4-256FB76F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4172" y="6356350"/>
            <a:ext cx="528411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SWOT - Weakness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54F8DF-C44A-A149-A478-A30C4EE52EC6}"/>
              </a:ext>
            </a:extLst>
          </p:cNvPr>
          <p:cNvGrpSpPr/>
          <p:nvPr userDrawn="1"/>
        </p:nvGrpSpPr>
        <p:grpSpPr>
          <a:xfrm>
            <a:off x="911424" y="693725"/>
            <a:ext cx="10507324" cy="6164275"/>
            <a:chOff x="8331200" y="3225800"/>
            <a:chExt cx="2192924" cy="128651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0F1B281-0E23-9749-A80F-D0725299BE5A}"/>
                </a:ext>
              </a:extLst>
            </p:cNvPr>
            <p:cNvSpPr/>
            <p:nvPr/>
          </p:nvSpPr>
          <p:spPr>
            <a:xfrm>
              <a:off x="8331200" y="3340099"/>
              <a:ext cx="1789431" cy="62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" y="21600"/>
                  </a:moveTo>
                  <a:cubicBezTo>
                    <a:pt x="31" y="21600"/>
                    <a:pt x="0" y="21512"/>
                    <a:pt x="0" y="21424"/>
                  </a:cubicBezTo>
                  <a:lnTo>
                    <a:pt x="0" y="13224"/>
                  </a:lnTo>
                  <a:cubicBezTo>
                    <a:pt x="0" y="7758"/>
                    <a:pt x="1548" y="3306"/>
                    <a:pt x="3449" y="3306"/>
                  </a:cubicBezTo>
                  <a:lnTo>
                    <a:pt x="18779" y="3306"/>
                  </a:lnTo>
                  <a:cubicBezTo>
                    <a:pt x="18795" y="3262"/>
                    <a:pt x="18810" y="3218"/>
                    <a:pt x="18825" y="3174"/>
                  </a:cubicBezTo>
                  <a:cubicBezTo>
                    <a:pt x="19438" y="1190"/>
                    <a:pt x="20450" y="0"/>
                    <a:pt x="21539" y="0"/>
                  </a:cubicBezTo>
                  <a:cubicBezTo>
                    <a:pt x="21569" y="0"/>
                    <a:pt x="21600" y="88"/>
                    <a:pt x="21600" y="176"/>
                  </a:cubicBezTo>
                  <a:cubicBezTo>
                    <a:pt x="21600" y="264"/>
                    <a:pt x="21569" y="353"/>
                    <a:pt x="21539" y="353"/>
                  </a:cubicBezTo>
                  <a:cubicBezTo>
                    <a:pt x="20481" y="353"/>
                    <a:pt x="19484" y="1499"/>
                    <a:pt x="18902" y="3438"/>
                  </a:cubicBezTo>
                  <a:cubicBezTo>
                    <a:pt x="18871" y="3527"/>
                    <a:pt x="18841" y="3615"/>
                    <a:pt x="18810" y="3659"/>
                  </a:cubicBezTo>
                  <a:cubicBezTo>
                    <a:pt x="18795" y="3659"/>
                    <a:pt x="18795" y="3659"/>
                    <a:pt x="18779" y="3659"/>
                  </a:cubicBezTo>
                  <a:lnTo>
                    <a:pt x="3434" y="3659"/>
                  </a:lnTo>
                  <a:cubicBezTo>
                    <a:pt x="1594" y="3659"/>
                    <a:pt x="107" y="7935"/>
                    <a:pt x="107" y="13224"/>
                  </a:cubicBezTo>
                  <a:lnTo>
                    <a:pt x="107" y="21424"/>
                  </a:lnTo>
                  <a:cubicBezTo>
                    <a:pt x="107" y="21556"/>
                    <a:pt x="92" y="21600"/>
                    <a:pt x="6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F84EF021-D5A2-554A-A63F-DBE2E470616A}"/>
                </a:ext>
              </a:extLst>
            </p:cNvPr>
            <p:cNvSpPr/>
            <p:nvPr/>
          </p:nvSpPr>
          <p:spPr>
            <a:xfrm>
              <a:off x="10121899" y="3492499"/>
              <a:ext cx="93685" cy="46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570" extrusionOk="0">
                  <a:moveTo>
                    <a:pt x="20304" y="21570"/>
                  </a:moveTo>
                  <a:cubicBezTo>
                    <a:pt x="19728" y="21570"/>
                    <a:pt x="19152" y="21452"/>
                    <a:pt x="19152" y="21333"/>
                  </a:cubicBezTo>
                  <a:lnTo>
                    <a:pt x="19152" y="10326"/>
                  </a:lnTo>
                  <a:cubicBezTo>
                    <a:pt x="19152" y="10089"/>
                    <a:pt x="19152" y="9853"/>
                    <a:pt x="19152" y="9616"/>
                  </a:cubicBezTo>
                  <a:cubicBezTo>
                    <a:pt x="19152" y="9379"/>
                    <a:pt x="19152" y="9143"/>
                    <a:pt x="19152" y="8906"/>
                  </a:cubicBezTo>
                  <a:cubicBezTo>
                    <a:pt x="19152" y="5651"/>
                    <a:pt x="12240" y="2574"/>
                    <a:pt x="432" y="384"/>
                  </a:cubicBezTo>
                  <a:cubicBezTo>
                    <a:pt x="-144" y="325"/>
                    <a:pt x="-144" y="148"/>
                    <a:pt x="432" y="88"/>
                  </a:cubicBezTo>
                  <a:cubicBezTo>
                    <a:pt x="720" y="-30"/>
                    <a:pt x="1584" y="-30"/>
                    <a:pt x="1872" y="88"/>
                  </a:cubicBezTo>
                  <a:cubicBezTo>
                    <a:pt x="14256" y="2337"/>
                    <a:pt x="21168" y="5533"/>
                    <a:pt x="21168" y="8906"/>
                  </a:cubicBezTo>
                  <a:cubicBezTo>
                    <a:pt x="21168" y="9143"/>
                    <a:pt x="21168" y="9379"/>
                    <a:pt x="21168" y="9616"/>
                  </a:cubicBezTo>
                  <a:cubicBezTo>
                    <a:pt x="21168" y="9853"/>
                    <a:pt x="21168" y="10089"/>
                    <a:pt x="21168" y="10326"/>
                  </a:cubicBezTo>
                  <a:lnTo>
                    <a:pt x="21168" y="21333"/>
                  </a:lnTo>
                  <a:cubicBezTo>
                    <a:pt x="21456" y="21511"/>
                    <a:pt x="20880" y="21570"/>
                    <a:pt x="20304" y="2157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BCADABA7-E3E8-6740-9F52-8623451C6AF4}"/>
                </a:ext>
              </a:extLst>
            </p:cNvPr>
            <p:cNvSpPr/>
            <p:nvPr/>
          </p:nvSpPr>
          <p:spPr>
            <a:xfrm>
              <a:off x="8394700" y="3403600"/>
              <a:ext cx="1761490" cy="110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25" y="1856"/>
                  </a:moveTo>
                  <a:lnTo>
                    <a:pt x="18439" y="1856"/>
                  </a:lnTo>
                  <a:cubicBezTo>
                    <a:pt x="18626" y="1781"/>
                    <a:pt x="18797" y="1608"/>
                    <a:pt x="18921" y="1386"/>
                  </a:cubicBezTo>
                  <a:cubicBezTo>
                    <a:pt x="19373" y="569"/>
                    <a:pt x="20183" y="0"/>
                    <a:pt x="21117" y="0"/>
                  </a:cubicBezTo>
                  <a:cubicBezTo>
                    <a:pt x="21117" y="0"/>
                    <a:pt x="21117" y="0"/>
                    <a:pt x="21117" y="0"/>
                  </a:cubicBezTo>
                  <a:cubicBezTo>
                    <a:pt x="21226" y="0"/>
                    <a:pt x="21257" y="198"/>
                    <a:pt x="21148" y="247"/>
                  </a:cubicBezTo>
                  <a:cubicBezTo>
                    <a:pt x="21148" y="247"/>
                    <a:pt x="21133" y="247"/>
                    <a:pt x="21133" y="247"/>
                  </a:cubicBezTo>
                  <a:cubicBezTo>
                    <a:pt x="20432" y="594"/>
                    <a:pt x="20245" y="2054"/>
                    <a:pt x="20806" y="2821"/>
                  </a:cubicBezTo>
                  <a:cubicBezTo>
                    <a:pt x="21289" y="3489"/>
                    <a:pt x="21600" y="4503"/>
                    <a:pt x="21600" y="5616"/>
                  </a:cubicBezTo>
                  <a:lnTo>
                    <a:pt x="21600" y="5616"/>
                  </a:lnTo>
                  <a:cubicBezTo>
                    <a:pt x="21600" y="5715"/>
                    <a:pt x="21600" y="5814"/>
                    <a:pt x="21600" y="5889"/>
                  </a:cubicBezTo>
                  <a:cubicBezTo>
                    <a:pt x="21600" y="5988"/>
                    <a:pt x="21600" y="6087"/>
                    <a:pt x="21600" y="6186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210"/>
                  </a:lnTo>
                  <a:cubicBezTo>
                    <a:pt x="0" y="3810"/>
                    <a:pt x="1215" y="1856"/>
                    <a:pt x="2725" y="185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F611A066-AD0E-8D4F-85AE-F84F44FDFCB6}"/>
                </a:ext>
              </a:extLst>
            </p:cNvPr>
            <p:cNvSpPr/>
            <p:nvPr/>
          </p:nvSpPr>
          <p:spPr>
            <a:xfrm>
              <a:off x="10160000" y="3225800"/>
              <a:ext cx="364124" cy="30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extrusionOk="0">
                  <a:moveTo>
                    <a:pt x="21014" y="4840"/>
                  </a:moveTo>
                  <a:lnTo>
                    <a:pt x="17770" y="18642"/>
                  </a:lnTo>
                  <a:cubicBezTo>
                    <a:pt x="17328" y="20435"/>
                    <a:pt x="16222" y="21600"/>
                    <a:pt x="14969" y="21600"/>
                  </a:cubicBezTo>
                  <a:lnTo>
                    <a:pt x="13347" y="21600"/>
                  </a:lnTo>
                  <a:cubicBezTo>
                    <a:pt x="11799" y="21600"/>
                    <a:pt x="10472" y="19807"/>
                    <a:pt x="10398" y="17477"/>
                  </a:cubicBezTo>
                  <a:lnTo>
                    <a:pt x="10103" y="9500"/>
                  </a:lnTo>
                  <a:lnTo>
                    <a:pt x="7965" y="18642"/>
                  </a:lnTo>
                  <a:cubicBezTo>
                    <a:pt x="7523" y="20435"/>
                    <a:pt x="6417" y="21600"/>
                    <a:pt x="5164" y="21600"/>
                  </a:cubicBezTo>
                  <a:lnTo>
                    <a:pt x="3616" y="21600"/>
                  </a:lnTo>
                  <a:cubicBezTo>
                    <a:pt x="2068" y="21600"/>
                    <a:pt x="741" y="19807"/>
                    <a:pt x="667" y="17477"/>
                  </a:cubicBezTo>
                  <a:lnTo>
                    <a:pt x="4" y="3854"/>
                  </a:lnTo>
                  <a:cubicBezTo>
                    <a:pt x="-70" y="1793"/>
                    <a:pt x="1036" y="0"/>
                    <a:pt x="2436" y="0"/>
                  </a:cubicBezTo>
                  <a:lnTo>
                    <a:pt x="2658" y="0"/>
                  </a:lnTo>
                  <a:cubicBezTo>
                    <a:pt x="3985" y="0"/>
                    <a:pt x="5090" y="1613"/>
                    <a:pt x="5090" y="3585"/>
                  </a:cubicBezTo>
                  <a:lnTo>
                    <a:pt x="5090" y="14699"/>
                  </a:lnTo>
                  <a:lnTo>
                    <a:pt x="7818" y="2958"/>
                  </a:lnTo>
                  <a:cubicBezTo>
                    <a:pt x="8260" y="1165"/>
                    <a:pt x="9366" y="0"/>
                    <a:pt x="10619" y="0"/>
                  </a:cubicBezTo>
                  <a:lnTo>
                    <a:pt x="10619" y="0"/>
                  </a:lnTo>
                  <a:cubicBezTo>
                    <a:pt x="12167" y="0"/>
                    <a:pt x="13494" y="1793"/>
                    <a:pt x="13568" y="4123"/>
                  </a:cubicBezTo>
                  <a:lnTo>
                    <a:pt x="14084" y="14699"/>
                  </a:lnTo>
                  <a:lnTo>
                    <a:pt x="16370" y="2599"/>
                  </a:lnTo>
                  <a:cubicBezTo>
                    <a:pt x="16664" y="1076"/>
                    <a:pt x="17623" y="0"/>
                    <a:pt x="18729" y="0"/>
                  </a:cubicBezTo>
                  <a:lnTo>
                    <a:pt x="18729" y="0"/>
                  </a:lnTo>
                  <a:cubicBezTo>
                    <a:pt x="20350" y="0"/>
                    <a:pt x="21530" y="2510"/>
                    <a:pt x="21014" y="484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06072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2276872"/>
            <a:ext cx="7872176" cy="3768698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accent4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accent4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accent4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A3C6F225-DB02-6549-B236-C21D0BB58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785" y="72008"/>
            <a:ext cx="1053197" cy="4005064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2222FE-B74D-411B-A0AD-91F769E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7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B610943-2C4E-46CF-99C7-C2317069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356349"/>
            <a:ext cx="787217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73E9C10-B797-496B-96A9-0AE814D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4172" y="6356350"/>
            <a:ext cx="528411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SWOT - Opportuniti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691A2A-6030-2B45-95EE-D9A86DFB8AFB}"/>
              </a:ext>
            </a:extLst>
          </p:cNvPr>
          <p:cNvGrpSpPr/>
          <p:nvPr userDrawn="1"/>
        </p:nvGrpSpPr>
        <p:grpSpPr>
          <a:xfrm>
            <a:off x="767408" y="0"/>
            <a:ext cx="10405633" cy="6085167"/>
            <a:chOff x="10921999" y="3136899"/>
            <a:chExt cx="2171701" cy="127000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A70BB48D-DB19-A84E-8EDC-4A55E7A9037B}"/>
                </a:ext>
              </a:extLst>
            </p:cNvPr>
            <p:cNvSpPr/>
            <p:nvPr/>
          </p:nvSpPr>
          <p:spPr>
            <a:xfrm>
              <a:off x="11303000" y="3606799"/>
              <a:ext cx="1790700" cy="69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" y="21600"/>
                  </a:moveTo>
                  <a:cubicBezTo>
                    <a:pt x="31" y="21600"/>
                    <a:pt x="0" y="21521"/>
                    <a:pt x="0" y="21443"/>
                  </a:cubicBezTo>
                  <a:cubicBezTo>
                    <a:pt x="0" y="21364"/>
                    <a:pt x="31" y="21285"/>
                    <a:pt x="61" y="21285"/>
                  </a:cubicBezTo>
                  <a:cubicBezTo>
                    <a:pt x="1118" y="21285"/>
                    <a:pt x="2114" y="20262"/>
                    <a:pt x="2696" y="18531"/>
                  </a:cubicBezTo>
                  <a:cubicBezTo>
                    <a:pt x="2727" y="18452"/>
                    <a:pt x="2757" y="18374"/>
                    <a:pt x="2788" y="18334"/>
                  </a:cubicBezTo>
                  <a:cubicBezTo>
                    <a:pt x="2803" y="18334"/>
                    <a:pt x="2803" y="18334"/>
                    <a:pt x="2819" y="18334"/>
                  </a:cubicBezTo>
                  <a:lnTo>
                    <a:pt x="18153" y="18334"/>
                  </a:lnTo>
                  <a:cubicBezTo>
                    <a:pt x="19991" y="18334"/>
                    <a:pt x="21477" y="14518"/>
                    <a:pt x="21477" y="9797"/>
                  </a:cubicBezTo>
                  <a:lnTo>
                    <a:pt x="21477" y="157"/>
                  </a:lnTo>
                  <a:cubicBezTo>
                    <a:pt x="21477" y="79"/>
                    <a:pt x="21508" y="0"/>
                    <a:pt x="21539" y="0"/>
                  </a:cubicBezTo>
                  <a:cubicBezTo>
                    <a:pt x="21569" y="0"/>
                    <a:pt x="21600" y="79"/>
                    <a:pt x="21600" y="157"/>
                  </a:cubicBezTo>
                  <a:lnTo>
                    <a:pt x="21600" y="9797"/>
                  </a:lnTo>
                  <a:cubicBezTo>
                    <a:pt x="21600" y="14675"/>
                    <a:pt x="20053" y="18649"/>
                    <a:pt x="18153" y="18649"/>
                  </a:cubicBezTo>
                  <a:lnTo>
                    <a:pt x="2834" y="18649"/>
                  </a:lnTo>
                  <a:cubicBezTo>
                    <a:pt x="2819" y="18689"/>
                    <a:pt x="2803" y="18728"/>
                    <a:pt x="2788" y="18767"/>
                  </a:cubicBezTo>
                  <a:cubicBezTo>
                    <a:pt x="2175" y="20538"/>
                    <a:pt x="1164" y="21600"/>
                    <a:pt x="6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DD69BD96-0D91-2B45-9F67-1099A3A5C732}"/>
                </a:ext>
              </a:extLst>
            </p:cNvPr>
            <p:cNvSpPr/>
            <p:nvPr/>
          </p:nvSpPr>
          <p:spPr>
            <a:xfrm>
              <a:off x="11214099" y="3606800"/>
              <a:ext cx="94617" cy="53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9872" y="21600"/>
                  </a:moveTo>
                  <a:cubicBezTo>
                    <a:pt x="19584" y="21600"/>
                    <a:pt x="19296" y="21600"/>
                    <a:pt x="19296" y="21549"/>
                  </a:cubicBezTo>
                  <a:cubicBezTo>
                    <a:pt x="6912" y="19609"/>
                    <a:pt x="0" y="16851"/>
                    <a:pt x="0" y="13940"/>
                  </a:cubicBezTo>
                  <a:cubicBezTo>
                    <a:pt x="0" y="13736"/>
                    <a:pt x="0" y="13532"/>
                    <a:pt x="0" y="13328"/>
                  </a:cubicBezTo>
                  <a:cubicBezTo>
                    <a:pt x="0" y="13123"/>
                    <a:pt x="0" y="12919"/>
                    <a:pt x="0" y="12715"/>
                  </a:cubicBezTo>
                  <a:lnTo>
                    <a:pt x="0" y="204"/>
                  </a:lnTo>
                  <a:cubicBezTo>
                    <a:pt x="0" y="102"/>
                    <a:pt x="576" y="0"/>
                    <a:pt x="1152" y="0"/>
                  </a:cubicBezTo>
                  <a:cubicBezTo>
                    <a:pt x="1728" y="0"/>
                    <a:pt x="2304" y="102"/>
                    <a:pt x="2304" y="204"/>
                  </a:cubicBezTo>
                  <a:lnTo>
                    <a:pt x="2304" y="12715"/>
                  </a:lnTo>
                  <a:cubicBezTo>
                    <a:pt x="2304" y="12919"/>
                    <a:pt x="2304" y="13123"/>
                    <a:pt x="2304" y="13328"/>
                  </a:cubicBezTo>
                  <a:cubicBezTo>
                    <a:pt x="2304" y="13532"/>
                    <a:pt x="2304" y="13736"/>
                    <a:pt x="2304" y="13940"/>
                  </a:cubicBezTo>
                  <a:cubicBezTo>
                    <a:pt x="2304" y="16749"/>
                    <a:pt x="9216" y="19404"/>
                    <a:pt x="21024" y="21294"/>
                  </a:cubicBezTo>
                  <a:cubicBezTo>
                    <a:pt x="21600" y="21345"/>
                    <a:pt x="21600" y="21498"/>
                    <a:pt x="21024" y="21549"/>
                  </a:cubicBezTo>
                  <a:cubicBezTo>
                    <a:pt x="20448" y="21600"/>
                    <a:pt x="20160" y="21600"/>
                    <a:pt x="19872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DBBAE36-8B27-374D-8F0A-99DECC2367C5}"/>
                </a:ext>
              </a:extLst>
            </p:cNvPr>
            <p:cNvSpPr/>
            <p:nvPr/>
          </p:nvSpPr>
          <p:spPr>
            <a:xfrm>
              <a:off x="11264900" y="3136899"/>
              <a:ext cx="1761489" cy="1107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5" y="19742"/>
                  </a:moveTo>
                  <a:lnTo>
                    <a:pt x="3161" y="19742"/>
                  </a:lnTo>
                  <a:cubicBezTo>
                    <a:pt x="2974" y="19817"/>
                    <a:pt x="2803" y="19990"/>
                    <a:pt x="2679" y="20213"/>
                  </a:cubicBezTo>
                  <a:cubicBezTo>
                    <a:pt x="2227" y="21030"/>
                    <a:pt x="1417" y="21600"/>
                    <a:pt x="483" y="21600"/>
                  </a:cubicBezTo>
                  <a:cubicBezTo>
                    <a:pt x="483" y="21600"/>
                    <a:pt x="483" y="21600"/>
                    <a:pt x="483" y="21600"/>
                  </a:cubicBezTo>
                  <a:cubicBezTo>
                    <a:pt x="374" y="21600"/>
                    <a:pt x="343" y="21402"/>
                    <a:pt x="452" y="21352"/>
                  </a:cubicBezTo>
                  <a:cubicBezTo>
                    <a:pt x="452" y="21352"/>
                    <a:pt x="467" y="21352"/>
                    <a:pt x="467" y="21352"/>
                  </a:cubicBezTo>
                  <a:cubicBezTo>
                    <a:pt x="1168" y="21006"/>
                    <a:pt x="1355" y="19544"/>
                    <a:pt x="794" y="18776"/>
                  </a:cubicBezTo>
                  <a:cubicBezTo>
                    <a:pt x="311" y="18107"/>
                    <a:pt x="0" y="17092"/>
                    <a:pt x="0" y="15977"/>
                  </a:cubicBezTo>
                  <a:lnTo>
                    <a:pt x="0" y="15977"/>
                  </a:lnTo>
                  <a:cubicBezTo>
                    <a:pt x="0" y="15878"/>
                    <a:pt x="0" y="15779"/>
                    <a:pt x="0" y="15705"/>
                  </a:cubicBezTo>
                  <a:cubicBezTo>
                    <a:pt x="0" y="15606"/>
                    <a:pt x="0" y="15506"/>
                    <a:pt x="0" y="15407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407"/>
                  </a:lnTo>
                  <a:cubicBezTo>
                    <a:pt x="21600" y="17785"/>
                    <a:pt x="20385" y="19742"/>
                    <a:pt x="18875" y="19742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A1EA187-E41E-4049-9800-006BF4D4D91F}"/>
                </a:ext>
              </a:extLst>
            </p:cNvPr>
            <p:cNvSpPr/>
            <p:nvPr/>
          </p:nvSpPr>
          <p:spPr>
            <a:xfrm>
              <a:off x="10921999" y="4089400"/>
              <a:ext cx="332741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418"/>
                  </a:moveTo>
                  <a:cubicBezTo>
                    <a:pt x="21600" y="16762"/>
                    <a:pt x="16406" y="21600"/>
                    <a:pt x="9398" y="21600"/>
                  </a:cubicBezTo>
                  <a:cubicBezTo>
                    <a:pt x="3627" y="21600"/>
                    <a:pt x="0" y="18230"/>
                    <a:pt x="0" y="12182"/>
                  </a:cubicBezTo>
                  <a:cubicBezTo>
                    <a:pt x="0" y="4838"/>
                    <a:pt x="5194" y="0"/>
                    <a:pt x="12202" y="0"/>
                  </a:cubicBezTo>
                  <a:cubicBezTo>
                    <a:pt x="18055" y="0"/>
                    <a:pt x="21600" y="3370"/>
                    <a:pt x="21600" y="9418"/>
                  </a:cubicBezTo>
                  <a:close/>
                  <a:moveTo>
                    <a:pt x="14263" y="9850"/>
                  </a:moveTo>
                  <a:cubicBezTo>
                    <a:pt x="14263" y="7258"/>
                    <a:pt x="13438" y="5962"/>
                    <a:pt x="11460" y="5962"/>
                  </a:cubicBezTo>
                  <a:cubicBezTo>
                    <a:pt x="8739" y="5962"/>
                    <a:pt x="7337" y="8467"/>
                    <a:pt x="7337" y="11750"/>
                  </a:cubicBezTo>
                  <a:cubicBezTo>
                    <a:pt x="7337" y="14342"/>
                    <a:pt x="8162" y="15638"/>
                    <a:pt x="10140" y="15638"/>
                  </a:cubicBezTo>
                  <a:cubicBezTo>
                    <a:pt x="12944" y="15638"/>
                    <a:pt x="14263" y="13133"/>
                    <a:pt x="14263" y="9850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132" y="5168527"/>
            <a:ext cx="7597452" cy="996778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136" y="365125"/>
            <a:ext cx="8027367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50DF806-769A-CF46-A52A-9A87B24E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779837-54C6-8C40-BC04-F3611DA3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E95809-3371-4447-8EDB-E53D672E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0ECF1BDF-EA3D-BD4A-B6A6-86AB5AC1DA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" y="2270171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4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SWOT - Threa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82E1A8-6040-1F4F-813F-22F1247CDBFE}"/>
              </a:ext>
            </a:extLst>
          </p:cNvPr>
          <p:cNvGrpSpPr/>
          <p:nvPr userDrawn="1"/>
        </p:nvGrpSpPr>
        <p:grpSpPr>
          <a:xfrm>
            <a:off x="1268255" y="417"/>
            <a:ext cx="10087537" cy="6030406"/>
            <a:chOff x="13373099" y="3136899"/>
            <a:chExt cx="2105313" cy="125857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B0F4E6DA-D2FA-BF4A-A9FD-E53BEF5FD926}"/>
                </a:ext>
              </a:extLst>
            </p:cNvPr>
            <p:cNvSpPr/>
            <p:nvPr/>
          </p:nvSpPr>
          <p:spPr>
            <a:xfrm>
              <a:off x="15252699" y="3606799"/>
              <a:ext cx="10162" cy="35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402" y="21600"/>
                    <a:pt x="0" y="21443"/>
                    <a:pt x="0" y="21287"/>
                  </a:cubicBezTo>
                  <a:cubicBezTo>
                    <a:pt x="0" y="20974"/>
                    <a:pt x="0" y="20661"/>
                    <a:pt x="0" y="20426"/>
                  </a:cubicBezTo>
                  <a:cubicBezTo>
                    <a:pt x="0" y="20113"/>
                    <a:pt x="0" y="19800"/>
                    <a:pt x="0" y="19487"/>
                  </a:cubicBezTo>
                  <a:lnTo>
                    <a:pt x="0" y="313"/>
                  </a:lnTo>
                  <a:cubicBezTo>
                    <a:pt x="0" y="157"/>
                    <a:pt x="5398" y="0"/>
                    <a:pt x="10800" y="0"/>
                  </a:cubicBezTo>
                  <a:cubicBezTo>
                    <a:pt x="16202" y="0"/>
                    <a:pt x="21600" y="157"/>
                    <a:pt x="21600" y="313"/>
                  </a:cubicBezTo>
                  <a:lnTo>
                    <a:pt x="21600" y="19487"/>
                  </a:lnTo>
                  <a:cubicBezTo>
                    <a:pt x="21600" y="19800"/>
                    <a:pt x="21600" y="20113"/>
                    <a:pt x="21600" y="20426"/>
                  </a:cubicBezTo>
                  <a:cubicBezTo>
                    <a:pt x="21600" y="20661"/>
                    <a:pt x="21600" y="20974"/>
                    <a:pt x="21600" y="21287"/>
                  </a:cubicBezTo>
                  <a:cubicBezTo>
                    <a:pt x="21600" y="21443"/>
                    <a:pt x="16202" y="21600"/>
                    <a:pt x="1080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F5F1D56-7FAC-6C4D-B150-A3AC240BB11D}"/>
                </a:ext>
              </a:extLst>
            </p:cNvPr>
            <p:cNvSpPr/>
            <p:nvPr/>
          </p:nvSpPr>
          <p:spPr>
            <a:xfrm>
              <a:off x="13373099" y="3606799"/>
              <a:ext cx="1790700" cy="69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9" y="21600"/>
                  </a:moveTo>
                  <a:cubicBezTo>
                    <a:pt x="20436" y="21600"/>
                    <a:pt x="19425" y="20538"/>
                    <a:pt x="18812" y="18767"/>
                  </a:cubicBezTo>
                  <a:cubicBezTo>
                    <a:pt x="18797" y="18728"/>
                    <a:pt x="18781" y="18689"/>
                    <a:pt x="18766" y="18649"/>
                  </a:cubicBezTo>
                  <a:lnTo>
                    <a:pt x="3447" y="18649"/>
                  </a:lnTo>
                  <a:cubicBezTo>
                    <a:pt x="1547" y="18649"/>
                    <a:pt x="0" y="14675"/>
                    <a:pt x="0" y="9797"/>
                  </a:cubicBezTo>
                  <a:lnTo>
                    <a:pt x="0" y="157"/>
                  </a:lnTo>
                  <a:cubicBezTo>
                    <a:pt x="0" y="79"/>
                    <a:pt x="31" y="0"/>
                    <a:pt x="61" y="0"/>
                  </a:cubicBezTo>
                  <a:cubicBezTo>
                    <a:pt x="92" y="0"/>
                    <a:pt x="123" y="79"/>
                    <a:pt x="123" y="157"/>
                  </a:cubicBezTo>
                  <a:lnTo>
                    <a:pt x="123" y="9797"/>
                  </a:lnTo>
                  <a:cubicBezTo>
                    <a:pt x="123" y="14518"/>
                    <a:pt x="1609" y="18334"/>
                    <a:pt x="3447" y="18334"/>
                  </a:cubicBezTo>
                  <a:lnTo>
                    <a:pt x="18781" y="18334"/>
                  </a:lnTo>
                  <a:cubicBezTo>
                    <a:pt x="18797" y="18334"/>
                    <a:pt x="18797" y="18334"/>
                    <a:pt x="18812" y="18334"/>
                  </a:cubicBezTo>
                  <a:cubicBezTo>
                    <a:pt x="18843" y="18374"/>
                    <a:pt x="18873" y="18452"/>
                    <a:pt x="18904" y="18531"/>
                  </a:cubicBezTo>
                  <a:cubicBezTo>
                    <a:pt x="19486" y="20262"/>
                    <a:pt x="20466" y="21285"/>
                    <a:pt x="21539" y="21285"/>
                  </a:cubicBezTo>
                  <a:cubicBezTo>
                    <a:pt x="21569" y="21285"/>
                    <a:pt x="21600" y="21364"/>
                    <a:pt x="21600" y="21443"/>
                  </a:cubicBezTo>
                  <a:cubicBezTo>
                    <a:pt x="21600" y="21521"/>
                    <a:pt x="21569" y="21600"/>
                    <a:pt x="2153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05B17D9-C479-1A44-ADC2-8C5865B4F513}"/>
                </a:ext>
              </a:extLst>
            </p:cNvPr>
            <p:cNvSpPr/>
            <p:nvPr/>
          </p:nvSpPr>
          <p:spPr>
            <a:xfrm>
              <a:off x="13436600" y="3136899"/>
              <a:ext cx="1761501" cy="1107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2724" y="19742"/>
                  </a:moveTo>
                  <a:lnTo>
                    <a:pt x="18426" y="19742"/>
                  </a:lnTo>
                  <a:cubicBezTo>
                    <a:pt x="18613" y="19817"/>
                    <a:pt x="18784" y="19990"/>
                    <a:pt x="18908" y="20213"/>
                  </a:cubicBezTo>
                  <a:cubicBezTo>
                    <a:pt x="19360" y="21030"/>
                    <a:pt x="20169" y="21600"/>
                    <a:pt x="21103" y="21600"/>
                  </a:cubicBezTo>
                  <a:cubicBezTo>
                    <a:pt x="21103" y="21600"/>
                    <a:pt x="21103" y="21600"/>
                    <a:pt x="21103" y="21600"/>
                  </a:cubicBezTo>
                  <a:cubicBezTo>
                    <a:pt x="21212" y="21600"/>
                    <a:pt x="21243" y="21402"/>
                    <a:pt x="21134" y="21352"/>
                  </a:cubicBezTo>
                  <a:cubicBezTo>
                    <a:pt x="21134" y="21352"/>
                    <a:pt x="21118" y="21352"/>
                    <a:pt x="21118" y="21352"/>
                  </a:cubicBezTo>
                  <a:cubicBezTo>
                    <a:pt x="20418" y="21006"/>
                    <a:pt x="20231" y="19544"/>
                    <a:pt x="20791" y="18776"/>
                  </a:cubicBezTo>
                  <a:cubicBezTo>
                    <a:pt x="21274" y="18107"/>
                    <a:pt x="21585" y="17092"/>
                    <a:pt x="21585" y="15977"/>
                  </a:cubicBezTo>
                  <a:lnTo>
                    <a:pt x="21585" y="15977"/>
                  </a:lnTo>
                  <a:cubicBezTo>
                    <a:pt x="21585" y="15878"/>
                    <a:pt x="21585" y="15779"/>
                    <a:pt x="21585" y="15705"/>
                  </a:cubicBezTo>
                  <a:cubicBezTo>
                    <a:pt x="21585" y="15606"/>
                    <a:pt x="21585" y="15506"/>
                    <a:pt x="21585" y="15407"/>
                  </a:cubicBezTo>
                  <a:lnTo>
                    <a:pt x="21585" y="0"/>
                  </a:lnTo>
                  <a:lnTo>
                    <a:pt x="1" y="0"/>
                  </a:lnTo>
                  <a:lnTo>
                    <a:pt x="1" y="15407"/>
                  </a:lnTo>
                  <a:cubicBezTo>
                    <a:pt x="-15" y="17785"/>
                    <a:pt x="1214" y="19742"/>
                    <a:pt x="2724" y="19742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61316FD-4E69-9F42-BD00-02CC9670CF81}"/>
                </a:ext>
              </a:extLst>
            </p:cNvPr>
            <p:cNvSpPr/>
            <p:nvPr/>
          </p:nvSpPr>
          <p:spPr>
            <a:xfrm>
              <a:off x="15201899" y="4089400"/>
              <a:ext cx="276513" cy="30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extrusionOk="0">
                  <a:moveTo>
                    <a:pt x="9140" y="21600"/>
                  </a:moveTo>
                  <a:lnTo>
                    <a:pt x="7300" y="21600"/>
                  </a:lnTo>
                  <a:cubicBezTo>
                    <a:pt x="5266" y="21600"/>
                    <a:pt x="3716" y="19897"/>
                    <a:pt x="4007" y="18105"/>
                  </a:cubicBezTo>
                  <a:lnTo>
                    <a:pt x="5847" y="6184"/>
                  </a:lnTo>
                  <a:lnTo>
                    <a:pt x="3329" y="6184"/>
                  </a:lnTo>
                  <a:cubicBezTo>
                    <a:pt x="1295" y="6184"/>
                    <a:pt x="-255" y="4571"/>
                    <a:pt x="36" y="2689"/>
                  </a:cubicBezTo>
                  <a:lnTo>
                    <a:pt x="36" y="2689"/>
                  </a:lnTo>
                  <a:cubicBezTo>
                    <a:pt x="229" y="1165"/>
                    <a:pt x="1682" y="0"/>
                    <a:pt x="3329" y="0"/>
                  </a:cubicBezTo>
                  <a:lnTo>
                    <a:pt x="17761" y="0"/>
                  </a:lnTo>
                  <a:cubicBezTo>
                    <a:pt x="19795" y="0"/>
                    <a:pt x="21345" y="1613"/>
                    <a:pt x="21054" y="3495"/>
                  </a:cubicBezTo>
                  <a:lnTo>
                    <a:pt x="21054" y="3495"/>
                  </a:lnTo>
                  <a:cubicBezTo>
                    <a:pt x="20861" y="5019"/>
                    <a:pt x="19408" y="6184"/>
                    <a:pt x="17761" y="6184"/>
                  </a:cubicBezTo>
                  <a:lnTo>
                    <a:pt x="14371" y="6184"/>
                  </a:lnTo>
                  <a:lnTo>
                    <a:pt x="12434" y="19001"/>
                  </a:lnTo>
                  <a:cubicBezTo>
                    <a:pt x="12240" y="20435"/>
                    <a:pt x="10787" y="21600"/>
                    <a:pt x="9140" y="21600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4FA2A25-8254-0E44-B226-E848587E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29EC535-2855-5041-8440-E0DB706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AB01F2-46E1-654A-AE19-1B241CF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35D3D8-96A2-D145-8587-122D3F0F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5168527"/>
            <a:ext cx="7597452" cy="996778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75C65C7-CBBB-CD48-8902-3DBEEF93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920" y="365125"/>
            <a:ext cx="8027367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D03D5B56-63EE-B04C-BCC1-B3ECEFE85F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98" y="2270171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D30A5B-E6DE-6B41-B5D2-F8940C82078A}"/>
              </a:ext>
            </a:extLst>
          </p:cNvPr>
          <p:cNvGrpSpPr/>
          <p:nvPr userDrawn="1"/>
        </p:nvGrpSpPr>
        <p:grpSpPr>
          <a:xfrm>
            <a:off x="0" y="406861"/>
            <a:ext cx="12192000" cy="6451139"/>
            <a:chOff x="756175" y="4597400"/>
            <a:chExt cx="2450575" cy="129667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ADA2649A-0411-6C45-BC9A-9A5F80014EBD}"/>
                </a:ext>
              </a:extLst>
            </p:cNvPr>
            <p:cNvSpPr/>
            <p:nvPr/>
          </p:nvSpPr>
          <p:spPr>
            <a:xfrm>
              <a:off x="2171700" y="4597400"/>
              <a:ext cx="487681" cy="22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5" y="21600"/>
                  </a:moveTo>
                  <a:cubicBezTo>
                    <a:pt x="21262" y="21600"/>
                    <a:pt x="21150" y="21356"/>
                    <a:pt x="21150" y="21112"/>
                  </a:cubicBezTo>
                  <a:cubicBezTo>
                    <a:pt x="21150" y="10007"/>
                    <a:pt x="16988" y="976"/>
                    <a:pt x="11869" y="976"/>
                  </a:cubicBezTo>
                  <a:lnTo>
                    <a:pt x="225" y="976"/>
                  </a:lnTo>
                  <a:cubicBezTo>
                    <a:pt x="112" y="976"/>
                    <a:pt x="0" y="732"/>
                    <a:pt x="0" y="488"/>
                  </a:cubicBezTo>
                  <a:cubicBezTo>
                    <a:pt x="0" y="244"/>
                    <a:pt x="112" y="0"/>
                    <a:pt x="225" y="0"/>
                  </a:cubicBezTo>
                  <a:cubicBezTo>
                    <a:pt x="281" y="0"/>
                    <a:pt x="394" y="0"/>
                    <a:pt x="506" y="0"/>
                  </a:cubicBezTo>
                  <a:lnTo>
                    <a:pt x="11925" y="0"/>
                  </a:lnTo>
                  <a:cubicBezTo>
                    <a:pt x="17269" y="0"/>
                    <a:pt x="21600" y="9397"/>
                    <a:pt x="21600" y="20990"/>
                  </a:cubicBezTo>
                  <a:cubicBezTo>
                    <a:pt x="21600" y="21356"/>
                    <a:pt x="21488" y="21600"/>
                    <a:pt x="21375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4820551-0515-6944-B76F-D1A7D670D605}"/>
                </a:ext>
              </a:extLst>
            </p:cNvPr>
            <p:cNvSpPr/>
            <p:nvPr/>
          </p:nvSpPr>
          <p:spPr>
            <a:xfrm>
              <a:off x="2730499" y="4838700"/>
              <a:ext cx="223859" cy="22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21112" y="21600"/>
                  </a:moveTo>
                  <a:cubicBezTo>
                    <a:pt x="20868" y="21600"/>
                    <a:pt x="20624" y="21356"/>
                    <a:pt x="20624" y="21112"/>
                  </a:cubicBezTo>
                  <a:cubicBezTo>
                    <a:pt x="20624" y="10007"/>
                    <a:pt x="11593" y="976"/>
                    <a:pt x="488" y="976"/>
                  </a:cubicBezTo>
                  <a:cubicBezTo>
                    <a:pt x="244" y="976"/>
                    <a:pt x="0" y="732"/>
                    <a:pt x="0" y="488"/>
                  </a:cubicBezTo>
                  <a:cubicBezTo>
                    <a:pt x="0" y="244"/>
                    <a:pt x="244" y="0"/>
                    <a:pt x="488" y="0"/>
                  </a:cubicBezTo>
                  <a:cubicBezTo>
                    <a:pt x="12081" y="0"/>
                    <a:pt x="21478" y="9397"/>
                    <a:pt x="21478" y="20990"/>
                  </a:cubicBezTo>
                  <a:cubicBezTo>
                    <a:pt x="21600" y="21356"/>
                    <a:pt x="21356" y="21600"/>
                    <a:pt x="21112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2DE25ECD-8EA2-E94D-8852-ACF7C5118B0D}"/>
                </a:ext>
              </a:extLst>
            </p:cNvPr>
            <p:cNvSpPr/>
            <p:nvPr/>
          </p:nvSpPr>
          <p:spPr>
            <a:xfrm>
              <a:off x="2133600" y="5575299"/>
              <a:ext cx="689293" cy="25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49" y="21600"/>
                  </a:moveTo>
                  <a:cubicBezTo>
                    <a:pt x="109" y="21600"/>
                    <a:pt x="70" y="21600"/>
                    <a:pt x="30" y="21491"/>
                  </a:cubicBezTo>
                  <a:cubicBezTo>
                    <a:pt x="-10" y="21383"/>
                    <a:pt x="-10" y="21057"/>
                    <a:pt x="30" y="20949"/>
                  </a:cubicBezTo>
                  <a:cubicBezTo>
                    <a:pt x="626" y="19321"/>
                    <a:pt x="1462" y="18344"/>
                    <a:pt x="2297" y="18344"/>
                  </a:cubicBezTo>
                  <a:lnTo>
                    <a:pt x="14708" y="18344"/>
                  </a:lnTo>
                  <a:cubicBezTo>
                    <a:pt x="18328" y="18344"/>
                    <a:pt x="21272" y="10312"/>
                    <a:pt x="21272" y="434"/>
                  </a:cubicBezTo>
                  <a:cubicBezTo>
                    <a:pt x="21272" y="217"/>
                    <a:pt x="21351" y="0"/>
                    <a:pt x="21431" y="0"/>
                  </a:cubicBezTo>
                  <a:cubicBezTo>
                    <a:pt x="21510" y="0"/>
                    <a:pt x="21590" y="217"/>
                    <a:pt x="21590" y="434"/>
                  </a:cubicBezTo>
                  <a:cubicBezTo>
                    <a:pt x="21590" y="10746"/>
                    <a:pt x="18527" y="19104"/>
                    <a:pt x="14748" y="19104"/>
                  </a:cubicBezTo>
                  <a:lnTo>
                    <a:pt x="2337" y="19104"/>
                  </a:lnTo>
                  <a:cubicBezTo>
                    <a:pt x="1541" y="19104"/>
                    <a:pt x="825" y="19972"/>
                    <a:pt x="268" y="21491"/>
                  </a:cubicBezTo>
                  <a:cubicBezTo>
                    <a:pt x="229" y="21491"/>
                    <a:pt x="189" y="21600"/>
                    <a:pt x="14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BBC8789-4659-1D49-B51F-B5028BF3D9B1}"/>
                </a:ext>
              </a:extLst>
            </p:cNvPr>
            <p:cNvSpPr/>
            <p:nvPr/>
          </p:nvSpPr>
          <p:spPr>
            <a:xfrm>
              <a:off x="812800" y="5257799"/>
              <a:ext cx="1019493" cy="46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21519" y="21600"/>
                  </a:moveTo>
                  <a:cubicBezTo>
                    <a:pt x="21492" y="21600"/>
                    <a:pt x="21466" y="21600"/>
                    <a:pt x="21439" y="21541"/>
                  </a:cubicBezTo>
                  <a:cubicBezTo>
                    <a:pt x="21089" y="20774"/>
                    <a:pt x="20632" y="20361"/>
                    <a:pt x="20121" y="20361"/>
                  </a:cubicBezTo>
                  <a:lnTo>
                    <a:pt x="4627" y="20361"/>
                  </a:lnTo>
                  <a:cubicBezTo>
                    <a:pt x="3389" y="20361"/>
                    <a:pt x="2206" y="19298"/>
                    <a:pt x="1345" y="17351"/>
                  </a:cubicBezTo>
                  <a:cubicBezTo>
                    <a:pt x="484" y="15403"/>
                    <a:pt x="0" y="12866"/>
                    <a:pt x="0" y="10092"/>
                  </a:cubicBezTo>
                  <a:cubicBezTo>
                    <a:pt x="27" y="4544"/>
                    <a:pt x="2125" y="0"/>
                    <a:pt x="4680" y="0"/>
                  </a:cubicBezTo>
                  <a:cubicBezTo>
                    <a:pt x="4734" y="0"/>
                    <a:pt x="4788" y="118"/>
                    <a:pt x="4788" y="236"/>
                  </a:cubicBezTo>
                  <a:cubicBezTo>
                    <a:pt x="4788" y="354"/>
                    <a:pt x="4734" y="472"/>
                    <a:pt x="4680" y="472"/>
                  </a:cubicBezTo>
                  <a:cubicBezTo>
                    <a:pt x="2233" y="472"/>
                    <a:pt x="215" y="4780"/>
                    <a:pt x="188" y="10151"/>
                  </a:cubicBezTo>
                  <a:cubicBezTo>
                    <a:pt x="188" y="12748"/>
                    <a:pt x="646" y="15226"/>
                    <a:pt x="1479" y="17056"/>
                  </a:cubicBezTo>
                  <a:cubicBezTo>
                    <a:pt x="2313" y="18885"/>
                    <a:pt x="3443" y="19948"/>
                    <a:pt x="4627" y="19948"/>
                  </a:cubicBezTo>
                  <a:lnTo>
                    <a:pt x="20121" y="19948"/>
                  </a:lnTo>
                  <a:cubicBezTo>
                    <a:pt x="20659" y="19948"/>
                    <a:pt x="21197" y="20420"/>
                    <a:pt x="21573" y="21246"/>
                  </a:cubicBezTo>
                  <a:cubicBezTo>
                    <a:pt x="21600" y="21305"/>
                    <a:pt x="21600" y="21482"/>
                    <a:pt x="21573" y="21541"/>
                  </a:cubicBezTo>
                  <a:cubicBezTo>
                    <a:pt x="21573" y="21541"/>
                    <a:pt x="21546" y="21600"/>
                    <a:pt x="2151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E33FB6A-732E-B84A-9014-B7C4E8E28E4D}"/>
                </a:ext>
              </a:extLst>
            </p:cNvPr>
            <p:cNvSpPr/>
            <p:nvPr/>
          </p:nvSpPr>
          <p:spPr>
            <a:xfrm>
              <a:off x="1981200" y="4660899"/>
              <a:ext cx="621030" cy="43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3" y="0"/>
                  </a:moveTo>
                  <a:lnTo>
                    <a:pt x="7156" y="0"/>
                  </a:lnTo>
                  <a:cubicBezTo>
                    <a:pt x="7112" y="0"/>
                    <a:pt x="7067" y="0"/>
                    <a:pt x="7023" y="0"/>
                  </a:cubicBezTo>
                  <a:cubicBezTo>
                    <a:pt x="3136" y="126"/>
                    <a:pt x="0" y="5101"/>
                    <a:pt x="0" y="11272"/>
                  </a:cubicBezTo>
                  <a:cubicBezTo>
                    <a:pt x="0" y="11272"/>
                    <a:pt x="0" y="11272"/>
                    <a:pt x="0" y="11272"/>
                  </a:cubicBezTo>
                  <a:lnTo>
                    <a:pt x="0" y="15555"/>
                  </a:lnTo>
                  <a:lnTo>
                    <a:pt x="0" y="21600"/>
                  </a:lnTo>
                  <a:lnTo>
                    <a:pt x="4240" y="15555"/>
                  </a:lnTo>
                  <a:lnTo>
                    <a:pt x="7730" y="15555"/>
                  </a:lnTo>
                  <a:lnTo>
                    <a:pt x="16123" y="15555"/>
                  </a:lnTo>
                  <a:cubicBezTo>
                    <a:pt x="19126" y="15555"/>
                    <a:pt x="21600" y="12091"/>
                    <a:pt x="21600" y="7746"/>
                  </a:cubicBezTo>
                  <a:lnTo>
                    <a:pt x="21600" y="7746"/>
                  </a:lnTo>
                  <a:cubicBezTo>
                    <a:pt x="21600" y="3527"/>
                    <a:pt x="19126" y="0"/>
                    <a:pt x="16123" y="0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C8474BFD-037B-5F41-BA63-8A6CCB5463E5}"/>
                </a:ext>
              </a:extLst>
            </p:cNvPr>
            <p:cNvSpPr/>
            <p:nvPr/>
          </p:nvSpPr>
          <p:spPr>
            <a:xfrm>
              <a:off x="1974325" y="4902200"/>
              <a:ext cx="918210" cy="489175"/>
            </a:xfrm>
            <a:custGeom>
              <a:avLst/>
              <a:gdLst>
                <a:gd name="connsiteX0" fmla="*/ 17895 w 21600"/>
                <a:gd name="connsiteY0" fmla="*/ 0 h 23839"/>
                <a:gd name="connsiteX1" fmla="*/ 4840 w 21600"/>
                <a:gd name="connsiteY1" fmla="*/ 0 h 23839"/>
                <a:gd name="connsiteX2" fmla="*/ 4750 w 21600"/>
                <a:gd name="connsiteY2" fmla="*/ 0 h 23839"/>
                <a:gd name="connsiteX3" fmla="*/ 0 w 21600"/>
                <a:gd name="connsiteY3" fmla="*/ 11079 h 23839"/>
                <a:gd name="connsiteX4" fmla="*/ 0 w 21600"/>
                <a:gd name="connsiteY4" fmla="*/ 11079 h 23839"/>
                <a:gd name="connsiteX5" fmla="*/ 0 w 21600"/>
                <a:gd name="connsiteY5" fmla="*/ 15287 h 23839"/>
                <a:gd name="connsiteX6" fmla="*/ 28 w 21600"/>
                <a:gd name="connsiteY6" fmla="*/ 23839 h 23839"/>
                <a:gd name="connsiteX7" fmla="*/ 3047 w 21600"/>
                <a:gd name="connsiteY7" fmla="*/ 15287 h 23839"/>
                <a:gd name="connsiteX8" fmla="*/ 17895 w 21600"/>
                <a:gd name="connsiteY8" fmla="*/ 15287 h 23839"/>
                <a:gd name="connsiteX9" fmla="*/ 21600 w 21600"/>
                <a:gd name="connsiteY9" fmla="*/ 7613 h 23839"/>
                <a:gd name="connsiteX10" fmla="*/ 21600 w 21600"/>
                <a:gd name="connsiteY10" fmla="*/ 7613 h 23839"/>
                <a:gd name="connsiteX11" fmla="*/ 17895 w 21600"/>
                <a:gd name="connsiteY11" fmla="*/ 0 h 2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3839" extrusionOk="0">
                  <a:moveTo>
                    <a:pt x="17895" y="0"/>
                  </a:moveTo>
                  <a:lnTo>
                    <a:pt x="4840" y="0"/>
                  </a:lnTo>
                  <a:lnTo>
                    <a:pt x="4750" y="0"/>
                  </a:lnTo>
                  <a:cubicBezTo>
                    <a:pt x="2121" y="124"/>
                    <a:pt x="0" y="5013"/>
                    <a:pt x="0" y="11079"/>
                  </a:cubicBezTo>
                  <a:lnTo>
                    <a:pt x="0" y="11079"/>
                  </a:lnTo>
                  <a:lnTo>
                    <a:pt x="0" y="15287"/>
                  </a:lnTo>
                  <a:cubicBezTo>
                    <a:pt x="9" y="18138"/>
                    <a:pt x="19" y="20988"/>
                    <a:pt x="28" y="23839"/>
                  </a:cubicBezTo>
                  <a:lnTo>
                    <a:pt x="3047" y="15287"/>
                  </a:lnTo>
                  <a:lnTo>
                    <a:pt x="17895" y="15287"/>
                  </a:lnTo>
                  <a:cubicBezTo>
                    <a:pt x="19927" y="15287"/>
                    <a:pt x="21600" y="11883"/>
                    <a:pt x="21600" y="7613"/>
                  </a:cubicBezTo>
                  <a:lnTo>
                    <a:pt x="21600" y="7613"/>
                  </a:lnTo>
                  <a:cubicBezTo>
                    <a:pt x="21600" y="3404"/>
                    <a:pt x="19957" y="0"/>
                    <a:pt x="17895" y="0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A60D2936-BC5B-F04A-B76A-F1799C4D4AB5}"/>
                </a:ext>
              </a:extLst>
            </p:cNvPr>
            <p:cNvSpPr/>
            <p:nvPr/>
          </p:nvSpPr>
          <p:spPr>
            <a:xfrm>
              <a:off x="1980008" y="5144423"/>
              <a:ext cx="1226742" cy="517576"/>
            </a:xfrm>
            <a:custGeom>
              <a:avLst/>
              <a:gdLst>
                <a:gd name="connsiteX0" fmla="*/ 21599 w 21621"/>
                <a:gd name="connsiteY0" fmla="*/ 0 h 22659"/>
                <a:gd name="connsiteX1" fmla="*/ 3647 w 21621"/>
                <a:gd name="connsiteY1" fmla="*/ 0 h 22659"/>
                <a:gd name="connsiteX2" fmla="*/ 3580 w 21621"/>
                <a:gd name="connsiteY2" fmla="*/ 0 h 22659"/>
                <a:gd name="connsiteX3" fmla="*/ 21 w 21621"/>
                <a:gd name="connsiteY3" fmla="*/ 10422 h 22659"/>
                <a:gd name="connsiteX4" fmla="*/ 21 w 21621"/>
                <a:gd name="connsiteY4" fmla="*/ 10422 h 22659"/>
                <a:gd name="connsiteX5" fmla="*/ 21 w 21621"/>
                <a:gd name="connsiteY5" fmla="*/ 14381 h 22659"/>
                <a:gd name="connsiteX6" fmla="*/ 0 w 21621"/>
                <a:gd name="connsiteY6" fmla="*/ 22659 h 22659"/>
                <a:gd name="connsiteX7" fmla="*/ 2797 w 21621"/>
                <a:gd name="connsiteY7" fmla="*/ 14381 h 22659"/>
                <a:gd name="connsiteX8" fmla="*/ 21621 w 21621"/>
                <a:gd name="connsiteY8" fmla="*/ 14381 h 22659"/>
                <a:gd name="connsiteX9" fmla="*/ 21621 w 21621"/>
                <a:gd name="connsiteY9" fmla="*/ 0 h 22659"/>
                <a:gd name="connsiteX10" fmla="*/ 21599 w 21621"/>
                <a:gd name="connsiteY10" fmla="*/ 0 h 2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21" h="22659" extrusionOk="0">
                  <a:moveTo>
                    <a:pt x="21599" y="0"/>
                  </a:moveTo>
                  <a:lnTo>
                    <a:pt x="3647" y="0"/>
                  </a:lnTo>
                  <a:lnTo>
                    <a:pt x="3580" y="0"/>
                  </a:lnTo>
                  <a:cubicBezTo>
                    <a:pt x="1610" y="116"/>
                    <a:pt x="21" y="4716"/>
                    <a:pt x="21" y="10422"/>
                  </a:cubicBezTo>
                  <a:lnTo>
                    <a:pt x="21" y="10422"/>
                  </a:lnTo>
                  <a:lnTo>
                    <a:pt x="21" y="14381"/>
                  </a:lnTo>
                  <a:cubicBezTo>
                    <a:pt x="14" y="17140"/>
                    <a:pt x="7" y="19900"/>
                    <a:pt x="0" y="22659"/>
                  </a:cubicBezTo>
                  <a:lnTo>
                    <a:pt x="2797" y="14381"/>
                  </a:lnTo>
                  <a:lnTo>
                    <a:pt x="21621" y="14381"/>
                  </a:lnTo>
                  <a:lnTo>
                    <a:pt x="21621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E640AF13-AFBF-DF49-8C96-CCE5FF8FF238}"/>
                </a:ext>
              </a:extLst>
            </p:cNvPr>
            <p:cNvSpPr/>
            <p:nvPr/>
          </p:nvSpPr>
          <p:spPr>
            <a:xfrm>
              <a:off x="756175" y="4775200"/>
              <a:ext cx="1225550" cy="48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148"/>
                  </a:moveTo>
                  <a:cubicBezTo>
                    <a:pt x="21600" y="4592"/>
                    <a:pt x="20011" y="113"/>
                    <a:pt x="18041" y="0"/>
                  </a:cubicBezTo>
                  <a:cubicBezTo>
                    <a:pt x="18019" y="0"/>
                    <a:pt x="17996" y="0"/>
                    <a:pt x="17974" y="0"/>
                  </a:cubicBezTo>
                  <a:lnTo>
                    <a:pt x="0" y="0"/>
                  </a:lnTo>
                  <a:lnTo>
                    <a:pt x="0" y="14003"/>
                  </a:lnTo>
                  <a:lnTo>
                    <a:pt x="17683" y="14003"/>
                  </a:lnTo>
                  <a:lnTo>
                    <a:pt x="19474" y="14003"/>
                  </a:lnTo>
                  <a:lnTo>
                    <a:pt x="21600" y="21600"/>
                  </a:lnTo>
                  <a:lnTo>
                    <a:pt x="21600" y="14003"/>
                  </a:lnTo>
                  <a:lnTo>
                    <a:pt x="21600" y="10148"/>
                  </a:lnTo>
                  <a:cubicBezTo>
                    <a:pt x="21600" y="10148"/>
                    <a:pt x="21600" y="10148"/>
                    <a:pt x="21600" y="10148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4E4E21DE-2E4D-F74B-8BAD-27EBD5EF34BF}"/>
                </a:ext>
              </a:extLst>
            </p:cNvPr>
            <p:cNvSpPr/>
            <p:nvPr/>
          </p:nvSpPr>
          <p:spPr>
            <a:xfrm>
              <a:off x="1168400" y="5029200"/>
              <a:ext cx="812800" cy="5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70"/>
                  </a:moveTo>
                  <a:cubicBezTo>
                    <a:pt x="21600" y="4331"/>
                    <a:pt x="19204" y="107"/>
                    <a:pt x="16234" y="0"/>
                  </a:cubicBezTo>
                  <a:cubicBezTo>
                    <a:pt x="16200" y="0"/>
                    <a:pt x="16166" y="0"/>
                    <a:pt x="16132" y="0"/>
                  </a:cubicBezTo>
                  <a:lnTo>
                    <a:pt x="4185" y="0"/>
                  </a:lnTo>
                  <a:cubicBezTo>
                    <a:pt x="1890" y="0"/>
                    <a:pt x="0" y="2941"/>
                    <a:pt x="0" y="6630"/>
                  </a:cubicBezTo>
                  <a:cubicBezTo>
                    <a:pt x="0" y="10319"/>
                    <a:pt x="1856" y="13259"/>
                    <a:pt x="4185" y="13259"/>
                  </a:cubicBezTo>
                  <a:lnTo>
                    <a:pt x="15727" y="13259"/>
                  </a:lnTo>
                  <a:lnTo>
                    <a:pt x="17786" y="13259"/>
                  </a:lnTo>
                  <a:lnTo>
                    <a:pt x="21600" y="21600"/>
                  </a:lnTo>
                  <a:lnTo>
                    <a:pt x="21600" y="13259"/>
                  </a:lnTo>
                  <a:lnTo>
                    <a:pt x="21600" y="9570"/>
                  </a:lnTo>
                  <a:cubicBezTo>
                    <a:pt x="21600" y="9570"/>
                    <a:pt x="21600" y="9570"/>
                    <a:pt x="21600" y="957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E39812DE-77C5-9C42-A355-AD244E628ACB}"/>
                </a:ext>
              </a:extLst>
            </p:cNvPr>
            <p:cNvSpPr/>
            <p:nvPr/>
          </p:nvSpPr>
          <p:spPr>
            <a:xfrm>
              <a:off x="871143" y="5321299"/>
              <a:ext cx="1111268" cy="474981"/>
            </a:xfrm>
            <a:custGeom>
              <a:avLst/>
              <a:gdLst>
                <a:gd name="connsiteX0" fmla="*/ 21551 w 21576"/>
                <a:gd name="connsiteY0" fmla="*/ 10338 h 21600"/>
                <a:gd name="connsiteX1" fmla="*/ 21551 w 21576"/>
                <a:gd name="connsiteY1" fmla="*/ 10338 h 21600"/>
                <a:gd name="connsiteX2" fmla="*/ 17631 w 21576"/>
                <a:gd name="connsiteY2" fmla="*/ 0 h 21600"/>
                <a:gd name="connsiteX3" fmla="*/ 17557 w 21576"/>
                <a:gd name="connsiteY3" fmla="*/ 0 h 21600"/>
                <a:gd name="connsiteX4" fmla="*/ 3083 w 21576"/>
                <a:gd name="connsiteY4" fmla="*/ 0 h 21600"/>
                <a:gd name="connsiteX5" fmla="*/ 1 w 21576"/>
                <a:gd name="connsiteY5" fmla="*/ 7104 h 21600"/>
                <a:gd name="connsiteX6" fmla="*/ 3058 w 21576"/>
                <a:gd name="connsiteY6" fmla="*/ 14323 h 21600"/>
                <a:gd name="connsiteX7" fmla="*/ 17261 w 21576"/>
                <a:gd name="connsiteY7" fmla="*/ 14323 h 21600"/>
                <a:gd name="connsiteX8" fmla="*/ 17261 w 21576"/>
                <a:gd name="connsiteY8" fmla="*/ 14323 h 21600"/>
                <a:gd name="connsiteX9" fmla="*/ 19308 w 21576"/>
                <a:gd name="connsiteY9" fmla="*/ 16287 h 21600"/>
                <a:gd name="connsiteX10" fmla="*/ 21576 w 21576"/>
                <a:gd name="connsiteY10" fmla="*/ 21600 h 21600"/>
                <a:gd name="connsiteX11" fmla="*/ 21576 w 21576"/>
                <a:gd name="connsiteY11" fmla="*/ 14323 h 21600"/>
                <a:gd name="connsiteX12" fmla="*/ 21576 w 21576"/>
                <a:gd name="connsiteY12" fmla="*/ 10338 h 21600"/>
                <a:gd name="connsiteX13" fmla="*/ 21551 w 21576"/>
                <a:gd name="connsiteY13" fmla="*/ 10338 h 21600"/>
                <a:gd name="connsiteX0" fmla="*/ 21551 w 21576"/>
                <a:gd name="connsiteY0" fmla="*/ 10338 h 21600"/>
                <a:gd name="connsiteX1" fmla="*/ 21551 w 21576"/>
                <a:gd name="connsiteY1" fmla="*/ 10338 h 21600"/>
                <a:gd name="connsiteX2" fmla="*/ 17631 w 21576"/>
                <a:gd name="connsiteY2" fmla="*/ 0 h 21600"/>
                <a:gd name="connsiteX3" fmla="*/ 17557 w 21576"/>
                <a:gd name="connsiteY3" fmla="*/ 0 h 21600"/>
                <a:gd name="connsiteX4" fmla="*/ 3083 w 21576"/>
                <a:gd name="connsiteY4" fmla="*/ 0 h 21600"/>
                <a:gd name="connsiteX5" fmla="*/ 1 w 21576"/>
                <a:gd name="connsiteY5" fmla="*/ 7104 h 21600"/>
                <a:gd name="connsiteX6" fmla="*/ 3058 w 21576"/>
                <a:gd name="connsiteY6" fmla="*/ 14323 h 21600"/>
                <a:gd name="connsiteX7" fmla="*/ 17261 w 21576"/>
                <a:gd name="connsiteY7" fmla="*/ 14323 h 21600"/>
                <a:gd name="connsiteX8" fmla="*/ 17261 w 21576"/>
                <a:gd name="connsiteY8" fmla="*/ 14323 h 21600"/>
                <a:gd name="connsiteX9" fmla="*/ 19308 w 21576"/>
                <a:gd name="connsiteY9" fmla="*/ 16287 h 21600"/>
                <a:gd name="connsiteX10" fmla="*/ 21576 w 21576"/>
                <a:gd name="connsiteY10" fmla="*/ 21600 h 21600"/>
                <a:gd name="connsiteX11" fmla="*/ 21576 w 21576"/>
                <a:gd name="connsiteY11" fmla="*/ 10338 h 21600"/>
                <a:gd name="connsiteX12" fmla="*/ 21551 w 21576"/>
                <a:gd name="connsiteY12" fmla="*/ 10338 h 21600"/>
                <a:gd name="connsiteX0" fmla="*/ 21576 w 21576"/>
                <a:gd name="connsiteY0" fmla="*/ 10338 h 21600"/>
                <a:gd name="connsiteX1" fmla="*/ 21551 w 21576"/>
                <a:gd name="connsiteY1" fmla="*/ 10338 h 21600"/>
                <a:gd name="connsiteX2" fmla="*/ 17631 w 21576"/>
                <a:gd name="connsiteY2" fmla="*/ 0 h 21600"/>
                <a:gd name="connsiteX3" fmla="*/ 17557 w 21576"/>
                <a:gd name="connsiteY3" fmla="*/ 0 h 21600"/>
                <a:gd name="connsiteX4" fmla="*/ 3083 w 21576"/>
                <a:gd name="connsiteY4" fmla="*/ 0 h 21600"/>
                <a:gd name="connsiteX5" fmla="*/ 1 w 21576"/>
                <a:gd name="connsiteY5" fmla="*/ 7104 h 21600"/>
                <a:gd name="connsiteX6" fmla="*/ 3058 w 21576"/>
                <a:gd name="connsiteY6" fmla="*/ 14323 h 21600"/>
                <a:gd name="connsiteX7" fmla="*/ 17261 w 21576"/>
                <a:gd name="connsiteY7" fmla="*/ 14323 h 21600"/>
                <a:gd name="connsiteX8" fmla="*/ 17261 w 21576"/>
                <a:gd name="connsiteY8" fmla="*/ 14323 h 21600"/>
                <a:gd name="connsiteX9" fmla="*/ 19308 w 21576"/>
                <a:gd name="connsiteY9" fmla="*/ 16287 h 21600"/>
                <a:gd name="connsiteX10" fmla="*/ 21576 w 21576"/>
                <a:gd name="connsiteY10" fmla="*/ 21600 h 21600"/>
                <a:gd name="connsiteX11" fmla="*/ 21576 w 21576"/>
                <a:gd name="connsiteY11" fmla="*/ 10338 h 21600"/>
                <a:gd name="connsiteX0" fmla="*/ 21576 w 21576"/>
                <a:gd name="connsiteY0" fmla="*/ 21600 h 21600"/>
                <a:gd name="connsiteX1" fmla="*/ 21551 w 21576"/>
                <a:gd name="connsiteY1" fmla="*/ 10338 h 21600"/>
                <a:gd name="connsiteX2" fmla="*/ 17631 w 21576"/>
                <a:gd name="connsiteY2" fmla="*/ 0 h 21600"/>
                <a:gd name="connsiteX3" fmla="*/ 17557 w 21576"/>
                <a:gd name="connsiteY3" fmla="*/ 0 h 21600"/>
                <a:gd name="connsiteX4" fmla="*/ 3083 w 21576"/>
                <a:gd name="connsiteY4" fmla="*/ 0 h 21600"/>
                <a:gd name="connsiteX5" fmla="*/ 1 w 21576"/>
                <a:gd name="connsiteY5" fmla="*/ 7104 h 21600"/>
                <a:gd name="connsiteX6" fmla="*/ 3058 w 21576"/>
                <a:gd name="connsiteY6" fmla="*/ 14323 h 21600"/>
                <a:gd name="connsiteX7" fmla="*/ 17261 w 21576"/>
                <a:gd name="connsiteY7" fmla="*/ 14323 h 21600"/>
                <a:gd name="connsiteX8" fmla="*/ 17261 w 21576"/>
                <a:gd name="connsiteY8" fmla="*/ 14323 h 21600"/>
                <a:gd name="connsiteX9" fmla="*/ 19308 w 21576"/>
                <a:gd name="connsiteY9" fmla="*/ 16287 h 21600"/>
                <a:gd name="connsiteX10" fmla="*/ 21576 w 21576"/>
                <a:gd name="connsiteY10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76" h="21600" extrusionOk="0">
                  <a:moveTo>
                    <a:pt x="21576" y="21600"/>
                  </a:moveTo>
                  <a:cubicBezTo>
                    <a:pt x="21568" y="17846"/>
                    <a:pt x="21559" y="14092"/>
                    <a:pt x="21551" y="10338"/>
                  </a:cubicBezTo>
                  <a:cubicBezTo>
                    <a:pt x="21551" y="4678"/>
                    <a:pt x="19801" y="115"/>
                    <a:pt x="17631" y="0"/>
                  </a:cubicBezTo>
                  <a:lnTo>
                    <a:pt x="17557" y="0"/>
                  </a:lnTo>
                  <a:lnTo>
                    <a:pt x="3083" y="0"/>
                  </a:lnTo>
                  <a:cubicBezTo>
                    <a:pt x="1406" y="0"/>
                    <a:pt x="1" y="3176"/>
                    <a:pt x="1" y="7104"/>
                  </a:cubicBezTo>
                  <a:cubicBezTo>
                    <a:pt x="-24" y="11089"/>
                    <a:pt x="1357" y="14323"/>
                    <a:pt x="3058" y="14323"/>
                  </a:cubicBezTo>
                  <a:lnTo>
                    <a:pt x="17261" y="14323"/>
                  </a:lnTo>
                  <a:lnTo>
                    <a:pt x="17261" y="14323"/>
                  </a:lnTo>
                  <a:cubicBezTo>
                    <a:pt x="18025" y="14323"/>
                    <a:pt x="18765" y="15016"/>
                    <a:pt x="19308" y="16287"/>
                  </a:cubicBezTo>
                  <a:lnTo>
                    <a:pt x="21576" y="21600"/>
                  </a:ln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AAEA2309-4D7D-2F48-A5DE-DCBE980E0CD2}"/>
                </a:ext>
              </a:extLst>
            </p:cNvPr>
            <p:cNvSpPr/>
            <p:nvPr/>
          </p:nvSpPr>
          <p:spPr>
            <a:xfrm>
              <a:off x="1980493" y="5422899"/>
              <a:ext cx="774701" cy="47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09" y="0"/>
                  </a:moveTo>
                  <a:lnTo>
                    <a:pt x="5736" y="0"/>
                  </a:lnTo>
                  <a:cubicBezTo>
                    <a:pt x="5701" y="0"/>
                    <a:pt x="5666" y="0"/>
                    <a:pt x="5630" y="0"/>
                  </a:cubicBezTo>
                  <a:cubicBezTo>
                    <a:pt x="2514" y="116"/>
                    <a:pt x="0" y="4716"/>
                    <a:pt x="0" y="10422"/>
                  </a:cubicBezTo>
                  <a:cubicBezTo>
                    <a:pt x="0" y="10422"/>
                    <a:pt x="0" y="10422"/>
                    <a:pt x="0" y="10422"/>
                  </a:cubicBezTo>
                  <a:lnTo>
                    <a:pt x="0" y="14381"/>
                  </a:lnTo>
                  <a:lnTo>
                    <a:pt x="0" y="21600"/>
                  </a:lnTo>
                  <a:lnTo>
                    <a:pt x="3116" y="16477"/>
                  </a:lnTo>
                  <a:cubicBezTo>
                    <a:pt x="3930" y="15137"/>
                    <a:pt x="5028" y="14381"/>
                    <a:pt x="6161" y="14381"/>
                  </a:cubicBezTo>
                  <a:lnTo>
                    <a:pt x="6161" y="14381"/>
                  </a:lnTo>
                  <a:lnTo>
                    <a:pt x="17209" y="14381"/>
                  </a:lnTo>
                  <a:cubicBezTo>
                    <a:pt x="19617" y="14381"/>
                    <a:pt x="21600" y="11178"/>
                    <a:pt x="21600" y="7161"/>
                  </a:cubicBezTo>
                  <a:lnTo>
                    <a:pt x="21600" y="7161"/>
                  </a:lnTo>
                  <a:cubicBezTo>
                    <a:pt x="21565" y="3202"/>
                    <a:pt x="19617" y="0"/>
                    <a:pt x="17209" y="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88"/>
            <a:ext cx="5222290" cy="78979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512"/>
            <a:ext cx="4618335" cy="954097"/>
          </a:xfrm>
        </p:spPr>
        <p:txBody>
          <a:bodyPr>
            <a:normAutofit/>
          </a:bodyPr>
          <a:lstStyle>
            <a:lvl1pPr algn="r"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 algn="r"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 algn="r"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 algn="r"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 algn="r"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FFF894F0-3B61-AF40-8800-96B1E88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AE6B88D-8E51-B945-AF22-FCBDDB4A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E88B85F-3526-744C-8C20-65FCBD8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4CA02FB-1F7B-7B42-84D1-5082AE556C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88369" y="3416404"/>
            <a:ext cx="4764215" cy="954097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D98ADC-1030-6D45-9616-A9346AEFB12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88369" y="2132728"/>
            <a:ext cx="3612087" cy="954097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43E51A-2711-1641-A42A-0CC0E8EE5AD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88369" y="910598"/>
            <a:ext cx="2243935" cy="954097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89CEA59-ED4D-4A42-9AC1-C0A88AD12C0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88369" y="4796798"/>
            <a:ext cx="3036023" cy="954097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6CFE019-F23C-C64A-A5AA-08A345FF691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351584" y="2827319"/>
            <a:ext cx="3104951" cy="954097"/>
          </a:xfrm>
        </p:spPr>
        <p:txBody>
          <a:bodyPr>
            <a:normAutofit/>
          </a:bodyPr>
          <a:lstStyle>
            <a:lvl1pPr algn="r"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1pPr>
            <a:lvl2pPr algn="r"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2pPr>
            <a:lvl3pPr algn="r"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3pPr>
            <a:lvl4pPr algn="r"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4pPr>
            <a:lvl5pPr algn="r">
              <a:spcAft>
                <a:spcPts val="1200"/>
              </a:spcAft>
              <a:defRPr sz="2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910B45E-89A6-CD44-87CA-537F108CB565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55440" y="4176347"/>
            <a:ext cx="4401095" cy="1158404"/>
          </a:xfrm>
        </p:spPr>
        <p:txBody>
          <a:bodyPr>
            <a:normAutofit/>
          </a:bodyPr>
          <a:lstStyle>
            <a:lvl1pPr algn="r"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 algn="r">
              <a:spcAft>
                <a:spcPts val="1200"/>
              </a:spcAft>
              <a:defRPr sz="2000">
                <a:solidFill>
                  <a:schemeClr val="bg1"/>
                </a:solidFill>
              </a:defRPr>
            </a:lvl2pPr>
            <a:lvl3pPr algn="r">
              <a:spcAft>
                <a:spcPts val="1200"/>
              </a:spcAft>
              <a:defRPr sz="2000">
                <a:solidFill>
                  <a:schemeClr val="bg1"/>
                </a:solidFill>
              </a:defRPr>
            </a:lvl3pPr>
            <a:lvl4pPr algn="r">
              <a:spcAft>
                <a:spcPts val="1200"/>
              </a:spcAft>
              <a:defRPr sz="2000">
                <a:solidFill>
                  <a:schemeClr val="bg1"/>
                </a:solidFill>
              </a:defRPr>
            </a:lvl4pPr>
            <a:lvl5pPr algn="r">
              <a:spcAft>
                <a:spcPts val="12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" name="Picture 29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93746EBB-2C4A-6E49-BC9B-F0C36381A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90" y="-1"/>
            <a:ext cx="810790" cy="3083245"/>
          </a:xfrm>
          <a:prstGeom prst="rect">
            <a:avLst/>
          </a:prstGeom>
        </p:spPr>
      </p:pic>
      <p:pic>
        <p:nvPicPr>
          <p:cNvPr id="31" name="Picture 30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BBA7ADE3-7E5D-0B44-9299-EB085C1062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5087" y="2336301"/>
            <a:ext cx="540705" cy="17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64D07F-3B33-8E48-95A1-8B1FC4175F02}"/>
              </a:ext>
            </a:extLst>
          </p:cNvPr>
          <p:cNvGrpSpPr/>
          <p:nvPr userDrawn="1"/>
        </p:nvGrpSpPr>
        <p:grpSpPr>
          <a:xfrm>
            <a:off x="1" y="463173"/>
            <a:ext cx="12288688" cy="5893176"/>
            <a:chOff x="3238499" y="4686299"/>
            <a:chExt cx="2465071" cy="118215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93D34AC-AEB4-2C40-B68B-B58731235E6F}"/>
                </a:ext>
              </a:extLst>
            </p:cNvPr>
            <p:cNvSpPr/>
            <p:nvPr/>
          </p:nvSpPr>
          <p:spPr>
            <a:xfrm>
              <a:off x="4826000" y="5156199"/>
              <a:ext cx="96412" cy="26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4" h="21549" extrusionOk="0">
                  <a:moveTo>
                    <a:pt x="16729" y="21549"/>
                  </a:moveTo>
                  <a:cubicBezTo>
                    <a:pt x="16484" y="21549"/>
                    <a:pt x="16484" y="21549"/>
                    <a:pt x="16729" y="21549"/>
                  </a:cubicBezTo>
                  <a:cubicBezTo>
                    <a:pt x="15993" y="21549"/>
                    <a:pt x="15748" y="21345"/>
                    <a:pt x="15748" y="21040"/>
                  </a:cubicBezTo>
                  <a:cubicBezTo>
                    <a:pt x="19429" y="13602"/>
                    <a:pt x="13784" y="5960"/>
                    <a:pt x="284" y="662"/>
                  </a:cubicBezTo>
                  <a:cubicBezTo>
                    <a:pt x="38" y="560"/>
                    <a:pt x="-207" y="255"/>
                    <a:pt x="284" y="153"/>
                  </a:cubicBezTo>
                  <a:cubicBezTo>
                    <a:pt x="529" y="-51"/>
                    <a:pt x="1266" y="-51"/>
                    <a:pt x="1511" y="153"/>
                  </a:cubicBezTo>
                  <a:cubicBezTo>
                    <a:pt x="15257" y="5553"/>
                    <a:pt x="21393" y="13500"/>
                    <a:pt x="17466" y="21243"/>
                  </a:cubicBezTo>
                  <a:cubicBezTo>
                    <a:pt x="17466" y="21345"/>
                    <a:pt x="16975" y="21549"/>
                    <a:pt x="16729" y="21549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8CAA0A1-F55D-254B-8FD1-984BDCDEC6B2}"/>
                </a:ext>
              </a:extLst>
            </p:cNvPr>
            <p:cNvSpPr/>
            <p:nvPr/>
          </p:nvSpPr>
          <p:spPr>
            <a:xfrm>
              <a:off x="3949700" y="5156199"/>
              <a:ext cx="163077" cy="29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577" extrusionOk="0">
                  <a:moveTo>
                    <a:pt x="613" y="21577"/>
                  </a:moveTo>
                  <a:cubicBezTo>
                    <a:pt x="445" y="21577"/>
                    <a:pt x="445" y="21577"/>
                    <a:pt x="278" y="21485"/>
                  </a:cubicBezTo>
                  <a:cubicBezTo>
                    <a:pt x="-57" y="21392"/>
                    <a:pt x="-57" y="21208"/>
                    <a:pt x="110" y="21023"/>
                  </a:cubicBezTo>
                  <a:cubicBezTo>
                    <a:pt x="2287" y="19362"/>
                    <a:pt x="5803" y="18439"/>
                    <a:pt x="9487" y="18623"/>
                  </a:cubicBezTo>
                  <a:cubicBezTo>
                    <a:pt x="7310" y="11792"/>
                    <a:pt x="11329" y="4869"/>
                    <a:pt x="20538" y="69"/>
                  </a:cubicBezTo>
                  <a:cubicBezTo>
                    <a:pt x="20706" y="-23"/>
                    <a:pt x="21208" y="-23"/>
                    <a:pt x="21376" y="69"/>
                  </a:cubicBezTo>
                  <a:cubicBezTo>
                    <a:pt x="21543" y="254"/>
                    <a:pt x="21543" y="439"/>
                    <a:pt x="21376" y="531"/>
                  </a:cubicBezTo>
                  <a:cubicBezTo>
                    <a:pt x="12334" y="5331"/>
                    <a:pt x="8315" y="12162"/>
                    <a:pt x="10827" y="18992"/>
                  </a:cubicBezTo>
                  <a:cubicBezTo>
                    <a:pt x="10827" y="19085"/>
                    <a:pt x="10827" y="19269"/>
                    <a:pt x="10659" y="19269"/>
                  </a:cubicBezTo>
                  <a:cubicBezTo>
                    <a:pt x="10492" y="19362"/>
                    <a:pt x="10324" y="19362"/>
                    <a:pt x="10157" y="19362"/>
                  </a:cubicBezTo>
                  <a:cubicBezTo>
                    <a:pt x="6808" y="18992"/>
                    <a:pt x="3292" y="19731"/>
                    <a:pt x="1283" y="21392"/>
                  </a:cubicBezTo>
                  <a:cubicBezTo>
                    <a:pt x="948" y="21485"/>
                    <a:pt x="780" y="21577"/>
                    <a:pt x="613" y="21577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D8B4BD9-F3D7-0047-AFE3-FBD514EC31A7}"/>
                </a:ext>
              </a:extLst>
            </p:cNvPr>
            <p:cNvSpPr/>
            <p:nvPr/>
          </p:nvSpPr>
          <p:spPr>
            <a:xfrm>
              <a:off x="4241799" y="5562599"/>
              <a:ext cx="249874" cy="10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34" extrusionOk="0">
                  <a:moveTo>
                    <a:pt x="439" y="21534"/>
                  </a:moveTo>
                  <a:cubicBezTo>
                    <a:pt x="219" y="21534"/>
                    <a:pt x="0" y="21007"/>
                    <a:pt x="0" y="20480"/>
                  </a:cubicBezTo>
                  <a:cubicBezTo>
                    <a:pt x="0" y="19954"/>
                    <a:pt x="219" y="19427"/>
                    <a:pt x="439" y="19427"/>
                  </a:cubicBezTo>
                  <a:cubicBezTo>
                    <a:pt x="8333" y="19427"/>
                    <a:pt x="15570" y="12578"/>
                    <a:pt x="20942" y="197"/>
                  </a:cubicBezTo>
                  <a:cubicBezTo>
                    <a:pt x="21052" y="-66"/>
                    <a:pt x="21381" y="-66"/>
                    <a:pt x="21490" y="197"/>
                  </a:cubicBezTo>
                  <a:cubicBezTo>
                    <a:pt x="21600" y="461"/>
                    <a:pt x="21600" y="1251"/>
                    <a:pt x="21490" y="1515"/>
                  </a:cubicBezTo>
                  <a:cubicBezTo>
                    <a:pt x="16008" y="14422"/>
                    <a:pt x="8443" y="21534"/>
                    <a:pt x="439" y="21534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3A1FCBA-CC4A-6842-B729-C0E9DD424806}"/>
                </a:ext>
              </a:extLst>
            </p:cNvPr>
            <p:cNvSpPr/>
            <p:nvPr/>
          </p:nvSpPr>
          <p:spPr>
            <a:xfrm>
              <a:off x="3949699" y="4686299"/>
              <a:ext cx="542927" cy="1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16346" extrusionOk="0">
                  <a:moveTo>
                    <a:pt x="189" y="16346"/>
                  </a:moveTo>
                  <a:cubicBezTo>
                    <a:pt x="138" y="16346"/>
                    <a:pt x="88" y="16346"/>
                    <a:pt x="37" y="16187"/>
                  </a:cubicBezTo>
                  <a:cubicBezTo>
                    <a:pt x="-13" y="16028"/>
                    <a:pt x="-13" y="15552"/>
                    <a:pt x="37" y="15393"/>
                  </a:cubicBezTo>
                  <a:cubicBezTo>
                    <a:pt x="6094" y="-3666"/>
                    <a:pt x="15632" y="-5254"/>
                    <a:pt x="21335" y="11899"/>
                  </a:cubicBezTo>
                  <a:cubicBezTo>
                    <a:pt x="21385" y="12058"/>
                    <a:pt x="21486" y="12375"/>
                    <a:pt x="21537" y="12534"/>
                  </a:cubicBezTo>
                  <a:cubicBezTo>
                    <a:pt x="21587" y="12693"/>
                    <a:pt x="21587" y="13169"/>
                    <a:pt x="21537" y="13328"/>
                  </a:cubicBezTo>
                  <a:cubicBezTo>
                    <a:pt x="21486" y="13487"/>
                    <a:pt x="21335" y="13487"/>
                    <a:pt x="21284" y="13328"/>
                  </a:cubicBezTo>
                  <a:cubicBezTo>
                    <a:pt x="21234" y="13169"/>
                    <a:pt x="21133" y="12852"/>
                    <a:pt x="21082" y="12693"/>
                  </a:cubicBezTo>
                  <a:cubicBezTo>
                    <a:pt x="15531" y="-3983"/>
                    <a:pt x="6245" y="-2554"/>
                    <a:pt x="340" y="16028"/>
                  </a:cubicBezTo>
                  <a:cubicBezTo>
                    <a:pt x="290" y="16346"/>
                    <a:pt x="239" y="16346"/>
                    <a:pt x="189" y="16346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AFE829B8-52B0-2F4A-8AE5-FE46CDD40B01}"/>
                </a:ext>
              </a:extLst>
            </p:cNvPr>
            <p:cNvSpPr/>
            <p:nvPr/>
          </p:nvSpPr>
          <p:spPr>
            <a:xfrm>
              <a:off x="3238500" y="4902200"/>
              <a:ext cx="411481" cy="1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7" y="21600"/>
                  </a:moveTo>
                  <a:cubicBezTo>
                    <a:pt x="133" y="21600"/>
                    <a:pt x="0" y="17672"/>
                    <a:pt x="0" y="13745"/>
                  </a:cubicBezTo>
                  <a:cubicBezTo>
                    <a:pt x="0" y="9818"/>
                    <a:pt x="133" y="5891"/>
                    <a:pt x="267" y="5891"/>
                  </a:cubicBezTo>
                  <a:lnTo>
                    <a:pt x="21333" y="0"/>
                  </a:lnTo>
                  <a:cubicBezTo>
                    <a:pt x="21333" y="0"/>
                    <a:pt x="21333" y="0"/>
                    <a:pt x="21333" y="0"/>
                  </a:cubicBezTo>
                  <a:cubicBezTo>
                    <a:pt x="21467" y="0"/>
                    <a:pt x="21600" y="3928"/>
                    <a:pt x="21600" y="7855"/>
                  </a:cubicBezTo>
                  <a:cubicBezTo>
                    <a:pt x="21600" y="11782"/>
                    <a:pt x="21467" y="15709"/>
                    <a:pt x="21333" y="15709"/>
                  </a:cubicBezTo>
                  <a:lnTo>
                    <a:pt x="267" y="21600"/>
                  </a:lnTo>
                  <a:cubicBezTo>
                    <a:pt x="267" y="21600"/>
                    <a:pt x="267" y="21600"/>
                    <a:pt x="267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BE30A3A-574C-1D40-B721-FFDE190B1D46}"/>
                </a:ext>
              </a:extLst>
            </p:cNvPr>
            <p:cNvSpPr/>
            <p:nvPr/>
          </p:nvSpPr>
          <p:spPr>
            <a:xfrm>
              <a:off x="3238499" y="5251975"/>
              <a:ext cx="699771" cy="1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" y="21600"/>
                  </a:moveTo>
                  <a:cubicBezTo>
                    <a:pt x="78" y="21600"/>
                    <a:pt x="0" y="17672"/>
                    <a:pt x="0" y="13745"/>
                  </a:cubicBezTo>
                  <a:cubicBezTo>
                    <a:pt x="0" y="9818"/>
                    <a:pt x="78" y="5891"/>
                    <a:pt x="157" y="5891"/>
                  </a:cubicBezTo>
                  <a:lnTo>
                    <a:pt x="21443" y="0"/>
                  </a:lnTo>
                  <a:cubicBezTo>
                    <a:pt x="21443" y="0"/>
                    <a:pt x="21443" y="0"/>
                    <a:pt x="21443" y="0"/>
                  </a:cubicBezTo>
                  <a:cubicBezTo>
                    <a:pt x="21522" y="0"/>
                    <a:pt x="21600" y="3928"/>
                    <a:pt x="21600" y="7855"/>
                  </a:cubicBezTo>
                  <a:cubicBezTo>
                    <a:pt x="21600" y="11782"/>
                    <a:pt x="21522" y="15709"/>
                    <a:pt x="21443" y="15709"/>
                  </a:cubicBezTo>
                  <a:lnTo>
                    <a:pt x="157" y="21600"/>
                  </a:lnTo>
                  <a:cubicBezTo>
                    <a:pt x="157" y="21600"/>
                    <a:pt x="157" y="21600"/>
                    <a:pt x="157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85307132-B345-434C-A1A6-4800994B7698}"/>
                </a:ext>
              </a:extLst>
            </p:cNvPr>
            <p:cNvSpPr/>
            <p:nvPr/>
          </p:nvSpPr>
          <p:spPr>
            <a:xfrm>
              <a:off x="5003799" y="5251974"/>
              <a:ext cx="699771" cy="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3" y="21600"/>
                  </a:moveTo>
                  <a:lnTo>
                    <a:pt x="157" y="21600"/>
                  </a:lnTo>
                  <a:cubicBezTo>
                    <a:pt x="78" y="21600"/>
                    <a:pt x="0" y="16200"/>
                    <a:pt x="0" y="10800"/>
                  </a:cubicBezTo>
                  <a:cubicBezTo>
                    <a:pt x="0" y="5400"/>
                    <a:pt x="78" y="0"/>
                    <a:pt x="157" y="0"/>
                  </a:cubicBezTo>
                  <a:lnTo>
                    <a:pt x="21443" y="0"/>
                  </a:lnTo>
                  <a:cubicBezTo>
                    <a:pt x="21522" y="0"/>
                    <a:pt x="21600" y="5400"/>
                    <a:pt x="21600" y="10800"/>
                  </a:cubicBezTo>
                  <a:cubicBezTo>
                    <a:pt x="21600" y="16200"/>
                    <a:pt x="21522" y="21600"/>
                    <a:pt x="21443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A9F1092-30CC-554F-ACE4-24E553309AF4}"/>
                </a:ext>
              </a:extLst>
            </p:cNvPr>
            <p:cNvSpPr/>
            <p:nvPr/>
          </p:nvSpPr>
          <p:spPr>
            <a:xfrm>
              <a:off x="5232399" y="4902199"/>
              <a:ext cx="463551" cy="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3" y="21600"/>
                  </a:moveTo>
                  <a:lnTo>
                    <a:pt x="237" y="21600"/>
                  </a:lnTo>
                  <a:cubicBezTo>
                    <a:pt x="118" y="21600"/>
                    <a:pt x="0" y="16200"/>
                    <a:pt x="0" y="10800"/>
                  </a:cubicBezTo>
                  <a:cubicBezTo>
                    <a:pt x="0" y="5400"/>
                    <a:pt x="118" y="0"/>
                    <a:pt x="237" y="0"/>
                  </a:cubicBezTo>
                  <a:lnTo>
                    <a:pt x="21363" y="0"/>
                  </a:lnTo>
                  <a:cubicBezTo>
                    <a:pt x="21482" y="0"/>
                    <a:pt x="21600" y="5400"/>
                    <a:pt x="21600" y="10800"/>
                  </a:cubicBezTo>
                  <a:cubicBezTo>
                    <a:pt x="21600" y="16200"/>
                    <a:pt x="21482" y="21600"/>
                    <a:pt x="21363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59699581-D83B-8C48-A5B5-F392C7E7171E}"/>
                </a:ext>
              </a:extLst>
            </p:cNvPr>
            <p:cNvSpPr/>
            <p:nvPr/>
          </p:nvSpPr>
          <p:spPr>
            <a:xfrm>
              <a:off x="3238500" y="5511799"/>
              <a:ext cx="459740" cy="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1" y="21600"/>
                  </a:moveTo>
                  <a:lnTo>
                    <a:pt x="239" y="21600"/>
                  </a:lnTo>
                  <a:cubicBezTo>
                    <a:pt x="119" y="21600"/>
                    <a:pt x="0" y="16200"/>
                    <a:pt x="0" y="10800"/>
                  </a:cubicBezTo>
                  <a:cubicBezTo>
                    <a:pt x="0" y="5400"/>
                    <a:pt x="119" y="0"/>
                    <a:pt x="239" y="0"/>
                  </a:cubicBezTo>
                  <a:lnTo>
                    <a:pt x="21361" y="0"/>
                  </a:lnTo>
                  <a:cubicBezTo>
                    <a:pt x="21481" y="0"/>
                    <a:pt x="21600" y="5400"/>
                    <a:pt x="21600" y="10800"/>
                  </a:cubicBezTo>
                  <a:cubicBezTo>
                    <a:pt x="21600" y="16200"/>
                    <a:pt x="21481" y="21600"/>
                    <a:pt x="2136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9773D5A2-D875-394C-9CB3-1974D5D282BC}"/>
                </a:ext>
              </a:extLst>
            </p:cNvPr>
            <p:cNvSpPr/>
            <p:nvPr/>
          </p:nvSpPr>
          <p:spPr>
            <a:xfrm>
              <a:off x="3238500" y="5690649"/>
              <a:ext cx="867411" cy="177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99" y="21600"/>
                  </a:moveTo>
                  <a:lnTo>
                    <a:pt x="126" y="21600"/>
                  </a:lnTo>
                  <a:cubicBezTo>
                    <a:pt x="63" y="21600"/>
                    <a:pt x="0" y="21291"/>
                    <a:pt x="0" y="20983"/>
                  </a:cubicBezTo>
                  <a:cubicBezTo>
                    <a:pt x="0" y="20674"/>
                    <a:pt x="63" y="20366"/>
                    <a:pt x="126" y="20366"/>
                  </a:cubicBezTo>
                  <a:lnTo>
                    <a:pt x="17299" y="20366"/>
                  </a:lnTo>
                  <a:cubicBezTo>
                    <a:pt x="19544" y="20366"/>
                    <a:pt x="21347" y="11417"/>
                    <a:pt x="21347" y="617"/>
                  </a:cubicBezTo>
                  <a:cubicBezTo>
                    <a:pt x="21347" y="309"/>
                    <a:pt x="21410" y="0"/>
                    <a:pt x="21473" y="0"/>
                  </a:cubicBezTo>
                  <a:cubicBezTo>
                    <a:pt x="21537" y="0"/>
                    <a:pt x="21600" y="309"/>
                    <a:pt x="21600" y="617"/>
                  </a:cubicBezTo>
                  <a:cubicBezTo>
                    <a:pt x="21600" y="12189"/>
                    <a:pt x="19671" y="21600"/>
                    <a:pt x="1729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85B1BE86-3D2A-0741-97AD-66C54E70BC17}"/>
                </a:ext>
              </a:extLst>
            </p:cNvPr>
            <p:cNvSpPr/>
            <p:nvPr/>
          </p:nvSpPr>
          <p:spPr>
            <a:xfrm>
              <a:off x="4826000" y="5690649"/>
              <a:ext cx="86741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74" y="21600"/>
                  </a:moveTo>
                  <a:lnTo>
                    <a:pt x="4301" y="21600"/>
                  </a:lnTo>
                  <a:cubicBezTo>
                    <a:pt x="1929" y="21600"/>
                    <a:pt x="0" y="12189"/>
                    <a:pt x="0" y="617"/>
                  </a:cubicBezTo>
                  <a:cubicBezTo>
                    <a:pt x="0" y="309"/>
                    <a:pt x="63" y="0"/>
                    <a:pt x="126" y="0"/>
                  </a:cubicBezTo>
                  <a:cubicBezTo>
                    <a:pt x="190" y="0"/>
                    <a:pt x="253" y="309"/>
                    <a:pt x="253" y="617"/>
                  </a:cubicBezTo>
                  <a:cubicBezTo>
                    <a:pt x="253" y="11571"/>
                    <a:pt x="2087" y="20366"/>
                    <a:pt x="4301" y="20366"/>
                  </a:cubicBezTo>
                  <a:lnTo>
                    <a:pt x="21474" y="20366"/>
                  </a:lnTo>
                  <a:cubicBezTo>
                    <a:pt x="21537" y="20366"/>
                    <a:pt x="21600" y="20674"/>
                    <a:pt x="21600" y="20983"/>
                  </a:cubicBezTo>
                  <a:cubicBezTo>
                    <a:pt x="21600" y="21291"/>
                    <a:pt x="21537" y="21600"/>
                    <a:pt x="21474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DDF841D1-41AA-D246-9F98-63A6B26E4188}"/>
                </a:ext>
              </a:extLst>
            </p:cNvPr>
            <p:cNvSpPr/>
            <p:nvPr/>
          </p:nvSpPr>
          <p:spPr>
            <a:xfrm>
              <a:off x="5270499" y="5511799"/>
              <a:ext cx="424181" cy="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41" y="21600"/>
                  </a:moveTo>
                  <a:lnTo>
                    <a:pt x="259" y="21600"/>
                  </a:lnTo>
                  <a:cubicBezTo>
                    <a:pt x="129" y="21600"/>
                    <a:pt x="0" y="16200"/>
                    <a:pt x="0" y="10800"/>
                  </a:cubicBezTo>
                  <a:cubicBezTo>
                    <a:pt x="0" y="5400"/>
                    <a:pt x="129" y="0"/>
                    <a:pt x="259" y="0"/>
                  </a:cubicBezTo>
                  <a:lnTo>
                    <a:pt x="21341" y="0"/>
                  </a:lnTo>
                  <a:cubicBezTo>
                    <a:pt x="21471" y="0"/>
                    <a:pt x="21600" y="5400"/>
                    <a:pt x="21600" y="10800"/>
                  </a:cubicBezTo>
                  <a:cubicBezTo>
                    <a:pt x="21600" y="16200"/>
                    <a:pt x="21471" y="21600"/>
                    <a:pt x="2134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D2DD09C9-BA79-1D4D-A899-09361ABA6465}"/>
                </a:ext>
              </a:extLst>
            </p:cNvPr>
            <p:cNvSpPr/>
            <p:nvPr/>
          </p:nvSpPr>
          <p:spPr>
            <a:xfrm>
              <a:off x="4419600" y="5143500"/>
              <a:ext cx="520460" cy="46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19234" extrusionOk="0">
                  <a:moveTo>
                    <a:pt x="14688" y="2515"/>
                  </a:moveTo>
                  <a:cubicBezTo>
                    <a:pt x="11338" y="-882"/>
                    <a:pt x="5938" y="-829"/>
                    <a:pt x="2638" y="2621"/>
                  </a:cubicBezTo>
                  <a:cubicBezTo>
                    <a:pt x="-862" y="6230"/>
                    <a:pt x="-862" y="12120"/>
                    <a:pt x="2538" y="15782"/>
                  </a:cubicBezTo>
                  <a:cubicBezTo>
                    <a:pt x="2588" y="15835"/>
                    <a:pt x="2638" y="15889"/>
                    <a:pt x="2688" y="15942"/>
                  </a:cubicBezTo>
                  <a:cubicBezTo>
                    <a:pt x="7388" y="20718"/>
                    <a:pt x="15238" y="20240"/>
                    <a:pt x="20338" y="14880"/>
                  </a:cubicBezTo>
                  <a:cubicBezTo>
                    <a:pt x="20338" y="14880"/>
                    <a:pt x="20338" y="14880"/>
                    <a:pt x="20338" y="14880"/>
                  </a:cubicBezTo>
                  <a:cubicBezTo>
                    <a:pt x="20738" y="14456"/>
                    <a:pt x="20288" y="13766"/>
                    <a:pt x="19738" y="13978"/>
                  </a:cubicBezTo>
                  <a:cubicBezTo>
                    <a:pt x="19688" y="13978"/>
                    <a:pt x="19688" y="13978"/>
                    <a:pt x="19638" y="14031"/>
                  </a:cubicBezTo>
                  <a:cubicBezTo>
                    <a:pt x="18188" y="14668"/>
                    <a:pt x="16638" y="13235"/>
                    <a:pt x="17038" y="11590"/>
                  </a:cubicBezTo>
                  <a:cubicBezTo>
                    <a:pt x="17888" y="8459"/>
                    <a:pt x="17088" y="4956"/>
                    <a:pt x="14688" y="2515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6849B940-49EE-6A4F-8238-1EBCF15E8710}"/>
                </a:ext>
              </a:extLst>
            </p:cNvPr>
            <p:cNvSpPr/>
            <p:nvPr/>
          </p:nvSpPr>
          <p:spPr>
            <a:xfrm>
              <a:off x="3987799" y="5143500"/>
              <a:ext cx="520461" cy="46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19234" extrusionOk="0">
                  <a:moveTo>
                    <a:pt x="5803" y="2515"/>
                  </a:moveTo>
                  <a:cubicBezTo>
                    <a:pt x="9153" y="-882"/>
                    <a:pt x="14553" y="-829"/>
                    <a:pt x="17853" y="2621"/>
                  </a:cubicBezTo>
                  <a:cubicBezTo>
                    <a:pt x="21353" y="6230"/>
                    <a:pt x="21353" y="12120"/>
                    <a:pt x="17953" y="15782"/>
                  </a:cubicBezTo>
                  <a:cubicBezTo>
                    <a:pt x="17903" y="15835"/>
                    <a:pt x="17853" y="15889"/>
                    <a:pt x="17803" y="15942"/>
                  </a:cubicBezTo>
                  <a:cubicBezTo>
                    <a:pt x="13103" y="20718"/>
                    <a:pt x="5253" y="20240"/>
                    <a:pt x="153" y="14880"/>
                  </a:cubicBezTo>
                  <a:cubicBezTo>
                    <a:pt x="153" y="14880"/>
                    <a:pt x="153" y="14880"/>
                    <a:pt x="153" y="14880"/>
                  </a:cubicBezTo>
                  <a:cubicBezTo>
                    <a:pt x="-247" y="14456"/>
                    <a:pt x="203" y="13766"/>
                    <a:pt x="753" y="13978"/>
                  </a:cubicBezTo>
                  <a:cubicBezTo>
                    <a:pt x="803" y="13978"/>
                    <a:pt x="803" y="13978"/>
                    <a:pt x="853" y="14031"/>
                  </a:cubicBezTo>
                  <a:cubicBezTo>
                    <a:pt x="2303" y="14668"/>
                    <a:pt x="3853" y="13235"/>
                    <a:pt x="3453" y="11590"/>
                  </a:cubicBezTo>
                  <a:cubicBezTo>
                    <a:pt x="2603" y="8459"/>
                    <a:pt x="3403" y="4956"/>
                    <a:pt x="5803" y="2515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645D8E7E-ADF8-AA4D-96B7-634FB0EEC4C2}"/>
                </a:ext>
              </a:extLst>
            </p:cNvPr>
            <p:cNvSpPr/>
            <p:nvPr/>
          </p:nvSpPr>
          <p:spPr>
            <a:xfrm>
              <a:off x="4419600" y="4749800"/>
              <a:ext cx="520460" cy="46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19234" extrusionOk="0">
                  <a:moveTo>
                    <a:pt x="14688" y="16719"/>
                  </a:moveTo>
                  <a:cubicBezTo>
                    <a:pt x="11338" y="20116"/>
                    <a:pt x="5938" y="20063"/>
                    <a:pt x="2638" y="16613"/>
                  </a:cubicBezTo>
                  <a:cubicBezTo>
                    <a:pt x="-862" y="13004"/>
                    <a:pt x="-862" y="7114"/>
                    <a:pt x="2538" y="3452"/>
                  </a:cubicBezTo>
                  <a:cubicBezTo>
                    <a:pt x="2588" y="3399"/>
                    <a:pt x="2638" y="3345"/>
                    <a:pt x="2688" y="3292"/>
                  </a:cubicBezTo>
                  <a:cubicBezTo>
                    <a:pt x="7388" y="-1484"/>
                    <a:pt x="15238" y="-1006"/>
                    <a:pt x="20338" y="4354"/>
                  </a:cubicBezTo>
                  <a:cubicBezTo>
                    <a:pt x="20338" y="4354"/>
                    <a:pt x="20338" y="4354"/>
                    <a:pt x="20338" y="4354"/>
                  </a:cubicBezTo>
                  <a:cubicBezTo>
                    <a:pt x="20738" y="4778"/>
                    <a:pt x="20288" y="5468"/>
                    <a:pt x="19738" y="5256"/>
                  </a:cubicBezTo>
                  <a:cubicBezTo>
                    <a:pt x="19688" y="5256"/>
                    <a:pt x="19688" y="5256"/>
                    <a:pt x="19638" y="5203"/>
                  </a:cubicBezTo>
                  <a:cubicBezTo>
                    <a:pt x="18188" y="4566"/>
                    <a:pt x="16638" y="5999"/>
                    <a:pt x="17038" y="7644"/>
                  </a:cubicBezTo>
                  <a:cubicBezTo>
                    <a:pt x="17888" y="10829"/>
                    <a:pt x="17088" y="14331"/>
                    <a:pt x="14688" y="16719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BE4251E7-AA3F-3645-8C99-7D98C99B637C}"/>
                </a:ext>
              </a:extLst>
            </p:cNvPr>
            <p:cNvSpPr/>
            <p:nvPr/>
          </p:nvSpPr>
          <p:spPr>
            <a:xfrm>
              <a:off x="3987799" y="4749800"/>
              <a:ext cx="520461" cy="46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19234" extrusionOk="0">
                  <a:moveTo>
                    <a:pt x="5803" y="16719"/>
                  </a:moveTo>
                  <a:cubicBezTo>
                    <a:pt x="9153" y="20116"/>
                    <a:pt x="14553" y="20063"/>
                    <a:pt x="17853" y="16613"/>
                  </a:cubicBezTo>
                  <a:cubicBezTo>
                    <a:pt x="21353" y="13004"/>
                    <a:pt x="21353" y="7114"/>
                    <a:pt x="17953" y="3452"/>
                  </a:cubicBezTo>
                  <a:cubicBezTo>
                    <a:pt x="17903" y="3399"/>
                    <a:pt x="17853" y="3345"/>
                    <a:pt x="17803" y="3292"/>
                  </a:cubicBezTo>
                  <a:cubicBezTo>
                    <a:pt x="13103" y="-1484"/>
                    <a:pt x="5253" y="-1006"/>
                    <a:pt x="153" y="4354"/>
                  </a:cubicBezTo>
                  <a:cubicBezTo>
                    <a:pt x="153" y="4354"/>
                    <a:pt x="153" y="4354"/>
                    <a:pt x="153" y="4354"/>
                  </a:cubicBezTo>
                  <a:cubicBezTo>
                    <a:pt x="-247" y="4778"/>
                    <a:pt x="203" y="5468"/>
                    <a:pt x="753" y="5256"/>
                  </a:cubicBezTo>
                  <a:cubicBezTo>
                    <a:pt x="803" y="5256"/>
                    <a:pt x="803" y="5256"/>
                    <a:pt x="853" y="5203"/>
                  </a:cubicBezTo>
                  <a:cubicBezTo>
                    <a:pt x="2303" y="4566"/>
                    <a:pt x="3853" y="5999"/>
                    <a:pt x="3453" y="7644"/>
                  </a:cubicBezTo>
                  <a:cubicBezTo>
                    <a:pt x="2603" y="10829"/>
                    <a:pt x="3403" y="14331"/>
                    <a:pt x="5803" y="16719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0370CC2C-514A-C74F-AD23-E52D8A8D339E}"/>
                </a:ext>
              </a:extLst>
            </p:cNvPr>
            <p:cNvSpPr/>
            <p:nvPr/>
          </p:nvSpPr>
          <p:spPr>
            <a:xfrm>
              <a:off x="3682999" y="5499099"/>
              <a:ext cx="25273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9" y="21600"/>
                  </a:moveTo>
                  <a:lnTo>
                    <a:pt x="109" y="21600"/>
                  </a:lnTo>
                  <a:lnTo>
                    <a:pt x="0" y="13805"/>
                  </a:lnTo>
                  <a:cubicBezTo>
                    <a:pt x="0" y="9673"/>
                    <a:pt x="543" y="5917"/>
                    <a:pt x="3908" y="2817"/>
                  </a:cubicBezTo>
                  <a:lnTo>
                    <a:pt x="6947" y="0"/>
                  </a:lnTo>
                  <a:lnTo>
                    <a:pt x="13025" y="188"/>
                  </a:lnTo>
                  <a:cubicBezTo>
                    <a:pt x="13242" y="282"/>
                    <a:pt x="13459" y="470"/>
                    <a:pt x="13676" y="563"/>
                  </a:cubicBezTo>
                  <a:cubicBezTo>
                    <a:pt x="16933" y="2442"/>
                    <a:pt x="19212" y="5353"/>
                    <a:pt x="20080" y="8734"/>
                  </a:cubicBezTo>
                  <a:cubicBezTo>
                    <a:pt x="20732" y="11457"/>
                    <a:pt x="21600" y="16059"/>
                    <a:pt x="21600" y="21600"/>
                  </a:cubicBezTo>
                  <a:lnTo>
                    <a:pt x="19429" y="21600"/>
                  </a:ln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13E33764-FACD-BF49-80E3-4B8356EC749E}"/>
                </a:ext>
              </a:extLst>
            </p:cNvPr>
            <p:cNvSpPr/>
            <p:nvPr/>
          </p:nvSpPr>
          <p:spPr>
            <a:xfrm>
              <a:off x="3771900" y="5448299"/>
              <a:ext cx="72390" cy="9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08"/>
                  </a:moveTo>
                  <a:lnTo>
                    <a:pt x="14021" y="21600"/>
                  </a:lnTo>
                  <a:lnTo>
                    <a:pt x="21600" y="12462"/>
                  </a:lnTo>
                  <a:lnTo>
                    <a:pt x="19705" y="3046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70364ED-8063-0545-834C-B7005F1CD26F}"/>
                </a:ext>
              </a:extLst>
            </p:cNvPr>
            <p:cNvSpPr/>
            <p:nvPr/>
          </p:nvSpPr>
          <p:spPr>
            <a:xfrm>
              <a:off x="3771900" y="5435599"/>
              <a:ext cx="64770" cy="6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04" extrusionOk="0">
                  <a:moveTo>
                    <a:pt x="21600" y="5492"/>
                  </a:moveTo>
                  <a:lnTo>
                    <a:pt x="21176" y="4393"/>
                  </a:lnTo>
                  <a:lnTo>
                    <a:pt x="847" y="0"/>
                  </a:lnTo>
                  <a:lnTo>
                    <a:pt x="0" y="9519"/>
                  </a:lnTo>
                  <a:cubicBezTo>
                    <a:pt x="7624" y="21600"/>
                    <a:pt x="19482" y="21234"/>
                    <a:pt x="21600" y="5492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0EE25758-CDA7-C34C-B00A-07D45934D56C}"/>
                </a:ext>
              </a:extLst>
            </p:cNvPr>
            <p:cNvSpPr/>
            <p:nvPr/>
          </p:nvSpPr>
          <p:spPr>
            <a:xfrm>
              <a:off x="3822700" y="5346699"/>
              <a:ext cx="49125" cy="9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708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4565B4-54BD-8647-ADAC-5D1B0ABE4800}"/>
                </a:ext>
              </a:extLst>
            </p:cNvPr>
            <p:cNvSpPr/>
            <p:nvPr/>
          </p:nvSpPr>
          <p:spPr>
            <a:xfrm>
              <a:off x="3759199" y="5359399"/>
              <a:ext cx="111449" cy="1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15298" extrusionOk="0">
                  <a:moveTo>
                    <a:pt x="14174" y="0"/>
                  </a:moveTo>
                  <a:cubicBezTo>
                    <a:pt x="21079" y="21600"/>
                    <a:pt x="-521" y="19014"/>
                    <a:pt x="10" y="456"/>
                  </a:cubicBezTo>
                  <a:lnTo>
                    <a:pt x="14174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Triangle">
              <a:extLst>
                <a:ext uri="{FF2B5EF4-FFF2-40B4-BE49-F238E27FC236}">
                  <a16:creationId xmlns:a16="http://schemas.microsoft.com/office/drawing/2014/main" id="{59DF01D4-F99C-5249-9238-804950D23BBD}"/>
                </a:ext>
              </a:extLst>
            </p:cNvPr>
            <p:cNvSpPr/>
            <p:nvPr/>
          </p:nvSpPr>
          <p:spPr>
            <a:xfrm>
              <a:off x="3759199" y="5676900"/>
              <a:ext cx="2921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4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3579FBC-8C85-C643-89D1-BA5A6C5500F0}"/>
                </a:ext>
              </a:extLst>
            </p:cNvPr>
            <p:cNvSpPr/>
            <p:nvPr/>
          </p:nvSpPr>
          <p:spPr>
            <a:xfrm>
              <a:off x="3759200" y="5321299"/>
              <a:ext cx="111761" cy="8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538"/>
                    <a:pt x="0" y="10800"/>
                  </a:cubicBezTo>
                  <a:cubicBezTo>
                    <a:pt x="0" y="4725"/>
                    <a:pt x="4909" y="0"/>
                    <a:pt x="10800" y="0"/>
                  </a:cubicBezTo>
                  <a:cubicBezTo>
                    <a:pt x="16691" y="0"/>
                    <a:pt x="21600" y="5062"/>
                    <a:pt x="21600" y="10800"/>
                  </a:cubicBezTo>
                  <a:cubicBezTo>
                    <a:pt x="21600" y="16875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BB3F4C4D-752E-9544-918E-BB81F0123357}"/>
                </a:ext>
              </a:extLst>
            </p:cNvPr>
            <p:cNvSpPr/>
            <p:nvPr/>
          </p:nvSpPr>
          <p:spPr>
            <a:xfrm>
              <a:off x="3733800" y="5346699"/>
              <a:ext cx="49125" cy="9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985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42C92CB5-B5A3-EB49-B74D-A16FE9905BB1}"/>
                </a:ext>
              </a:extLst>
            </p:cNvPr>
            <p:cNvSpPr/>
            <p:nvPr/>
          </p:nvSpPr>
          <p:spPr>
            <a:xfrm>
              <a:off x="3771899" y="5410199"/>
              <a:ext cx="22078" cy="4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2" h="21600" extrusionOk="0">
                  <a:moveTo>
                    <a:pt x="8176" y="0"/>
                  </a:moveTo>
                  <a:cubicBezTo>
                    <a:pt x="2491" y="0"/>
                    <a:pt x="-919" y="5082"/>
                    <a:pt x="218" y="10800"/>
                  </a:cubicBezTo>
                  <a:cubicBezTo>
                    <a:pt x="1355" y="17153"/>
                    <a:pt x="5902" y="21600"/>
                    <a:pt x="11586" y="21600"/>
                  </a:cubicBezTo>
                  <a:cubicBezTo>
                    <a:pt x="17271" y="21600"/>
                    <a:pt x="20681" y="16518"/>
                    <a:pt x="19544" y="10800"/>
                  </a:cubicBezTo>
                  <a:cubicBezTo>
                    <a:pt x="18408" y="4447"/>
                    <a:pt x="13860" y="0"/>
                    <a:pt x="8176" y="0"/>
                  </a:cubicBez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C14DA711-E28B-074D-825A-10DBD4B40103}"/>
                </a:ext>
              </a:extLst>
            </p:cNvPr>
            <p:cNvSpPr/>
            <p:nvPr/>
          </p:nvSpPr>
          <p:spPr>
            <a:xfrm>
              <a:off x="5003799" y="4889499"/>
              <a:ext cx="25273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71" y="21600"/>
                  </a:moveTo>
                  <a:lnTo>
                    <a:pt x="21491" y="21600"/>
                  </a:lnTo>
                  <a:lnTo>
                    <a:pt x="21600" y="13805"/>
                  </a:lnTo>
                  <a:cubicBezTo>
                    <a:pt x="21600" y="9673"/>
                    <a:pt x="21057" y="5917"/>
                    <a:pt x="17692" y="2817"/>
                  </a:cubicBezTo>
                  <a:lnTo>
                    <a:pt x="14653" y="0"/>
                  </a:lnTo>
                  <a:lnTo>
                    <a:pt x="8575" y="188"/>
                  </a:lnTo>
                  <a:cubicBezTo>
                    <a:pt x="8358" y="282"/>
                    <a:pt x="8141" y="470"/>
                    <a:pt x="7924" y="563"/>
                  </a:cubicBezTo>
                  <a:cubicBezTo>
                    <a:pt x="4667" y="2442"/>
                    <a:pt x="2388" y="5353"/>
                    <a:pt x="1520" y="8734"/>
                  </a:cubicBezTo>
                  <a:cubicBezTo>
                    <a:pt x="868" y="11457"/>
                    <a:pt x="0" y="16059"/>
                    <a:pt x="0" y="21600"/>
                  </a:cubicBezTo>
                  <a:lnTo>
                    <a:pt x="2171" y="21600"/>
                  </a:ln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95B04CB3-E956-8147-87DA-6E2424A8D660}"/>
                </a:ext>
              </a:extLst>
            </p:cNvPr>
            <p:cNvSpPr/>
            <p:nvPr/>
          </p:nvSpPr>
          <p:spPr>
            <a:xfrm>
              <a:off x="5105399" y="4838700"/>
              <a:ext cx="71122" cy="1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30"/>
                  </a:moveTo>
                  <a:lnTo>
                    <a:pt x="7714" y="21600"/>
                  </a:lnTo>
                  <a:lnTo>
                    <a:pt x="0" y="12577"/>
                  </a:lnTo>
                  <a:lnTo>
                    <a:pt x="1929" y="3281"/>
                  </a:lnTo>
                  <a:lnTo>
                    <a:pt x="20443" y="0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57527C9B-EC37-604C-B210-38EA5B0380F5}"/>
                </a:ext>
              </a:extLst>
            </p:cNvPr>
            <p:cNvSpPr/>
            <p:nvPr/>
          </p:nvSpPr>
          <p:spPr>
            <a:xfrm>
              <a:off x="5105400" y="4838699"/>
              <a:ext cx="64770" cy="6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04" extrusionOk="0">
                  <a:moveTo>
                    <a:pt x="0" y="5492"/>
                  </a:moveTo>
                  <a:lnTo>
                    <a:pt x="424" y="4393"/>
                  </a:lnTo>
                  <a:lnTo>
                    <a:pt x="20753" y="0"/>
                  </a:lnTo>
                  <a:lnTo>
                    <a:pt x="21600" y="9519"/>
                  </a:lnTo>
                  <a:cubicBezTo>
                    <a:pt x="14400" y="21600"/>
                    <a:pt x="2541" y="21234"/>
                    <a:pt x="0" y="5492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1791C2A1-B4B0-8A4B-BF42-A3E2B6956FA3}"/>
                </a:ext>
              </a:extLst>
            </p:cNvPr>
            <p:cNvSpPr/>
            <p:nvPr/>
          </p:nvSpPr>
          <p:spPr>
            <a:xfrm>
              <a:off x="5067300" y="4737099"/>
              <a:ext cx="49125" cy="9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11490" y="0"/>
                  </a:moveTo>
                  <a:cubicBezTo>
                    <a:pt x="17147" y="0"/>
                    <a:pt x="20747" y="4985"/>
                    <a:pt x="19719" y="10800"/>
                  </a:cubicBezTo>
                  <a:cubicBezTo>
                    <a:pt x="18690" y="16892"/>
                    <a:pt x="13547" y="21600"/>
                    <a:pt x="8404" y="21600"/>
                  </a:cubicBezTo>
                  <a:cubicBezTo>
                    <a:pt x="2747" y="21600"/>
                    <a:pt x="-853" y="16615"/>
                    <a:pt x="175" y="10800"/>
                  </a:cubicBezTo>
                  <a:cubicBezTo>
                    <a:pt x="690" y="4708"/>
                    <a:pt x="5833" y="0"/>
                    <a:pt x="11490" y="0"/>
                  </a:cubicBezTo>
                  <a:close/>
                </a:path>
              </a:pathLst>
            </a:custGeom>
            <a:solidFill>
              <a:srgbClr val="42414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1FCC3675-530F-5B48-AA9B-47554E586FC6}"/>
                </a:ext>
              </a:extLst>
            </p:cNvPr>
            <p:cNvSpPr/>
            <p:nvPr/>
          </p:nvSpPr>
          <p:spPr>
            <a:xfrm>
              <a:off x="5067299" y="4762499"/>
              <a:ext cx="111449" cy="1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37" h="15298" extrusionOk="0">
                  <a:moveTo>
                    <a:pt x="1363" y="0"/>
                  </a:moveTo>
                  <a:cubicBezTo>
                    <a:pt x="-5542" y="21600"/>
                    <a:pt x="16058" y="19014"/>
                    <a:pt x="15527" y="456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Triangle">
              <a:extLst>
                <a:ext uri="{FF2B5EF4-FFF2-40B4-BE49-F238E27FC236}">
                  <a16:creationId xmlns:a16="http://schemas.microsoft.com/office/drawing/2014/main" id="{D5140F50-EC55-EF45-B7CD-75F7DBB2601B}"/>
                </a:ext>
              </a:extLst>
            </p:cNvPr>
            <p:cNvSpPr/>
            <p:nvPr/>
          </p:nvSpPr>
          <p:spPr>
            <a:xfrm>
              <a:off x="5143499" y="5080000"/>
              <a:ext cx="2921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65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4CE7F597-FDA9-CF43-B20E-08C9A18083CB}"/>
                </a:ext>
              </a:extLst>
            </p:cNvPr>
            <p:cNvSpPr/>
            <p:nvPr/>
          </p:nvSpPr>
          <p:spPr>
            <a:xfrm>
              <a:off x="5067299" y="4711699"/>
              <a:ext cx="111807" cy="8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extrusionOk="0">
                  <a:moveTo>
                    <a:pt x="10687" y="21600"/>
                  </a:moveTo>
                  <a:cubicBezTo>
                    <a:pt x="16512" y="21600"/>
                    <a:pt x="21366" y="16538"/>
                    <a:pt x="21366" y="10800"/>
                  </a:cubicBezTo>
                  <a:cubicBezTo>
                    <a:pt x="21366" y="4725"/>
                    <a:pt x="16512" y="0"/>
                    <a:pt x="10687" y="0"/>
                  </a:cubicBezTo>
                  <a:cubicBezTo>
                    <a:pt x="4863" y="0"/>
                    <a:pt x="9" y="5062"/>
                    <a:pt x="9" y="10800"/>
                  </a:cubicBezTo>
                  <a:cubicBezTo>
                    <a:pt x="-234" y="16538"/>
                    <a:pt x="4620" y="21600"/>
                    <a:pt x="10687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E02934F-6D36-8546-B233-98292ED626D7}"/>
                </a:ext>
              </a:extLst>
            </p:cNvPr>
            <p:cNvSpPr/>
            <p:nvPr/>
          </p:nvSpPr>
          <p:spPr>
            <a:xfrm>
              <a:off x="5156200" y="4749799"/>
              <a:ext cx="49125" cy="9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21600" extrusionOk="0">
                  <a:moveTo>
                    <a:pt x="11490" y="0"/>
                  </a:moveTo>
                  <a:cubicBezTo>
                    <a:pt x="17147" y="0"/>
                    <a:pt x="20747" y="4985"/>
                    <a:pt x="19719" y="10800"/>
                  </a:cubicBezTo>
                  <a:cubicBezTo>
                    <a:pt x="18690" y="16615"/>
                    <a:pt x="13547" y="21600"/>
                    <a:pt x="8404" y="21600"/>
                  </a:cubicBezTo>
                  <a:cubicBezTo>
                    <a:pt x="2747" y="21600"/>
                    <a:pt x="-853" y="16615"/>
                    <a:pt x="175" y="10800"/>
                  </a:cubicBezTo>
                  <a:cubicBezTo>
                    <a:pt x="690" y="4708"/>
                    <a:pt x="5833" y="0"/>
                    <a:pt x="11490" y="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F9E2838F-5063-3045-9118-A70E911B8CD5}"/>
                </a:ext>
              </a:extLst>
            </p:cNvPr>
            <p:cNvSpPr/>
            <p:nvPr/>
          </p:nvSpPr>
          <p:spPr>
            <a:xfrm>
              <a:off x="5156199" y="4800599"/>
              <a:ext cx="22078" cy="4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2" h="21600" extrusionOk="0">
                  <a:moveTo>
                    <a:pt x="11586" y="0"/>
                  </a:moveTo>
                  <a:cubicBezTo>
                    <a:pt x="17271" y="0"/>
                    <a:pt x="20681" y="5082"/>
                    <a:pt x="19544" y="10800"/>
                  </a:cubicBezTo>
                  <a:cubicBezTo>
                    <a:pt x="18407" y="17153"/>
                    <a:pt x="13860" y="21600"/>
                    <a:pt x="8176" y="21600"/>
                  </a:cubicBezTo>
                  <a:cubicBezTo>
                    <a:pt x="2491" y="21600"/>
                    <a:pt x="-919" y="16518"/>
                    <a:pt x="218" y="10800"/>
                  </a:cubicBezTo>
                  <a:cubicBezTo>
                    <a:pt x="1355" y="5082"/>
                    <a:pt x="5902" y="0"/>
                    <a:pt x="11586" y="0"/>
                  </a:cubicBez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95EAF293-E2B2-904A-B26C-DE234ACE786B}"/>
                </a:ext>
              </a:extLst>
            </p:cNvPr>
            <p:cNvSpPr/>
            <p:nvPr/>
          </p:nvSpPr>
          <p:spPr>
            <a:xfrm>
              <a:off x="5143499" y="5448299"/>
              <a:ext cx="96575" cy="9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10671" y="21600"/>
                  </a:moveTo>
                  <a:cubicBezTo>
                    <a:pt x="16562" y="21600"/>
                    <a:pt x="21331" y="16768"/>
                    <a:pt x="21331" y="10800"/>
                  </a:cubicBezTo>
                  <a:cubicBezTo>
                    <a:pt x="21331" y="4832"/>
                    <a:pt x="16562" y="0"/>
                    <a:pt x="10671" y="0"/>
                  </a:cubicBezTo>
                  <a:cubicBezTo>
                    <a:pt x="4780" y="0"/>
                    <a:pt x="12" y="4832"/>
                    <a:pt x="12" y="10800"/>
                  </a:cubicBezTo>
                  <a:cubicBezTo>
                    <a:pt x="-269" y="16768"/>
                    <a:pt x="4500" y="21600"/>
                    <a:pt x="10671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837D238C-34D7-0746-8A55-6E277119270E}"/>
                </a:ext>
              </a:extLst>
            </p:cNvPr>
            <p:cNvSpPr/>
            <p:nvPr/>
          </p:nvSpPr>
          <p:spPr>
            <a:xfrm>
              <a:off x="4991100" y="5486399"/>
              <a:ext cx="261621" cy="30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678" y="13745"/>
                  </a:lnTo>
                  <a:cubicBezTo>
                    <a:pt x="2621" y="9104"/>
                    <a:pt x="5348" y="5355"/>
                    <a:pt x="9751" y="2499"/>
                  </a:cubicBezTo>
                  <a:lnTo>
                    <a:pt x="13526" y="0"/>
                  </a:lnTo>
                  <a:lnTo>
                    <a:pt x="16357" y="2231"/>
                  </a:lnTo>
                  <a:cubicBezTo>
                    <a:pt x="19817" y="4998"/>
                    <a:pt x="21600" y="8479"/>
                    <a:pt x="21600" y="12585"/>
                  </a:cubicBezTo>
                  <a:lnTo>
                    <a:pt x="21495" y="21511"/>
                  </a:lnTo>
                  <a:lnTo>
                    <a:pt x="0" y="21511"/>
                  </a:ln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8CEBD6AA-415E-EA46-A604-2CF8EB3E0C9F}"/>
                </a:ext>
              </a:extLst>
            </p:cNvPr>
            <p:cNvSpPr/>
            <p:nvPr/>
          </p:nvSpPr>
          <p:spPr>
            <a:xfrm>
              <a:off x="5130800" y="5448300"/>
              <a:ext cx="54611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473"/>
                  </a:moveTo>
                  <a:lnTo>
                    <a:pt x="3014" y="21600"/>
                  </a:lnTo>
                  <a:lnTo>
                    <a:pt x="21600" y="13082"/>
                  </a:lnTo>
                  <a:lnTo>
                    <a:pt x="19591" y="0"/>
                  </a:lnTo>
                  <a:lnTo>
                    <a:pt x="3014" y="304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F07BC0F8-120C-B245-AF79-69C9093B5FEF}"/>
                </a:ext>
              </a:extLst>
            </p:cNvPr>
            <p:cNvSpPr/>
            <p:nvPr/>
          </p:nvSpPr>
          <p:spPr>
            <a:xfrm>
              <a:off x="5130800" y="5448300"/>
              <a:ext cx="52070" cy="4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2" extrusionOk="0">
                  <a:moveTo>
                    <a:pt x="21600" y="14040"/>
                  </a:moveTo>
                  <a:lnTo>
                    <a:pt x="20020" y="0"/>
                  </a:lnTo>
                  <a:lnTo>
                    <a:pt x="2634" y="1080"/>
                  </a:lnTo>
                  <a:lnTo>
                    <a:pt x="0" y="17280"/>
                  </a:lnTo>
                  <a:cubicBezTo>
                    <a:pt x="6322" y="21600"/>
                    <a:pt x="14751" y="20520"/>
                    <a:pt x="21600" y="14040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Triangle">
              <a:extLst>
                <a:ext uri="{FF2B5EF4-FFF2-40B4-BE49-F238E27FC236}">
                  <a16:creationId xmlns:a16="http://schemas.microsoft.com/office/drawing/2014/main" id="{A72D3C55-2FE8-8544-8781-CD86DFD85D04}"/>
                </a:ext>
              </a:extLst>
            </p:cNvPr>
            <p:cNvSpPr/>
            <p:nvPr/>
          </p:nvSpPr>
          <p:spPr>
            <a:xfrm>
              <a:off x="5168899" y="5702299"/>
              <a:ext cx="21592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05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174341D3-5223-8A46-BF1C-935AD52CC2D8}"/>
                </a:ext>
              </a:extLst>
            </p:cNvPr>
            <p:cNvSpPr/>
            <p:nvPr/>
          </p:nvSpPr>
          <p:spPr>
            <a:xfrm>
              <a:off x="5080000" y="53594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920" y="21600"/>
                    <a:pt x="21600" y="16560"/>
                    <a:pt x="21600" y="10800"/>
                  </a:cubicBezTo>
                  <a:cubicBezTo>
                    <a:pt x="21600" y="4680"/>
                    <a:pt x="16560" y="0"/>
                    <a:pt x="10800" y="0"/>
                  </a:cubicBezTo>
                  <a:cubicBezTo>
                    <a:pt x="5040" y="0"/>
                    <a:pt x="0" y="5040"/>
                    <a:pt x="0" y="10800"/>
                  </a:cubicBezTo>
                  <a:cubicBezTo>
                    <a:pt x="0" y="16920"/>
                    <a:pt x="468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876B12E8-77B0-CD4A-86C5-40E19123E695}"/>
                </a:ext>
              </a:extLst>
            </p:cNvPr>
            <p:cNvSpPr/>
            <p:nvPr/>
          </p:nvSpPr>
          <p:spPr>
            <a:xfrm>
              <a:off x="5092699" y="5372100"/>
              <a:ext cx="104262" cy="11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55" h="15297" extrusionOk="0">
                  <a:moveTo>
                    <a:pt x="1333" y="0"/>
                  </a:moveTo>
                  <a:cubicBezTo>
                    <a:pt x="-5488" y="21600"/>
                    <a:pt x="16112" y="19002"/>
                    <a:pt x="15544" y="487"/>
                  </a:cubicBezTo>
                  <a:lnTo>
                    <a:pt x="1333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63966E77-8594-7040-828A-6E3DD1BE462C}"/>
                </a:ext>
              </a:extLst>
            </p:cNvPr>
            <p:cNvSpPr/>
            <p:nvPr/>
          </p:nvSpPr>
          <p:spPr>
            <a:xfrm>
              <a:off x="5105400" y="5321300"/>
              <a:ext cx="111761" cy="11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691"/>
                    <a:pt x="21600" y="10800"/>
                  </a:cubicBezTo>
                  <a:cubicBezTo>
                    <a:pt x="21600" y="4909"/>
                    <a:pt x="16691" y="0"/>
                    <a:pt x="10800" y="0"/>
                  </a:cubicBezTo>
                  <a:cubicBezTo>
                    <a:pt x="4909" y="0"/>
                    <a:pt x="0" y="4909"/>
                    <a:pt x="0" y="10800"/>
                  </a:cubicBezTo>
                  <a:cubicBezTo>
                    <a:pt x="245" y="16691"/>
                    <a:pt x="4909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7FD1050C-F970-F840-A33B-1024E913A4AF}"/>
                </a:ext>
              </a:extLst>
            </p:cNvPr>
            <p:cNvSpPr/>
            <p:nvPr/>
          </p:nvSpPr>
          <p:spPr>
            <a:xfrm>
              <a:off x="5156200" y="5384800"/>
              <a:ext cx="101600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97644483-D234-4545-8A28-00FEF6175764}"/>
                </a:ext>
              </a:extLst>
            </p:cNvPr>
            <p:cNvSpPr/>
            <p:nvPr/>
          </p:nvSpPr>
          <p:spPr>
            <a:xfrm>
              <a:off x="3695699" y="4851399"/>
              <a:ext cx="96521" cy="9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2" y="21600"/>
                    <a:pt x="0" y="16768"/>
                    <a:pt x="0" y="10800"/>
                  </a:cubicBezTo>
                  <a:cubicBezTo>
                    <a:pt x="0" y="4832"/>
                    <a:pt x="4832" y="0"/>
                    <a:pt x="10800" y="0"/>
                  </a:cubicBezTo>
                  <a:cubicBezTo>
                    <a:pt x="16768" y="0"/>
                    <a:pt x="21600" y="4832"/>
                    <a:pt x="21600" y="10800"/>
                  </a:cubicBezTo>
                  <a:cubicBezTo>
                    <a:pt x="21600" y="16484"/>
                    <a:pt x="16768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F5238554-3C62-4940-88F9-3EBBA008D793}"/>
                </a:ext>
              </a:extLst>
            </p:cNvPr>
            <p:cNvSpPr/>
            <p:nvPr/>
          </p:nvSpPr>
          <p:spPr>
            <a:xfrm>
              <a:off x="3683000" y="4876799"/>
              <a:ext cx="261621" cy="30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22" y="13745"/>
                  </a:lnTo>
                  <a:cubicBezTo>
                    <a:pt x="18979" y="9104"/>
                    <a:pt x="16252" y="5355"/>
                    <a:pt x="11849" y="2499"/>
                  </a:cubicBezTo>
                  <a:lnTo>
                    <a:pt x="8074" y="0"/>
                  </a:lnTo>
                  <a:lnTo>
                    <a:pt x="5243" y="2231"/>
                  </a:lnTo>
                  <a:cubicBezTo>
                    <a:pt x="1783" y="4998"/>
                    <a:pt x="0" y="8479"/>
                    <a:pt x="0" y="12585"/>
                  </a:cubicBezTo>
                  <a:lnTo>
                    <a:pt x="105" y="21511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9DE1584-CC82-BA40-8CB6-D325DFA5E97C}"/>
                </a:ext>
              </a:extLst>
            </p:cNvPr>
            <p:cNvSpPr/>
            <p:nvPr/>
          </p:nvSpPr>
          <p:spPr>
            <a:xfrm>
              <a:off x="3746500" y="4851400"/>
              <a:ext cx="55881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77"/>
                  </a:moveTo>
                  <a:lnTo>
                    <a:pt x="18164" y="21600"/>
                  </a:lnTo>
                  <a:lnTo>
                    <a:pt x="0" y="13386"/>
                  </a:lnTo>
                  <a:lnTo>
                    <a:pt x="2455" y="0"/>
                  </a:lnTo>
                  <a:lnTo>
                    <a:pt x="18164" y="608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05814C6-9FF1-794C-97F3-2DCD00C287FF}"/>
                </a:ext>
              </a:extLst>
            </p:cNvPr>
            <p:cNvSpPr/>
            <p:nvPr/>
          </p:nvSpPr>
          <p:spPr>
            <a:xfrm>
              <a:off x="3759200" y="4851399"/>
              <a:ext cx="52070" cy="4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2" extrusionOk="0">
                  <a:moveTo>
                    <a:pt x="0" y="14040"/>
                  </a:moveTo>
                  <a:lnTo>
                    <a:pt x="1580" y="0"/>
                  </a:lnTo>
                  <a:lnTo>
                    <a:pt x="18966" y="1080"/>
                  </a:lnTo>
                  <a:lnTo>
                    <a:pt x="21600" y="17280"/>
                  </a:lnTo>
                  <a:cubicBezTo>
                    <a:pt x="15278" y="21600"/>
                    <a:pt x="7376" y="20520"/>
                    <a:pt x="0" y="14040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Triangle">
              <a:extLst>
                <a:ext uri="{FF2B5EF4-FFF2-40B4-BE49-F238E27FC236}">
                  <a16:creationId xmlns:a16="http://schemas.microsoft.com/office/drawing/2014/main" id="{C35BF4F8-71E4-054B-A6C0-6D92867F8A63}"/>
                </a:ext>
              </a:extLst>
            </p:cNvPr>
            <p:cNvSpPr/>
            <p:nvPr/>
          </p:nvSpPr>
          <p:spPr>
            <a:xfrm>
              <a:off x="3733799" y="5105399"/>
              <a:ext cx="21592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81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BBFC6781-673D-1D46-B794-A7E175A712CE}"/>
                </a:ext>
              </a:extLst>
            </p:cNvPr>
            <p:cNvSpPr/>
            <p:nvPr/>
          </p:nvSpPr>
          <p:spPr>
            <a:xfrm>
              <a:off x="3784600" y="4749800"/>
              <a:ext cx="76265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extrusionOk="0">
                  <a:moveTo>
                    <a:pt x="10623" y="21600"/>
                  </a:moveTo>
                  <a:cubicBezTo>
                    <a:pt x="4603" y="21600"/>
                    <a:pt x="0" y="16560"/>
                    <a:pt x="0" y="10800"/>
                  </a:cubicBezTo>
                  <a:cubicBezTo>
                    <a:pt x="0" y="4680"/>
                    <a:pt x="4957" y="0"/>
                    <a:pt x="10623" y="0"/>
                  </a:cubicBezTo>
                  <a:cubicBezTo>
                    <a:pt x="16643" y="0"/>
                    <a:pt x="21246" y="5040"/>
                    <a:pt x="21246" y="10800"/>
                  </a:cubicBezTo>
                  <a:cubicBezTo>
                    <a:pt x="21600" y="16560"/>
                    <a:pt x="16643" y="21600"/>
                    <a:pt x="10623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913961F0-B790-3542-96E1-F4732EA140C4}"/>
                </a:ext>
              </a:extLst>
            </p:cNvPr>
            <p:cNvSpPr/>
            <p:nvPr/>
          </p:nvSpPr>
          <p:spPr>
            <a:xfrm>
              <a:off x="3733800" y="4775200"/>
              <a:ext cx="104261" cy="11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55" h="15297" extrusionOk="0">
                  <a:moveTo>
                    <a:pt x="14222" y="0"/>
                  </a:moveTo>
                  <a:cubicBezTo>
                    <a:pt x="21043" y="21600"/>
                    <a:pt x="-557" y="19002"/>
                    <a:pt x="11" y="487"/>
                  </a:cubicBezTo>
                  <a:lnTo>
                    <a:pt x="14222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FA976E6A-5441-1D44-9FAE-968A5DA1CC44}"/>
                </a:ext>
              </a:extLst>
            </p:cNvPr>
            <p:cNvSpPr/>
            <p:nvPr/>
          </p:nvSpPr>
          <p:spPr>
            <a:xfrm>
              <a:off x="3721100" y="4724400"/>
              <a:ext cx="111761" cy="11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691"/>
                    <a:pt x="0" y="10800"/>
                  </a:cubicBezTo>
                  <a:cubicBezTo>
                    <a:pt x="0" y="4909"/>
                    <a:pt x="4909" y="0"/>
                    <a:pt x="10800" y="0"/>
                  </a:cubicBezTo>
                  <a:cubicBezTo>
                    <a:pt x="16691" y="0"/>
                    <a:pt x="21600" y="4909"/>
                    <a:pt x="21600" y="10800"/>
                  </a:cubicBezTo>
                  <a:cubicBezTo>
                    <a:pt x="21600" y="16691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34F975FF-3F00-114C-974E-EC1C68AC44F8}"/>
                </a:ext>
              </a:extLst>
            </p:cNvPr>
            <p:cNvSpPr/>
            <p:nvPr/>
          </p:nvSpPr>
          <p:spPr>
            <a:xfrm>
              <a:off x="3683000" y="4787900"/>
              <a:ext cx="101600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97897E2D-A5CE-0546-A220-0E91FC346642}"/>
                </a:ext>
              </a:extLst>
            </p:cNvPr>
            <p:cNvSpPr/>
            <p:nvPr/>
          </p:nvSpPr>
          <p:spPr>
            <a:xfrm>
              <a:off x="4419600" y="4940300"/>
              <a:ext cx="184150" cy="8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1" y="0"/>
                  </a:moveTo>
                  <a:cubicBezTo>
                    <a:pt x="16386" y="0"/>
                    <a:pt x="15790" y="343"/>
                    <a:pt x="15195" y="1029"/>
                  </a:cubicBezTo>
                  <a:cubicBezTo>
                    <a:pt x="15195" y="1029"/>
                    <a:pt x="15046" y="1029"/>
                    <a:pt x="15046" y="1371"/>
                  </a:cubicBezTo>
                  <a:cubicBezTo>
                    <a:pt x="15046" y="1371"/>
                    <a:pt x="14897" y="1371"/>
                    <a:pt x="14897" y="1714"/>
                  </a:cubicBezTo>
                  <a:cubicBezTo>
                    <a:pt x="14897" y="1714"/>
                    <a:pt x="14748" y="1714"/>
                    <a:pt x="14748" y="2057"/>
                  </a:cubicBezTo>
                  <a:cubicBezTo>
                    <a:pt x="14748" y="2057"/>
                    <a:pt x="14599" y="2057"/>
                    <a:pt x="14599" y="2400"/>
                  </a:cubicBezTo>
                  <a:cubicBezTo>
                    <a:pt x="14301" y="2743"/>
                    <a:pt x="14003" y="3429"/>
                    <a:pt x="13705" y="4114"/>
                  </a:cubicBezTo>
                  <a:cubicBezTo>
                    <a:pt x="13705" y="4114"/>
                    <a:pt x="13705" y="4114"/>
                    <a:pt x="13705" y="4114"/>
                  </a:cubicBezTo>
                  <a:cubicBezTo>
                    <a:pt x="13705" y="4114"/>
                    <a:pt x="13556" y="4457"/>
                    <a:pt x="13556" y="4457"/>
                  </a:cubicBezTo>
                  <a:cubicBezTo>
                    <a:pt x="13258" y="5143"/>
                    <a:pt x="12513" y="6857"/>
                    <a:pt x="10725" y="6857"/>
                  </a:cubicBezTo>
                  <a:cubicBezTo>
                    <a:pt x="9087" y="6857"/>
                    <a:pt x="8342" y="5486"/>
                    <a:pt x="8044" y="4457"/>
                  </a:cubicBezTo>
                  <a:cubicBezTo>
                    <a:pt x="8044" y="4457"/>
                    <a:pt x="7895" y="4114"/>
                    <a:pt x="7895" y="4114"/>
                  </a:cubicBezTo>
                  <a:cubicBezTo>
                    <a:pt x="7001" y="1714"/>
                    <a:pt x="5810" y="343"/>
                    <a:pt x="4469" y="343"/>
                  </a:cubicBezTo>
                  <a:cubicBezTo>
                    <a:pt x="3724" y="343"/>
                    <a:pt x="3128" y="686"/>
                    <a:pt x="2532" y="1371"/>
                  </a:cubicBezTo>
                  <a:cubicBezTo>
                    <a:pt x="2532" y="1371"/>
                    <a:pt x="2383" y="1371"/>
                    <a:pt x="2383" y="1714"/>
                  </a:cubicBezTo>
                  <a:cubicBezTo>
                    <a:pt x="2383" y="1714"/>
                    <a:pt x="2234" y="1714"/>
                    <a:pt x="2234" y="2057"/>
                  </a:cubicBezTo>
                  <a:cubicBezTo>
                    <a:pt x="2234" y="2057"/>
                    <a:pt x="2086" y="2057"/>
                    <a:pt x="2086" y="2400"/>
                  </a:cubicBezTo>
                  <a:cubicBezTo>
                    <a:pt x="2086" y="2400"/>
                    <a:pt x="1937" y="2400"/>
                    <a:pt x="1937" y="2743"/>
                  </a:cubicBezTo>
                  <a:cubicBezTo>
                    <a:pt x="745" y="4800"/>
                    <a:pt x="0" y="7886"/>
                    <a:pt x="0" y="11314"/>
                  </a:cubicBezTo>
                  <a:cubicBezTo>
                    <a:pt x="0" y="16800"/>
                    <a:pt x="1937" y="21600"/>
                    <a:pt x="4469" y="21600"/>
                  </a:cubicBezTo>
                  <a:cubicBezTo>
                    <a:pt x="5214" y="21600"/>
                    <a:pt x="5810" y="21257"/>
                    <a:pt x="6405" y="20571"/>
                  </a:cubicBezTo>
                  <a:cubicBezTo>
                    <a:pt x="6405" y="20571"/>
                    <a:pt x="6554" y="20571"/>
                    <a:pt x="6554" y="20229"/>
                  </a:cubicBezTo>
                  <a:cubicBezTo>
                    <a:pt x="6554" y="20229"/>
                    <a:pt x="6703" y="20229"/>
                    <a:pt x="6703" y="19886"/>
                  </a:cubicBezTo>
                  <a:cubicBezTo>
                    <a:pt x="6703" y="19886"/>
                    <a:pt x="6852" y="19886"/>
                    <a:pt x="6852" y="19543"/>
                  </a:cubicBezTo>
                  <a:cubicBezTo>
                    <a:pt x="6852" y="19543"/>
                    <a:pt x="7001" y="19543"/>
                    <a:pt x="7001" y="19200"/>
                  </a:cubicBezTo>
                  <a:cubicBezTo>
                    <a:pt x="7299" y="18857"/>
                    <a:pt x="7597" y="18171"/>
                    <a:pt x="7895" y="17486"/>
                  </a:cubicBezTo>
                  <a:cubicBezTo>
                    <a:pt x="7895" y="17486"/>
                    <a:pt x="7895" y="17486"/>
                    <a:pt x="7895" y="17486"/>
                  </a:cubicBezTo>
                  <a:cubicBezTo>
                    <a:pt x="7895" y="17486"/>
                    <a:pt x="8044" y="17143"/>
                    <a:pt x="8044" y="17143"/>
                  </a:cubicBezTo>
                  <a:cubicBezTo>
                    <a:pt x="8342" y="16457"/>
                    <a:pt x="9087" y="14743"/>
                    <a:pt x="10875" y="14743"/>
                  </a:cubicBezTo>
                  <a:cubicBezTo>
                    <a:pt x="12513" y="14743"/>
                    <a:pt x="13258" y="16457"/>
                    <a:pt x="13556" y="17143"/>
                  </a:cubicBezTo>
                  <a:cubicBezTo>
                    <a:pt x="13556" y="17143"/>
                    <a:pt x="13705" y="17486"/>
                    <a:pt x="13705" y="17486"/>
                  </a:cubicBezTo>
                  <a:cubicBezTo>
                    <a:pt x="14599" y="19886"/>
                    <a:pt x="15790" y="21257"/>
                    <a:pt x="17131" y="21257"/>
                  </a:cubicBezTo>
                  <a:cubicBezTo>
                    <a:pt x="17876" y="21257"/>
                    <a:pt x="18472" y="20914"/>
                    <a:pt x="19068" y="20229"/>
                  </a:cubicBezTo>
                  <a:cubicBezTo>
                    <a:pt x="19068" y="20229"/>
                    <a:pt x="19217" y="20229"/>
                    <a:pt x="19217" y="19886"/>
                  </a:cubicBezTo>
                  <a:cubicBezTo>
                    <a:pt x="19217" y="19886"/>
                    <a:pt x="19366" y="19886"/>
                    <a:pt x="19366" y="19543"/>
                  </a:cubicBezTo>
                  <a:cubicBezTo>
                    <a:pt x="19366" y="19543"/>
                    <a:pt x="19514" y="19543"/>
                    <a:pt x="19514" y="19200"/>
                  </a:cubicBezTo>
                  <a:cubicBezTo>
                    <a:pt x="19514" y="19200"/>
                    <a:pt x="19663" y="19200"/>
                    <a:pt x="19663" y="18857"/>
                  </a:cubicBezTo>
                  <a:cubicBezTo>
                    <a:pt x="20855" y="16800"/>
                    <a:pt x="21600" y="13714"/>
                    <a:pt x="21600" y="10286"/>
                  </a:cubicBezTo>
                  <a:cubicBezTo>
                    <a:pt x="21600" y="4800"/>
                    <a:pt x="19663" y="0"/>
                    <a:pt x="17131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12214571-C2E6-CC4A-A73B-AAB85250B7D4}"/>
                </a:ext>
              </a:extLst>
            </p:cNvPr>
            <p:cNvSpPr/>
            <p:nvPr/>
          </p:nvSpPr>
          <p:spPr>
            <a:xfrm>
              <a:off x="4597400" y="5118100"/>
              <a:ext cx="8001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131"/>
                  </a:moveTo>
                  <a:cubicBezTo>
                    <a:pt x="21600" y="16386"/>
                    <a:pt x="21257" y="15790"/>
                    <a:pt x="20571" y="15195"/>
                  </a:cubicBezTo>
                  <a:cubicBezTo>
                    <a:pt x="20571" y="15195"/>
                    <a:pt x="20571" y="15046"/>
                    <a:pt x="20229" y="15046"/>
                  </a:cubicBezTo>
                  <a:cubicBezTo>
                    <a:pt x="20229" y="15046"/>
                    <a:pt x="20229" y="14897"/>
                    <a:pt x="19886" y="14897"/>
                  </a:cubicBezTo>
                  <a:cubicBezTo>
                    <a:pt x="19886" y="14897"/>
                    <a:pt x="19886" y="14748"/>
                    <a:pt x="19543" y="14748"/>
                  </a:cubicBezTo>
                  <a:cubicBezTo>
                    <a:pt x="19543" y="14748"/>
                    <a:pt x="19543" y="14599"/>
                    <a:pt x="19200" y="14599"/>
                  </a:cubicBezTo>
                  <a:cubicBezTo>
                    <a:pt x="18857" y="14301"/>
                    <a:pt x="18171" y="14003"/>
                    <a:pt x="17486" y="13705"/>
                  </a:cubicBezTo>
                  <a:cubicBezTo>
                    <a:pt x="17486" y="13705"/>
                    <a:pt x="17486" y="13705"/>
                    <a:pt x="17486" y="13705"/>
                  </a:cubicBezTo>
                  <a:cubicBezTo>
                    <a:pt x="17486" y="13705"/>
                    <a:pt x="17143" y="13556"/>
                    <a:pt x="17143" y="13556"/>
                  </a:cubicBezTo>
                  <a:cubicBezTo>
                    <a:pt x="16457" y="13258"/>
                    <a:pt x="14743" y="12513"/>
                    <a:pt x="14743" y="10725"/>
                  </a:cubicBezTo>
                  <a:cubicBezTo>
                    <a:pt x="14743" y="9087"/>
                    <a:pt x="16114" y="8342"/>
                    <a:pt x="17143" y="8044"/>
                  </a:cubicBezTo>
                  <a:cubicBezTo>
                    <a:pt x="17143" y="8044"/>
                    <a:pt x="17486" y="7895"/>
                    <a:pt x="17486" y="7895"/>
                  </a:cubicBezTo>
                  <a:cubicBezTo>
                    <a:pt x="19886" y="7001"/>
                    <a:pt x="21257" y="5810"/>
                    <a:pt x="21257" y="4469"/>
                  </a:cubicBezTo>
                  <a:cubicBezTo>
                    <a:pt x="21257" y="3724"/>
                    <a:pt x="20914" y="3128"/>
                    <a:pt x="20229" y="2532"/>
                  </a:cubicBezTo>
                  <a:cubicBezTo>
                    <a:pt x="20229" y="2532"/>
                    <a:pt x="20229" y="2383"/>
                    <a:pt x="19886" y="2383"/>
                  </a:cubicBezTo>
                  <a:cubicBezTo>
                    <a:pt x="19886" y="2383"/>
                    <a:pt x="19886" y="2234"/>
                    <a:pt x="19543" y="2234"/>
                  </a:cubicBezTo>
                  <a:cubicBezTo>
                    <a:pt x="19543" y="2234"/>
                    <a:pt x="19543" y="2086"/>
                    <a:pt x="19200" y="2086"/>
                  </a:cubicBezTo>
                  <a:cubicBezTo>
                    <a:pt x="19200" y="2086"/>
                    <a:pt x="19200" y="1937"/>
                    <a:pt x="18857" y="1937"/>
                  </a:cubicBezTo>
                  <a:cubicBezTo>
                    <a:pt x="16800" y="745"/>
                    <a:pt x="13714" y="0"/>
                    <a:pt x="10286" y="0"/>
                  </a:cubicBezTo>
                  <a:cubicBezTo>
                    <a:pt x="4800" y="0"/>
                    <a:pt x="0" y="1937"/>
                    <a:pt x="0" y="4469"/>
                  </a:cubicBezTo>
                  <a:cubicBezTo>
                    <a:pt x="0" y="5214"/>
                    <a:pt x="343" y="5810"/>
                    <a:pt x="1029" y="6405"/>
                  </a:cubicBezTo>
                  <a:cubicBezTo>
                    <a:pt x="1029" y="6405"/>
                    <a:pt x="1029" y="6554"/>
                    <a:pt x="1371" y="6554"/>
                  </a:cubicBezTo>
                  <a:cubicBezTo>
                    <a:pt x="1371" y="6554"/>
                    <a:pt x="1371" y="6703"/>
                    <a:pt x="1714" y="6703"/>
                  </a:cubicBezTo>
                  <a:cubicBezTo>
                    <a:pt x="1714" y="6703"/>
                    <a:pt x="1714" y="6852"/>
                    <a:pt x="2057" y="6852"/>
                  </a:cubicBezTo>
                  <a:cubicBezTo>
                    <a:pt x="2057" y="6852"/>
                    <a:pt x="2057" y="7001"/>
                    <a:pt x="2400" y="7001"/>
                  </a:cubicBezTo>
                  <a:cubicBezTo>
                    <a:pt x="2743" y="7299"/>
                    <a:pt x="3429" y="7597"/>
                    <a:pt x="4114" y="7895"/>
                  </a:cubicBezTo>
                  <a:cubicBezTo>
                    <a:pt x="4114" y="7895"/>
                    <a:pt x="4114" y="7895"/>
                    <a:pt x="4114" y="7895"/>
                  </a:cubicBezTo>
                  <a:cubicBezTo>
                    <a:pt x="4114" y="7895"/>
                    <a:pt x="4457" y="8044"/>
                    <a:pt x="4457" y="8044"/>
                  </a:cubicBezTo>
                  <a:cubicBezTo>
                    <a:pt x="5143" y="8342"/>
                    <a:pt x="6857" y="9087"/>
                    <a:pt x="6857" y="10875"/>
                  </a:cubicBezTo>
                  <a:cubicBezTo>
                    <a:pt x="6857" y="12513"/>
                    <a:pt x="5143" y="13258"/>
                    <a:pt x="4457" y="13556"/>
                  </a:cubicBezTo>
                  <a:cubicBezTo>
                    <a:pt x="4457" y="13556"/>
                    <a:pt x="4114" y="13705"/>
                    <a:pt x="4114" y="13705"/>
                  </a:cubicBezTo>
                  <a:cubicBezTo>
                    <a:pt x="1714" y="14599"/>
                    <a:pt x="343" y="15790"/>
                    <a:pt x="343" y="17131"/>
                  </a:cubicBezTo>
                  <a:cubicBezTo>
                    <a:pt x="343" y="17876"/>
                    <a:pt x="686" y="18472"/>
                    <a:pt x="1371" y="19068"/>
                  </a:cubicBezTo>
                  <a:cubicBezTo>
                    <a:pt x="1371" y="19068"/>
                    <a:pt x="1371" y="19217"/>
                    <a:pt x="1714" y="19217"/>
                  </a:cubicBezTo>
                  <a:cubicBezTo>
                    <a:pt x="1714" y="19217"/>
                    <a:pt x="1714" y="19366"/>
                    <a:pt x="2057" y="19366"/>
                  </a:cubicBezTo>
                  <a:cubicBezTo>
                    <a:pt x="2057" y="19366"/>
                    <a:pt x="2057" y="19514"/>
                    <a:pt x="2400" y="19514"/>
                  </a:cubicBezTo>
                  <a:cubicBezTo>
                    <a:pt x="2400" y="19514"/>
                    <a:pt x="2400" y="19663"/>
                    <a:pt x="2743" y="19663"/>
                  </a:cubicBezTo>
                  <a:cubicBezTo>
                    <a:pt x="4800" y="20855"/>
                    <a:pt x="7886" y="21600"/>
                    <a:pt x="11314" y="21600"/>
                  </a:cubicBezTo>
                  <a:cubicBezTo>
                    <a:pt x="17143" y="21600"/>
                    <a:pt x="21600" y="19514"/>
                    <a:pt x="21600" y="17131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EDA7D390-9F43-2745-82C1-2E8031D94BB6}"/>
                </a:ext>
              </a:extLst>
            </p:cNvPr>
            <p:cNvSpPr/>
            <p:nvPr/>
          </p:nvSpPr>
          <p:spPr>
            <a:xfrm>
              <a:off x="4419600" y="5334000"/>
              <a:ext cx="184150" cy="8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69" y="21600"/>
                  </a:moveTo>
                  <a:cubicBezTo>
                    <a:pt x="5214" y="21600"/>
                    <a:pt x="5810" y="21257"/>
                    <a:pt x="6405" y="20571"/>
                  </a:cubicBezTo>
                  <a:cubicBezTo>
                    <a:pt x="6405" y="20571"/>
                    <a:pt x="6554" y="20571"/>
                    <a:pt x="6554" y="20229"/>
                  </a:cubicBezTo>
                  <a:cubicBezTo>
                    <a:pt x="6554" y="20229"/>
                    <a:pt x="6703" y="20229"/>
                    <a:pt x="6703" y="19886"/>
                  </a:cubicBezTo>
                  <a:cubicBezTo>
                    <a:pt x="6703" y="19886"/>
                    <a:pt x="6852" y="19886"/>
                    <a:pt x="6852" y="19543"/>
                  </a:cubicBezTo>
                  <a:cubicBezTo>
                    <a:pt x="6852" y="19543"/>
                    <a:pt x="7001" y="19543"/>
                    <a:pt x="7001" y="19200"/>
                  </a:cubicBezTo>
                  <a:cubicBezTo>
                    <a:pt x="7299" y="18857"/>
                    <a:pt x="7597" y="18171"/>
                    <a:pt x="7895" y="17486"/>
                  </a:cubicBezTo>
                  <a:cubicBezTo>
                    <a:pt x="7895" y="17486"/>
                    <a:pt x="7895" y="17486"/>
                    <a:pt x="7895" y="17486"/>
                  </a:cubicBezTo>
                  <a:cubicBezTo>
                    <a:pt x="7895" y="17486"/>
                    <a:pt x="8044" y="17143"/>
                    <a:pt x="8044" y="17143"/>
                  </a:cubicBezTo>
                  <a:cubicBezTo>
                    <a:pt x="8342" y="16457"/>
                    <a:pt x="9087" y="14743"/>
                    <a:pt x="10875" y="14743"/>
                  </a:cubicBezTo>
                  <a:cubicBezTo>
                    <a:pt x="12513" y="14743"/>
                    <a:pt x="13258" y="16114"/>
                    <a:pt x="13556" y="17143"/>
                  </a:cubicBezTo>
                  <a:cubicBezTo>
                    <a:pt x="13556" y="17143"/>
                    <a:pt x="13705" y="17486"/>
                    <a:pt x="13705" y="17486"/>
                  </a:cubicBezTo>
                  <a:cubicBezTo>
                    <a:pt x="14599" y="19886"/>
                    <a:pt x="15790" y="21257"/>
                    <a:pt x="17131" y="21257"/>
                  </a:cubicBezTo>
                  <a:cubicBezTo>
                    <a:pt x="17876" y="21257"/>
                    <a:pt x="18472" y="20914"/>
                    <a:pt x="19068" y="20229"/>
                  </a:cubicBezTo>
                  <a:cubicBezTo>
                    <a:pt x="19068" y="20229"/>
                    <a:pt x="19217" y="20229"/>
                    <a:pt x="19217" y="19886"/>
                  </a:cubicBezTo>
                  <a:cubicBezTo>
                    <a:pt x="19217" y="19886"/>
                    <a:pt x="19366" y="19886"/>
                    <a:pt x="19366" y="19543"/>
                  </a:cubicBezTo>
                  <a:cubicBezTo>
                    <a:pt x="19366" y="19543"/>
                    <a:pt x="19514" y="19543"/>
                    <a:pt x="19514" y="19200"/>
                  </a:cubicBezTo>
                  <a:cubicBezTo>
                    <a:pt x="19514" y="19200"/>
                    <a:pt x="19663" y="19200"/>
                    <a:pt x="19663" y="18857"/>
                  </a:cubicBezTo>
                  <a:cubicBezTo>
                    <a:pt x="20855" y="16800"/>
                    <a:pt x="21600" y="13714"/>
                    <a:pt x="21600" y="10286"/>
                  </a:cubicBezTo>
                  <a:cubicBezTo>
                    <a:pt x="21600" y="4800"/>
                    <a:pt x="19663" y="0"/>
                    <a:pt x="17131" y="0"/>
                  </a:cubicBezTo>
                  <a:cubicBezTo>
                    <a:pt x="16386" y="0"/>
                    <a:pt x="15790" y="343"/>
                    <a:pt x="15195" y="1029"/>
                  </a:cubicBezTo>
                  <a:cubicBezTo>
                    <a:pt x="15195" y="1029"/>
                    <a:pt x="15046" y="1029"/>
                    <a:pt x="15046" y="1371"/>
                  </a:cubicBezTo>
                  <a:cubicBezTo>
                    <a:pt x="15046" y="1371"/>
                    <a:pt x="14897" y="1371"/>
                    <a:pt x="14897" y="1714"/>
                  </a:cubicBezTo>
                  <a:cubicBezTo>
                    <a:pt x="14897" y="1714"/>
                    <a:pt x="14748" y="1714"/>
                    <a:pt x="14748" y="2057"/>
                  </a:cubicBezTo>
                  <a:cubicBezTo>
                    <a:pt x="14748" y="2057"/>
                    <a:pt x="14599" y="2057"/>
                    <a:pt x="14599" y="2400"/>
                  </a:cubicBezTo>
                  <a:cubicBezTo>
                    <a:pt x="14301" y="2743"/>
                    <a:pt x="14003" y="3429"/>
                    <a:pt x="13705" y="4114"/>
                  </a:cubicBezTo>
                  <a:cubicBezTo>
                    <a:pt x="13705" y="4114"/>
                    <a:pt x="13705" y="4114"/>
                    <a:pt x="13705" y="4114"/>
                  </a:cubicBezTo>
                  <a:cubicBezTo>
                    <a:pt x="13705" y="4114"/>
                    <a:pt x="13556" y="4457"/>
                    <a:pt x="13556" y="4457"/>
                  </a:cubicBezTo>
                  <a:cubicBezTo>
                    <a:pt x="13258" y="5143"/>
                    <a:pt x="12513" y="6857"/>
                    <a:pt x="10725" y="6857"/>
                  </a:cubicBezTo>
                  <a:cubicBezTo>
                    <a:pt x="9087" y="6857"/>
                    <a:pt x="8342" y="5143"/>
                    <a:pt x="8044" y="4457"/>
                  </a:cubicBezTo>
                  <a:cubicBezTo>
                    <a:pt x="8044" y="4457"/>
                    <a:pt x="7895" y="4114"/>
                    <a:pt x="7895" y="4114"/>
                  </a:cubicBezTo>
                  <a:cubicBezTo>
                    <a:pt x="7001" y="1714"/>
                    <a:pt x="5810" y="343"/>
                    <a:pt x="4469" y="343"/>
                  </a:cubicBezTo>
                  <a:cubicBezTo>
                    <a:pt x="3724" y="343"/>
                    <a:pt x="3128" y="686"/>
                    <a:pt x="2532" y="1371"/>
                  </a:cubicBezTo>
                  <a:cubicBezTo>
                    <a:pt x="2532" y="1371"/>
                    <a:pt x="2383" y="1371"/>
                    <a:pt x="2383" y="1714"/>
                  </a:cubicBezTo>
                  <a:cubicBezTo>
                    <a:pt x="2383" y="1714"/>
                    <a:pt x="2234" y="1714"/>
                    <a:pt x="2234" y="2057"/>
                  </a:cubicBezTo>
                  <a:cubicBezTo>
                    <a:pt x="2234" y="2057"/>
                    <a:pt x="2086" y="2057"/>
                    <a:pt x="2086" y="2400"/>
                  </a:cubicBezTo>
                  <a:cubicBezTo>
                    <a:pt x="2086" y="2400"/>
                    <a:pt x="1937" y="2400"/>
                    <a:pt x="1937" y="2743"/>
                  </a:cubicBezTo>
                  <a:cubicBezTo>
                    <a:pt x="745" y="4800"/>
                    <a:pt x="0" y="7886"/>
                    <a:pt x="0" y="11314"/>
                  </a:cubicBezTo>
                  <a:cubicBezTo>
                    <a:pt x="0" y="16800"/>
                    <a:pt x="1937" y="21600"/>
                    <a:pt x="4469" y="21600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114A6FAA-70BB-C34C-8D7A-99415A79D510}"/>
                </a:ext>
              </a:extLst>
            </p:cNvPr>
            <p:cNvSpPr/>
            <p:nvPr/>
          </p:nvSpPr>
          <p:spPr>
            <a:xfrm>
              <a:off x="4254500" y="5118100"/>
              <a:ext cx="8001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69"/>
                  </a:moveTo>
                  <a:cubicBezTo>
                    <a:pt x="0" y="5214"/>
                    <a:pt x="343" y="5810"/>
                    <a:pt x="1029" y="6405"/>
                  </a:cubicBezTo>
                  <a:cubicBezTo>
                    <a:pt x="1029" y="6405"/>
                    <a:pt x="1029" y="6554"/>
                    <a:pt x="1371" y="6554"/>
                  </a:cubicBezTo>
                  <a:cubicBezTo>
                    <a:pt x="1371" y="6554"/>
                    <a:pt x="1371" y="6703"/>
                    <a:pt x="1714" y="6703"/>
                  </a:cubicBezTo>
                  <a:cubicBezTo>
                    <a:pt x="1714" y="6703"/>
                    <a:pt x="1714" y="6852"/>
                    <a:pt x="2057" y="6852"/>
                  </a:cubicBezTo>
                  <a:cubicBezTo>
                    <a:pt x="2057" y="6852"/>
                    <a:pt x="2057" y="7001"/>
                    <a:pt x="2400" y="7001"/>
                  </a:cubicBezTo>
                  <a:cubicBezTo>
                    <a:pt x="2743" y="7299"/>
                    <a:pt x="3429" y="7597"/>
                    <a:pt x="4114" y="7895"/>
                  </a:cubicBezTo>
                  <a:cubicBezTo>
                    <a:pt x="4114" y="7895"/>
                    <a:pt x="4114" y="7895"/>
                    <a:pt x="4114" y="7895"/>
                  </a:cubicBezTo>
                  <a:cubicBezTo>
                    <a:pt x="4114" y="7895"/>
                    <a:pt x="4457" y="8044"/>
                    <a:pt x="4457" y="8044"/>
                  </a:cubicBezTo>
                  <a:cubicBezTo>
                    <a:pt x="5143" y="8342"/>
                    <a:pt x="6857" y="9087"/>
                    <a:pt x="6857" y="10875"/>
                  </a:cubicBezTo>
                  <a:cubicBezTo>
                    <a:pt x="6857" y="12513"/>
                    <a:pt x="5486" y="13258"/>
                    <a:pt x="4457" y="13556"/>
                  </a:cubicBezTo>
                  <a:cubicBezTo>
                    <a:pt x="4457" y="13556"/>
                    <a:pt x="4114" y="13705"/>
                    <a:pt x="4114" y="13705"/>
                  </a:cubicBezTo>
                  <a:cubicBezTo>
                    <a:pt x="1714" y="14599"/>
                    <a:pt x="343" y="15790"/>
                    <a:pt x="343" y="17131"/>
                  </a:cubicBezTo>
                  <a:cubicBezTo>
                    <a:pt x="343" y="17876"/>
                    <a:pt x="686" y="18472"/>
                    <a:pt x="1371" y="19068"/>
                  </a:cubicBezTo>
                  <a:cubicBezTo>
                    <a:pt x="1371" y="19068"/>
                    <a:pt x="1371" y="19217"/>
                    <a:pt x="1714" y="19217"/>
                  </a:cubicBezTo>
                  <a:cubicBezTo>
                    <a:pt x="1714" y="19217"/>
                    <a:pt x="1714" y="19366"/>
                    <a:pt x="2057" y="19366"/>
                  </a:cubicBezTo>
                  <a:cubicBezTo>
                    <a:pt x="2057" y="19366"/>
                    <a:pt x="2057" y="19514"/>
                    <a:pt x="2400" y="19514"/>
                  </a:cubicBezTo>
                  <a:cubicBezTo>
                    <a:pt x="2400" y="19514"/>
                    <a:pt x="2400" y="19663"/>
                    <a:pt x="2743" y="19663"/>
                  </a:cubicBezTo>
                  <a:cubicBezTo>
                    <a:pt x="4800" y="20855"/>
                    <a:pt x="7886" y="21600"/>
                    <a:pt x="11314" y="21600"/>
                  </a:cubicBezTo>
                  <a:cubicBezTo>
                    <a:pt x="16800" y="21600"/>
                    <a:pt x="21600" y="19663"/>
                    <a:pt x="21600" y="17131"/>
                  </a:cubicBezTo>
                  <a:cubicBezTo>
                    <a:pt x="21600" y="16386"/>
                    <a:pt x="21257" y="15790"/>
                    <a:pt x="20571" y="15195"/>
                  </a:cubicBezTo>
                  <a:cubicBezTo>
                    <a:pt x="20571" y="15195"/>
                    <a:pt x="20571" y="15046"/>
                    <a:pt x="20229" y="15046"/>
                  </a:cubicBezTo>
                  <a:cubicBezTo>
                    <a:pt x="20229" y="15046"/>
                    <a:pt x="20229" y="14897"/>
                    <a:pt x="19886" y="14897"/>
                  </a:cubicBezTo>
                  <a:cubicBezTo>
                    <a:pt x="19886" y="14897"/>
                    <a:pt x="19886" y="14748"/>
                    <a:pt x="19543" y="14748"/>
                  </a:cubicBezTo>
                  <a:cubicBezTo>
                    <a:pt x="19543" y="14748"/>
                    <a:pt x="19543" y="14599"/>
                    <a:pt x="19200" y="14599"/>
                  </a:cubicBezTo>
                  <a:cubicBezTo>
                    <a:pt x="18857" y="14301"/>
                    <a:pt x="18171" y="14003"/>
                    <a:pt x="17486" y="13705"/>
                  </a:cubicBezTo>
                  <a:cubicBezTo>
                    <a:pt x="17486" y="13705"/>
                    <a:pt x="17486" y="13705"/>
                    <a:pt x="17486" y="13705"/>
                  </a:cubicBezTo>
                  <a:cubicBezTo>
                    <a:pt x="17486" y="13705"/>
                    <a:pt x="17143" y="13556"/>
                    <a:pt x="17143" y="13556"/>
                  </a:cubicBezTo>
                  <a:cubicBezTo>
                    <a:pt x="16457" y="13258"/>
                    <a:pt x="14743" y="12513"/>
                    <a:pt x="14743" y="10725"/>
                  </a:cubicBezTo>
                  <a:cubicBezTo>
                    <a:pt x="14743" y="9087"/>
                    <a:pt x="16457" y="8342"/>
                    <a:pt x="17143" y="8044"/>
                  </a:cubicBezTo>
                  <a:cubicBezTo>
                    <a:pt x="17143" y="8044"/>
                    <a:pt x="17486" y="7895"/>
                    <a:pt x="17486" y="7895"/>
                  </a:cubicBezTo>
                  <a:cubicBezTo>
                    <a:pt x="19886" y="7001"/>
                    <a:pt x="21257" y="5810"/>
                    <a:pt x="21257" y="4469"/>
                  </a:cubicBezTo>
                  <a:cubicBezTo>
                    <a:pt x="21257" y="3724"/>
                    <a:pt x="20914" y="3128"/>
                    <a:pt x="20229" y="2532"/>
                  </a:cubicBezTo>
                  <a:cubicBezTo>
                    <a:pt x="20229" y="2532"/>
                    <a:pt x="20229" y="2383"/>
                    <a:pt x="19886" y="2383"/>
                  </a:cubicBezTo>
                  <a:cubicBezTo>
                    <a:pt x="19886" y="2383"/>
                    <a:pt x="19886" y="2234"/>
                    <a:pt x="19543" y="2234"/>
                  </a:cubicBezTo>
                  <a:cubicBezTo>
                    <a:pt x="19543" y="2234"/>
                    <a:pt x="19543" y="2086"/>
                    <a:pt x="19200" y="2086"/>
                  </a:cubicBezTo>
                  <a:cubicBezTo>
                    <a:pt x="19200" y="2086"/>
                    <a:pt x="19200" y="1937"/>
                    <a:pt x="18857" y="1937"/>
                  </a:cubicBezTo>
                  <a:cubicBezTo>
                    <a:pt x="16800" y="745"/>
                    <a:pt x="13714" y="0"/>
                    <a:pt x="10286" y="0"/>
                  </a:cubicBezTo>
                  <a:cubicBezTo>
                    <a:pt x="4457" y="0"/>
                    <a:pt x="0" y="1937"/>
                    <a:pt x="0" y="4469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5F26084C-8641-6A4A-BD3B-609211B107C4}"/>
                </a:ext>
              </a:extLst>
            </p:cNvPr>
            <p:cNvSpPr/>
            <p:nvPr/>
          </p:nvSpPr>
          <p:spPr>
            <a:xfrm>
              <a:off x="3238500" y="4993836"/>
              <a:ext cx="800100" cy="22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1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617" y="21600"/>
                  </a:lnTo>
                  <a:cubicBezTo>
                    <a:pt x="20263" y="21600"/>
                    <a:pt x="21600" y="16759"/>
                    <a:pt x="21600" y="10800"/>
                  </a:cubicBezTo>
                  <a:lnTo>
                    <a:pt x="21600" y="10800"/>
                  </a:lnTo>
                  <a:cubicBezTo>
                    <a:pt x="21600" y="4841"/>
                    <a:pt x="20263" y="0"/>
                    <a:pt x="18617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CDEF305A-161D-CF49-9C61-CC08D60D1B05}"/>
                </a:ext>
              </a:extLst>
            </p:cNvPr>
            <p:cNvSpPr/>
            <p:nvPr/>
          </p:nvSpPr>
          <p:spPr>
            <a:xfrm>
              <a:off x="4889500" y="4993836"/>
              <a:ext cx="800100" cy="22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983" y="0"/>
                  </a:lnTo>
                  <a:cubicBezTo>
                    <a:pt x="1337" y="0"/>
                    <a:pt x="0" y="4841"/>
                    <a:pt x="0" y="10800"/>
                  </a:cubicBezTo>
                  <a:lnTo>
                    <a:pt x="0" y="10800"/>
                  </a:lnTo>
                  <a:cubicBezTo>
                    <a:pt x="0" y="16759"/>
                    <a:pt x="1337" y="21600"/>
                    <a:pt x="2983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0B593111-AC06-684F-9CE6-4156D5A3A35C}"/>
                </a:ext>
              </a:extLst>
            </p:cNvPr>
            <p:cNvSpPr/>
            <p:nvPr/>
          </p:nvSpPr>
          <p:spPr>
            <a:xfrm>
              <a:off x="3238500" y="5590736"/>
              <a:ext cx="80010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1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617" y="21600"/>
                  </a:lnTo>
                  <a:cubicBezTo>
                    <a:pt x="20263" y="21600"/>
                    <a:pt x="21600" y="16786"/>
                    <a:pt x="21600" y="10862"/>
                  </a:cubicBezTo>
                  <a:lnTo>
                    <a:pt x="21600" y="10862"/>
                  </a:lnTo>
                  <a:cubicBezTo>
                    <a:pt x="21600" y="4814"/>
                    <a:pt x="20263" y="0"/>
                    <a:pt x="18617" y="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59851E49-3E0C-1349-85D6-D7D2AE5A6D00}"/>
                </a:ext>
              </a:extLst>
            </p:cNvPr>
            <p:cNvSpPr/>
            <p:nvPr/>
          </p:nvSpPr>
          <p:spPr>
            <a:xfrm>
              <a:off x="4889500" y="5590736"/>
              <a:ext cx="800100" cy="22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983" y="0"/>
                  </a:lnTo>
                  <a:cubicBezTo>
                    <a:pt x="1337" y="0"/>
                    <a:pt x="0" y="4841"/>
                    <a:pt x="0" y="10800"/>
                  </a:cubicBezTo>
                  <a:lnTo>
                    <a:pt x="0" y="10800"/>
                  </a:lnTo>
                  <a:cubicBezTo>
                    <a:pt x="0" y="16759"/>
                    <a:pt x="1337" y="21600"/>
                    <a:pt x="2983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590" y="5427161"/>
            <a:ext cx="3393602" cy="749235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74CFF1C0-AC43-554D-BE1A-DD07BA73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59CF527B-797A-BC4D-B6C8-65FF1B41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59A241F9-8C5B-DF4A-80DD-7748AED9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5B92F9F-B1BF-A844-A2B1-3E08AACA39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368" y="2096619"/>
            <a:ext cx="3112739" cy="95409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7BD99D9-02A2-3242-913C-D79DD2A982B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7368" y="5033250"/>
            <a:ext cx="3112739" cy="95409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accent4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accent4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accent4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accent4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A81CAF18-E32E-EB46-99B1-851783A500D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593006" y="2096619"/>
            <a:ext cx="3112739" cy="95409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5322523B-25CA-AA41-A785-0916E958F3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93006" y="5033250"/>
            <a:ext cx="3112739" cy="95409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7" name="Picture 76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4845ED21-C38C-914F-904C-6ABCB41821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54111" y="3251408"/>
            <a:ext cx="587810" cy="1935149"/>
          </a:xfrm>
          <a:prstGeom prst="rect">
            <a:avLst/>
          </a:prstGeom>
        </p:spPr>
      </p:pic>
      <p:pic>
        <p:nvPicPr>
          <p:cNvPr id="78" name="Picture 77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46EC2907-F499-494B-BC1E-2690467C59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54113" y="218535"/>
            <a:ext cx="587810" cy="1935149"/>
          </a:xfrm>
          <a:prstGeom prst="rect">
            <a:avLst/>
          </a:prstGeom>
        </p:spPr>
      </p:pic>
      <p:pic>
        <p:nvPicPr>
          <p:cNvPr id="79" name="Picture 78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8E6D6582-2603-9546-9408-09C2F8396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1065" y="3251408"/>
            <a:ext cx="587810" cy="1935149"/>
          </a:xfrm>
          <a:prstGeom prst="rect">
            <a:avLst/>
          </a:prstGeom>
        </p:spPr>
      </p:pic>
      <p:pic>
        <p:nvPicPr>
          <p:cNvPr id="80" name="Picture 79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3FED9A6F-50B6-1043-9E22-BE79A933FD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1067" y="218535"/>
            <a:ext cx="587810" cy="19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8598AC1-5995-044F-8093-2EECD3F7B6AB}"/>
              </a:ext>
            </a:extLst>
          </p:cNvPr>
          <p:cNvGrpSpPr/>
          <p:nvPr userDrawn="1"/>
        </p:nvGrpSpPr>
        <p:grpSpPr>
          <a:xfrm>
            <a:off x="3319376" y="620479"/>
            <a:ext cx="5553248" cy="5420240"/>
            <a:chOff x="6375400" y="4673600"/>
            <a:chExt cx="1128621" cy="1101589"/>
          </a:xfrm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93521683-2AF7-CB40-96AA-633EA2BFCBDA}"/>
                </a:ext>
              </a:extLst>
            </p:cNvPr>
            <p:cNvSpPr/>
            <p:nvPr/>
          </p:nvSpPr>
          <p:spPr>
            <a:xfrm>
              <a:off x="7200900" y="4800599"/>
              <a:ext cx="84302" cy="37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81" h="21582" extrusionOk="0">
                  <a:moveTo>
                    <a:pt x="1428" y="21582"/>
                  </a:moveTo>
                  <a:cubicBezTo>
                    <a:pt x="1179" y="21582"/>
                    <a:pt x="931" y="21582"/>
                    <a:pt x="683" y="21510"/>
                  </a:cubicBezTo>
                  <a:cubicBezTo>
                    <a:pt x="435" y="21437"/>
                    <a:pt x="186" y="21220"/>
                    <a:pt x="683" y="21147"/>
                  </a:cubicBezTo>
                  <a:cubicBezTo>
                    <a:pt x="19800" y="15276"/>
                    <a:pt x="19552" y="6216"/>
                    <a:pt x="186" y="417"/>
                  </a:cubicBezTo>
                  <a:cubicBezTo>
                    <a:pt x="-62" y="344"/>
                    <a:pt x="-62" y="127"/>
                    <a:pt x="186" y="54"/>
                  </a:cubicBezTo>
                  <a:cubicBezTo>
                    <a:pt x="434" y="-18"/>
                    <a:pt x="1179" y="-18"/>
                    <a:pt x="1428" y="54"/>
                  </a:cubicBezTo>
                  <a:cubicBezTo>
                    <a:pt x="21290" y="6071"/>
                    <a:pt x="21538" y="15493"/>
                    <a:pt x="1924" y="21582"/>
                  </a:cubicBezTo>
                  <a:cubicBezTo>
                    <a:pt x="1924" y="21582"/>
                    <a:pt x="1676" y="21582"/>
                    <a:pt x="1428" y="21582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47472D9A-FB8B-9143-8CBF-567971948E57}"/>
                </a:ext>
              </a:extLst>
            </p:cNvPr>
            <p:cNvSpPr/>
            <p:nvPr/>
          </p:nvSpPr>
          <p:spPr>
            <a:xfrm>
              <a:off x="6896099" y="5587999"/>
              <a:ext cx="341358" cy="18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11" extrusionOk="0">
                  <a:moveTo>
                    <a:pt x="16111" y="21511"/>
                  </a:moveTo>
                  <a:cubicBezTo>
                    <a:pt x="8911" y="21511"/>
                    <a:pt x="2431" y="13192"/>
                    <a:pt x="31" y="787"/>
                  </a:cubicBezTo>
                  <a:cubicBezTo>
                    <a:pt x="-49" y="495"/>
                    <a:pt x="31" y="203"/>
                    <a:pt x="191" y="57"/>
                  </a:cubicBezTo>
                  <a:cubicBezTo>
                    <a:pt x="351" y="-89"/>
                    <a:pt x="511" y="57"/>
                    <a:pt x="591" y="349"/>
                  </a:cubicBezTo>
                  <a:cubicBezTo>
                    <a:pt x="2911" y="12316"/>
                    <a:pt x="9151" y="20343"/>
                    <a:pt x="16111" y="20343"/>
                  </a:cubicBezTo>
                  <a:cubicBezTo>
                    <a:pt x="17791" y="20343"/>
                    <a:pt x="19471" y="19906"/>
                    <a:pt x="21071" y="18884"/>
                  </a:cubicBezTo>
                  <a:cubicBezTo>
                    <a:pt x="21231" y="18738"/>
                    <a:pt x="21391" y="18884"/>
                    <a:pt x="21471" y="19176"/>
                  </a:cubicBezTo>
                  <a:cubicBezTo>
                    <a:pt x="21551" y="19468"/>
                    <a:pt x="21471" y="19760"/>
                    <a:pt x="21311" y="19906"/>
                  </a:cubicBezTo>
                  <a:cubicBezTo>
                    <a:pt x="19551" y="20927"/>
                    <a:pt x="17791" y="21511"/>
                    <a:pt x="16111" y="21511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010DBDCF-F659-B54C-8651-F5B81B3E5394}"/>
                </a:ext>
              </a:extLst>
            </p:cNvPr>
            <p:cNvSpPr/>
            <p:nvPr/>
          </p:nvSpPr>
          <p:spPr>
            <a:xfrm>
              <a:off x="6375400" y="5118099"/>
              <a:ext cx="292438" cy="24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802" extrusionOk="0">
                  <a:moveTo>
                    <a:pt x="374" y="20802"/>
                  </a:moveTo>
                  <a:cubicBezTo>
                    <a:pt x="374" y="20802"/>
                    <a:pt x="281" y="20802"/>
                    <a:pt x="374" y="20802"/>
                  </a:cubicBezTo>
                  <a:cubicBezTo>
                    <a:pt x="187" y="20802"/>
                    <a:pt x="0" y="20588"/>
                    <a:pt x="0" y="20374"/>
                  </a:cubicBezTo>
                  <a:cubicBezTo>
                    <a:pt x="1216" y="8077"/>
                    <a:pt x="10473" y="-798"/>
                    <a:pt x="21226" y="57"/>
                  </a:cubicBezTo>
                  <a:cubicBezTo>
                    <a:pt x="21413" y="57"/>
                    <a:pt x="21600" y="271"/>
                    <a:pt x="21506" y="485"/>
                  </a:cubicBezTo>
                  <a:cubicBezTo>
                    <a:pt x="21506" y="699"/>
                    <a:pt x="21319" y="913"/>
                    <a:pt x="21132" y="806"/>
                  </a:cubicBezTo>
                  <a:cubicBezTo>
                    <a:pt x="10753" y="-50"/>
                    <a:pt x="1777" y="8612"/>
                    <a:pt x="655" y="20481"/>
                  </a:cubicBezTo>
                  <a:cubicBezTo>
                    <a:pt x="655" y="20695"/>
                    <a:pt x="561" y="20802"/>
                    <a:pt x="374" y="20802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4EFA3A16-4D7F-E34B-819F-9E3521DE0A5F}"/>
                </a:ext>
              </a:extLst>
            </p:cNvPr>
            <p:cNvSpPr/>
            <p:nvPr/>
          </p:nvSpPr>
          <p:spPr>
            <a:xfrm>
              <a:off x="6794500" y="4787900"/>
              <a:ext cx="437395" cy="49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3" h="20455" extrusionOk="0">
                  <a:moveTo>
                    <a:pt x="16697" y="14669"/>
                  </a:moveTo>
                  <a:cubicBezTo>
                    <a:pt x="20102" y="11306"/>
                    <a:pt x="20046" y="5945"/>
                    <a:pt x="16642" y="2634"/>
                  </a:cubicBezTo>
                  <a:cubicBezTo>
                    <a:pt x="13069" y="-834"/>
                    <a:pt x="7153" y="-887"/>
                    <a:pt x="3469" y="2529"/>
                  </a:cubicBezTo>
                  <a:cubicBezTo>
                    <a:pt x="3414" y="2582"/>
                    <a:pt x="3358" y="2634"/>
                    <a:pt x="3302" y="2687"/>
                  </a:cubicBezTo>
                  <a:cubicBezTo>
                    <a:pt x="-1498" y="7364"/>
                    <a:pt x="-996" y="15195"/>
                    <a:pt x="4362" y="20293"/>
                  </a:cubicBezTo>
                  <a:cubicBezTo>
                    <a:pt x="4362" y="20293"/>
                    <a:pt x="4362" y="20293"/>
                    <a:pt x="4362" y="20293"/>
                  </a:cubicBezTo>
                  <a:cubicBezTo>
                    <a:pt x="4809" y="20713"/>
                    <a:pt x="5479" y="20240"/>
                    <a:pt x="5255" y="19714"/>
                  </a:cubicBezTo>
                  <a:cubicBezTo>
                    <a:pt x="5255" y="19714"/>
                    <a:pt x="5255" y="19662"/>
                    <a:pt x="5200" y="19662"/>
                  </a:cubicBezTo>
                  <a:cubicBezTo>
                    <a:pt x="4530" y="18190"/>
                    <a:pt x="5981" y="16666"/>
                    <a:pt x="7600" y="17087"/>
                  </a:cubicBezTo>
                  <a:cubicBezTo>
                    <a:pt x="10837" y="17875"/>
                    <a:pt x="14297" y="17087"/>
                    <a:pt x="16697" y="14669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E2999131-629C-914E-8008-3F51AA3EC81B}"/>
                </a:ext>
              </a:extLst>
            </p:cNvPr>
            <p:cNvSpPr/>
            <p:nvPr/>
          </p:nvSpPr>
          <p:spPr>
            <a:xfrm>
              <a:off x="6946899" y="5245099"/>
              <a:ext cx="420239" cy="46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0" h="19095" extrusionOk="0">
                  <a:moveTo>
                    <a:pt x="568" y="13411"/>
                  </a:moveTo>
                  <a:cubicBezTo>
                    <a:pt x="2353" y="17710"/>
                    <a:pt x="7768" y="20093"/>
                    <a:pt x="12766" y="18694"/>
                  </a:cubicBezTo>
                  <a:cubicBezTo>
                    <a:pt x="18002" y="17244"/>
                    <a:pt x="20918" y="12375"/>
                    <a:pt x="19192" y="7869"/>
                  </a:cubicBezTo>
                  <a:cubicBezTo>
                    <a:pt x="19192" y="7817"/>
                    <a:pt x="19133" y="7713"/>
                    <a:pt x="19133" y="7661"/>
                  </a:cubicBezTo>
                  <a:cubicBezTo>
                    <a:pt x="16693" y="1601"/>
                    <a:pt x="8541" y="-1507"/>
                    <a:pt x="806" y="720"/>
                  </a:cubicBezTo>
                  <a:cubicBezTo>
                    <a:pt x="806" y="720"/>
                    <a:pt x="806" y="720"/>
                    <a:pt x="746" y="720"/>
                  </a:cubicBezTo>
                  <a:cubicBezTo>
                    <a:pt x="151" y="876"/>
                    <a:pt x="270" y="1705"/>
                    <a:pt x="925" y="1705"/>
                  </a:cubicBezTo>
                  <a:cubicBezTo>
                    <a:pt x="984" y="1705"/>
                    <a:pt x="984" y="1705"/>
                    <a:pt x="1044" y="1705"/>
                  </a:cubicBezTo>
                  <a:cubicBezTo>
                    <a:pt x="2829" y="1808"/>
                    <a:pt x="3662" y="3673"/>
                    <a:pt x="2472" y="4864"/>
                  </a:cubicBezTo>
                  <a:cubicBezTo>
                    <a:pt x="211" y="7092"/>
                    <a:pt x="-682" y="10355"/>
                    <a:pt x="568" y="13411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7C1F3122-96F0-E64B-A36A-8F73C1F40C80}"/>
                </a:ext>
              </a:extLst>
            </p:cNvPr>
            <p:cNvSpPr/>
            <p:nvPr/>
          </p:nvSpPr>
          <p:spPr>
            <a:xfrm>
              <a:off x="6438900" y="5181600"/>
              <a:ext cx="508047" cy="42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720" extrusionOk="0">
                  <a:moveTo>
                    <a:pt x="9324" y="24"/>
                  </a:moveTo>
                  <a:cubicBezTo>
                    <a:pt x="4688" y="-352"/>
                    <a:pt x="579" y="3718"/>
                    <a:pt x="52" y="9227"/>
                  </a:cubicBezTo>
                  <a:cubicBezTo>
                    <a:pt x="-475" y="14987"/>
                    <a:pt x="3055" y="20121"/>
                    <a:pt x="7902" y="20685"/>
                  </a:cubicBezTo>
                  <a:cubicBezTo>
                    <a:pt x="7954" y="20685"/>
                    <a:pt x="8060" y="20685"/>
                    <a:pt x="8112" y="20685"/>
                  </a:cubicBezTo>
                  <a:cubicBezTo>
                    <a:pt x="14592" y="21248"/>
                    <a:pt x="20387" y="14925"/>
                    <a:pt x="21072" y="6410"/>
                  </a:cubicBezTo>
                  <a:cubicBezTo>
                    <a:pt x="21072" y="6410"/>
                    <a:pt x="21072" y="6410"/>
                    <a:pt x="21072" y="6347"/>
                  </a:cubicBezTo>
                  <a:cubicBezTo>
                    <a:pt x="21125" y="5658"/>
                    <a:pt x="20335" y="5408"/>
                    <a:pt x="20071" y="6034"/>
                  </a:cubicBezTo>
                  <a:cubicBezTo>
                    <a:pt x="20071" y="6034"/>
                    <a:pt x="20071" y="6097"/>
                    <a:pt x="20019" y="6097"/>
                  </a:cubicBezTo>
                  <a:cubicBezTo>
                    <a:pt x="19281" y="7787"/>
                    <a:pt x="17226" y="7662"/>
                    <a:pt x="16594" y="5971"/>
                  </a:cubicBezTo>
                  <a:cubicBezTo>
                    <a:pt x="15330" y="2716"/>
                    <a:pt x="12643" y="337"/>
                    <a:pt x="9324" y="24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4C31DCDE-2110-A54C-8A6B-660F66C032FC}"/>
                </a:ext>
              </a:extLst>
            </p:cNvPr>
            <p:cNvSpPr/>
            <p:nvPr/>
          </p:nvSpPr>
          <p:spPr>
            <a:xfrm>
              <a:off x="6858000" y="4673600"/>
              <a:ext cx="183267" cy="20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1" h="20504" extrusionOk="0">
                  <a:moveTo>
                    <a:pt x="16757" y="14795"/>
                  </a:moveTo>
                  <a:cubicBezTo>
                    <a:pt x="20090" y="11385"/>
                    <a:pt x="20090" y="6079"/>
                    <a:pt x="16623" y="2669"/>
                  </a:cubicBezTo>
                  <a:cubicBezTo>
                    <a:pt x="13023" y="-868"/>
                    <a:pt x="7157" y="-868"/>
                    <a:pt x="3423" y="2543"/>
                  </a:cubicBezTo>
                  <a:cubicBezTo>
                    <a:pt x="3423" y="2543"/>
                    <a:pt x="3290" y="2669"/>
                    <a:pt x="3290" y="2669"/>
                  </a:cubicBezTo>
                  <a:cubicBezTo>
                    <a:pt x="-1510" y="7343"/>
                    <a:pt x="-977" y="15300"/>
                    <a:pt x="4357" y="20353"/>
                  </a:cubicBezTo>
                  <a:cubicBezTo>
                    <a:pt x="4357" y="20353"/>
                    <a:pt x="4357" y="20353"/>
                    <a:pt x="4357" y="20353"/>
                  </a:cubicBezTo>
                  <a:cubicBezTo>
                    <a:pt x="4757" y="20732"/>
                    <a:pt x="5423" y="20353"/>
                    <a:pt x="5290" y="19721"/>
                  </a:cubicBezTo>
                  <a:cubicBezTo>
                    <a:pt x="5290" y="19721"/>
                    <a:pt x="5290" y="19721"/>
                    <a:pt x="5290" y="19595"/>
                  </a:cubicBezTo>
                  <a:cubicBezTo>
                    <a:pt x="4623" y="18079"/>
                    <a:pt x="6090" y="16564"/>
                    <a:pt x="7690" y="16943"/>
                  </a:cubicBezTo>
                  <a:cubicBezTo>
                    <a:pt x="10890" y="18079"/>
                    <a:pt x="14357" y="17195"/>
                    <a:pt x="16757" y="14795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223FDDA9-8382-2D4A-98A9-9C3817B2123E}"/>
                </a:ext>
              </a:extLst>
            </p:cNvPr>
            <p:cNvSpPr/>
            <p:nvPr/>
          </p:nvSpPr>
          <p:spPr>
            <a:xfrm>
              <a:off x="7327900" y="5422900"/>
              <a:ext cx="176121" cy="19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7" h="19126" extrusionOk="0">
                  <a:moveTo>
                    <a:pt x="596" y="13434"/>
                  </a:moveTo>
                  <a:cubicBezTo>
                    <a:pt x="2301" y="17754"/>
                    <a:pt x="7843" y="20099"/>
                    <a:pt x="12817" y="18741"/>
                  </a:cubicBezTo>
                  <a:cubicBezTo>
                    <a:pt x="18075" y="17260"/>
                    <a:pt x="20917" y="12446"/>
                    <a:pt x="19212" y="7880"/>
                  </a:cubicBezTo>
                  <a:cubicBezTo>
                    <a:pt x="19212" y="7756"/>
                    <a:pt x="19212" y="7756"/>
                    <a:pt x="19070" y="7633"/>
                  </a:cubicBezTo>
                  <a:cubicBezTo>
                    <a:pt x="16654" y="1585"/>
                    <a:pt x="8554" y="-1501"/>
                    <a:pt x="738" y="721"/>
                  </a:cubicBezTo>
                  <a:cubicBezTo>
                    <a:pt x="738" y="721"/>
                    <a:pt x="738" y="721"/>
                    <a:pt x="738" y="721"/>
                  </a:cubicBezTo>
                  <a:cubicBezTo>
                    <a:pt x="170" y="844"/>
                    <a:pt x="312" y="1708"/>
                    <a:pt x="880" y="1708"/>
                  </a:cubicBezTo>
                  <a:cubicBezTo>
                    <a:pt x="880" y="1708"/>
                    <a:pt x="880" y="1708"/>
                    <a:pt x="1022" y="1708"/>
                  </a:cubicBezTo>
                  <a:cubicBezTo>
                    <a:pt x="2870" y="1832"/>
                    <a:pt x="3722" y="3683"/>
                    <a:pt x="2443" y="4794"/>
                  </a:cubicBezTo>
                  <a:cubicBezTo>
                    <a:pt x="170" y="7139"/>
                    <a:pt x="-683" y="10348"/>
                    <a:pt x="596" y="13434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13A4E59B-7FD5-DC4E-ACFA-A7922F00DD19}"/>
                </a:ext>
              </a:extLst>
            </p:cNvPr>
            <p:cNvSpPr/>
            <p:nvPr/>
          </p:nvSpPr>
          <p:spPr>
            <a:xfrm>
              <a:off x="6451599" y="5511800"/>
              <a:ext cx="212575" cy="17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0629" extrusionOk="0">
                  <a:moveTo>
                    <a:pt x="9396" y="33"/>
                  </a:moveTo>
                  <a:cubicBezTo>
                    <a:pt x="4722" y="-414"/>
                    <a:pt x="554" y="3757"/>
                    <a:pt x="48" y="9269"/>
                  </a:cubicBezTo>
                  <a:cubicBezTo>
                    <a:pt x="-457" y="14929"/>
                    <a:pt x="3080" y="20143"/>
                    <a:pt x="7880" y="20590"/>
                  </a:cubicBezTo>
                  <a:cubicBezTo>
                    <a:pt x="8006" y="20590"/>
                    <a:pt x="8006" y="20590"/>
                    <a:pt x="8132" y="20590"/>
                  </a:cubicBezTo>
                  <a:cubicBezTo>
                    <a:pt x="14701" y="21186"/>
                    <a:pt x="20511" y="14781"/>
                    <a:pt x="21143" y="6289"/>
                  </a:cubicBezTo>
                  <a:cubicBezTo>
                    <a:pt x="21143" y="6289"/>
                    <a:pt x="21143" y="6289"/>
                    <a:pt x="21143" y="6289"/>
                  </a:cubicBezTo>
                  <a:cubicBezTo>
                    <a:pt x="21143" y="5545"/>
                    <a:pt x="20385" y="5396"/>
                    <a:pt x="20132" y="5991"/>
                  </a:cubicBezTo>
                  <a:cubicBezTo>
                    <a:pt x="20132" y="5991"/>
                    <a:pt x="20132" y="5991"/>
                    <a:pt x="20132" y="6140"/>
                  </a:cubicBezTo>
                  <a:cubicBezTo>
                    <a:pt x="19375" y="7779"/>
                    <a:pt x="17354" y="7779"/>
                    <a:pt x="16722" y="5991"/>
                  </a:cubicBezTo>
                  <a:cubicBezTo>
                    <a:pt x="15459" y="2565"/>
                    <a:pt x="12806" y="182"/>
                    <a:pt x="9396" y="33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81736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465"/>
            <a:ext cx="2348606" cy="404410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6F0C17-7B5F-434E-975C-25BF5D0C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BB9850C-B1D4-A04D-9226-ED887127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ACEAF1-AECF-4F48-918B-E4B803FA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57C77F-DD3B-4A49-94AC-544DC8E9676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2969" y="3614999"/>
            <a:ext cx="2348606" cy="2430571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D41749A-7E4B-F04D-945B-B776935F187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68784" y="260648"/>
            <a:ext cx="3482791" cy="3191191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Picture 31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7FE37646-13C9-AA44-BF48-17218B46A6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77451" y="2130327"/>
            <a:ext cx="679609" cy="22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7D021CF-BD5C-5F45-BBDB-3B53E4F9D5B3}"/>
              </a:ext>
            </a:extLst>
          </p:cNvPr>
          <p:cNvGrpSpPr/>
          <p:nvPr userDrawn="1"/>
        </p:nvGrpSpPr>
        <p:grpSpPr>
          <a:xfrm>
            <a:off x="623392" y="1389278"/>
            <a:ext cx="11089232" cy="4957498"/>
            <a:chOff x="8381999" y="4737100"/>
            <a:chExt cx="2215834" cy="990600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14CF50CA-69A4-E54C-96CD-93A985F25FA7}"/>
                </a:ext>
              </a:extLst>
            </p:cNvPr>
            <p:cNvSpPr/>
            <p:nvPr/>
          </p:nvSpPr>
          <p:spPr>
            <a:xfrm>
              <a:off x="8839200" y="4737100"/>
              <a:ext cx="250190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61" y="21600"/>
                  </a:moveTo>
                  <a:cubicBezTo>
                    <a:pt x="20942" y="21600"/>
                    <a:pt x="20723" y="21378"/>
                    <a:pt x="20723" y="21157"/>
                  </a:cubicBezTo>
                  <a:cubicBezTo>
                    <a:pt x="20723" y="15729"/>
                    <a:pt x="18640" y="10634"/>
                    <a:pt x="14802" y="6757"/>
                  </a:cubicBezTo>
                  <a:cubicBezTo>
                    <a:pt x="11074" y="2991"/>
                    <a:pt x="6030" y="886"/>
                    <a:pt x="768" y="886"/>
                  </a:cubicBezTo>
                  <a:lnTo>
                    <a:pt x="439" y="886"/>
                  </a:lnTo>
                  <a:cubicBezTo>
                    <a:pt x="439" y="886"/>
                    <a:pt x="439" y="886"/>
                    <a:pt x="439" y="886"/>
                  </a:cubicBezTo>
                  <a:cubicBezTo>
                    <a:pt x="219" y="886"/>
                    <a:pt x="0" y="665"/>
                    <a:pt x="0" y="443"/>
                  </a:cubicBezTo>
                  <a:cubicBezTo>
                    <a:pt x="0" y="222"/>
                    <a:pt x="219" y="0"/>
                    <a:pt x="439" y="0"/>
                  </a:cubicBezTo>
                  <a:lnTo>
                    <a:pt x="768" y="0"/>
                  </a:lnTo>
                  <a:cubicBezTo>
                    <a:pt x="6250" y="0"/>
                    <a:pt x="11513" y="2105"/>
                    <a:pt x="15350" y="6092"/>
                  </a:cubicBezTo>
                  <a:cubicBezTo>
                    <a:pt x="19407" y="10080"/>
                    <a:pt x="21600" y="15397"/>
                    <a:pt x="21600" y="21046"/>
                  </a:cubicBezTo>
                  <a:cubicBezTo>
                    <a:pt x="21600" y="21378"/>
                    <a:pt x="21381" y="21600"/>
                    <a:pt x="2116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8BE605C4-D5BE-994A-BE8C-19605382CCE3}"/>
                </a:ext>
              </a:extLst>
            </p:cNvPr>
            <p:cNvSpPr/>
            <p:nvPr/>
          </p:nvSpPr>
          <p:spPr>
            <a:xfrm>
              <a:off x="10185399" y="5486400"/>
              <a:ext cx="412434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extrusionOk="0">
                  <a:moveTo>
                    <a:pt x="8889" y="21600"/>
                  </a:moveTo>
                  <a:cubicBezTo>
                    <a:pt x="5566" y="21600"/>
                    <a:pt x="2376" y="19440"/>
                    <a:pt x="49" y="15347"/>
                  </a:cubicBezTo>
                  <a:cubicBezTo>
                    <a:pt x="-17" y="15234"/>
                    <a:pt x="-17" y="14893"/>
                    <a:pt x="49" y="14779"/>
                  </a:cubicBezTo>
                  <a:cubicBezTo>
                    <a:pt x="116" y="14665"/>
                    <a:pt x="315" y="14665"/>
                    <a:pt x="382" y="14779"/>
                  </a:cubicBezTo>
                  <a:cubicBezTo>
                    <a:pt x="2641" y="18644"/>
                    <a:pt x="5699" y="20804"/>
                    <a:pt x="8889" y="20804"/>
                  </a:cubicBezTo>
                  <a:lnTo>
                    <a:pt x="9088" y="20804"/>
                  </a:lnTo>
                  <a:cubicBezTo>
                    <a:pt x="15535" y="20691"/>
                    <a:pt x="20918" y="11596"/>
                    <a:pt x="21051" y="455"/>
                  </a:cubicBezTo>
                  <a:cubicBezTo>
                    <a:pt x="21051" y="227"/>
                    <a:pt x="21184" y="114"/>
                    <a:pt x="21317" y="0"/>
                  </a:cubicBezTo>
                  <a:cubicBezTo>
                    <a:pt x="21450" y="0"/>
                    <a:pt x="21583" y="227"/>
                    <a:pt x="21583" y="455"/>
                  </a:cubicBezTo>
                  <a:cubicBezTo>
                    <a:pt x="21450" y="11937"/>
                    <a:pt x="15867" y="21373"/>
                    <a:pt x="9155" y="21600"/>
                  </a:cubicBezTo>
                  <a:lnTo>
                    <a:pt x="8889" y="21600"/>
                  </a:ln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ED9B069A-EB32-0E46-9311-37BD859CF3E3}"/>
                </a:ext>
              </a:extLst>
            </p:cNvPr>
            <p:cNvSpPr/>
            <p:nvPr/>
          </p:nvSpPr>
          <p:spPr>
            <a:xfrm>
              <a:off x="8889999" y="5384800"/>
              <a:ext cx="176533" cy="17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67" y="21600"/>
                  </a:moveTo>
                  <a:cubicBezTo>
                    <a:pt x="15229" y="21600"/>
                    <a:pt x="10101" y="19393"/>
                    <a:pt x="6216" y="15609"/>
                  </a:cubicBezTo>
                  <a:cubicBezTo>
                    <a:pt x="2176" y="11667"/>
                    <a:pt x="0" y="6307"/>
                    <a:pt x="0" y="631"/>
                  </a:cubicBezTo>
                  <a:cubicBezTo>
                    <a:pt x="0" y="315"/>
                    <a:pt x="311" y="0"/>
                    <a:pt x="622" y="0"/>
                  </a:cubicBezTo>
                  <a:cubicBezTo>
                    <a:pt x="932" y="0"/>
                    <a:pt x="1243" y="315"/>
                    <a:pt x="1243" y="631"/>
                  </a:cubicBezTo>
                  <a:cubicBezTo>
                    <a:pt x="1243" y="5991"/>
                    <a:pt x="3263" y="11037"/>
                    <a:pt x="6993" y="14663"/>
                  </a:cubicBezTo>
                  <a:cubicBezTo>
                    <a:pt x="10722" y="18289"/>
                    <a:pt x="15540" y="20339"/>
                    <a:pt x="20668" y="20339"/>
                  </a:cubicBezTo>
                  <a:lnTo>
                    <a:pt x="20978" y="20339"/>
                  </a:lnTo>
                  <a:cubicBezTo>
                    <a:pt x="21289" y="20339"/>
                    <a:pt x="21600" y="20654"/>
                    <a:pt x="21600" y="20969"/>
                  </a:cubicBezTo>
                  <a:cubicBezTo>
                    <a:pt x="21600" y="21285"/>
                    <a:pt x="21289" y="21600"/>
                    <a:pt x="20978" y="21600"/>
                  </a:cubicBezTo>
                  <a:lnTo>
                    <a:pt x="20667" y="21600"/>
                  </a:ln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B350B86C-6E0F-DA42-BF64-8BEDBA73D672}"/>
                </a:ext>
              </a:extLst>
            </p:cNvPr>
            <p:cNvSpPr/>
            <p:nvPr/>
          </p:nvSpPr>
          <p:spPr>
            <a:xfrm>
              <a:off x="9702800" y="5384800"/>
              <a:ext cx="173990" cy="17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1" y="21600"/>
                  </a:moveTo>
                  <a:cubicBezTo>
                    <a:pt x="315" y="21600"/>
                    <a:pt x="0" y="21278"/>
                    <a:pt x="0" y="20955"/>
                  </a:cubicBezTo>
                  <a:cubicBezTo>
                    <a:pt x="0" y="20633"/>
                    <a:pt x="315" y="20310"/>
                    <a:pt x="631" y="20310"/>
                  </a:cubicBezTo>
                  <a:lnTo>
                    <a:pt x="631" y="20955"/>
                  </a:lnTo>
                  <a:lnTo>
                    <a:pt x="788" y="20310"/>
                  </a:lnTo>
                  <a:cubicBezTo>
                    <a:pt x="788" y="20310"/>
                    <a:pt x="946" y="20310"/>
                    <a:pt x="946" y="20310"/>
                  </a:cubicBezTo>
                  <a:cubicBezTo>
                    <a:pt x="11667" y="20149"/>
                    <a:pt x="20181" y="11445"/>
                    <a:pt x="20339" y="645"/>
                  </a:cubicBezTo>
                  <a:cubicBezTo>
                    <a:pt x="20339" y="322"/>
                    <a:pt x="20654" y="0"/>
                    <a:pt x="20969" y="0"/>
                  </a:cubicBezTo>
                  <a:cubicBezTo>
                    <a:pt x="20969" y="0"/>
                    <a:pt x="20969" y="0"/>
                    <a:pt x="20969" y="0"/>
                  </a:cubicBezTo>
                  <a:cubicBezTo>
                    <a:pt x="21285" y="0"/>
                    <a:pt x="21600" y="322"/>
                    <a:pt x="21600" y="645"/>
                  </a:cubicBezTo>
                  <a:cubicBezTo>
                    <a:pt x="21285" y="12251"/>
                    <a:pt x="12298" y="21439"/>
                    <a:pt x="946" y="21600"/>
                  </a:cubicBezTo>
                  <a:cubicBezTo>
                    <a:pt x="946" y="21600"/>
                    <a:pt x="788" y="21600"/>
                    <a:pt x="631" y="21600"/>
                  </a:cubicBezTo>
                  <a:lnTo>
                    <a:pt x="631" y="21600"/>
                  </a:ln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D16FC404-C50F-B544-9B85-CD5FE2254C53}"/>
                </a:ext>
              </a:extLst>
            </p:cNvPr>
            <p:cNvSpPr/>
            <p:nvPr/>
          </p:nvSpPr>
          <p:spPr>
            <a:xfrm>
              <a:off x="9867900" y="4826000"/>
              <a:ext cx="217171" cy="21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095" y="21478"/>
                  </a:moveTo>
                  <a:cubicBezTo>
                    <a:pt x="20842" y="21478"/>
                    <a:pt x="20589" y="21224"/>
                    <a:pt x="20589" y="20970"/>
                  </a:cubicBezTo>
                  <a:cubicBezTo>
                    <a:pt x="20589" y="15633"/>
                    <a:pt x="18442" y="10551"/>
                    <a:pt x="14653" y="6739"/>
                  </a:cubicBezTo>
                  <a:cubicBezTo>
                    <a:pt x="10863" y="2927"/>
                    <a:pt x="5811" y="894"/>
                    <a:pt x="505" y="1022"/>
                  </a:cubicBezTo>
                  <a:cubicBezTo>
                    <a:pt x="505" y="1022"/>
                    <a:pt x="505" y="1022"/>
                    <a:pt x="505" y="1022"/>
                  </a:cubicBezTo>
                  <a:cubicBezTo>
                    <a:pt x="253" y="1022"/>
                    <a:pt x="0" y="767"/>
                    <a:pt x="0" y="513"/>
                  </a:cubicBezTo>
                  <a:cubicBezTo>
                    <a:pt x="0" y="259"/>
                    <a:pt x="253" y="5"/>
                    <a:pt x="505" y="5"/>
                  </a:cubicBezTo>
                  <a:cubicBezTo>
                    <a:pt x="6189" y="-122"/>
                    <a:pt x="11368" y="2038"/>
                    <a:pt x="15411" y="5977"/>
                  </a:cubicBezTo>
                  <a:cubicBezTo>
                    <a:pt x="19453" y="9916"/>
                    <a:pt x="21600" y="15252"/>
                    <a:pt x="21600" y="20843"/>
                  </a:cubicBezTo>
                  <a:cubicBezTo>
                    <a:pt x="21600" y="21224"/>
                    <a:pt x="21347" y="21478"/>
                    <a:pt x="21095" y="21478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2A971C0C-EF24-EE4D-8A1B-8245D238DC2B}"/>
                </a:ext>
              </a:extLst>
            </p:cNvPr>
            <p:cNvSpPr/>
            <p:nvPr/>
          </p:nvSpPr>
          <p:spPr>
            <a:xfrm>
              <a:off x="8381999" y="5219699"/>
              <a:ext cx="2137533" cy="35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21420" y="0"/>
                  </a:moveTo>
                  <a:lnTo>
                    <a:pt x="180" y="0"/>
                  </a:lnTo>
                  <a:cubicBezTo>
                    <a:pt x="77" y="0"/>
                    <a:pt x="0" y="4629"/>
                    <a:pt x="0" y="10800"/>
                  </a:cubicBezTo>
                  <a:lnTo>
                    <a:pt x="0" y="10800"/>
                  </a:lnTo>
                  <a:cubicBezTo>
                    <a:pt x="0" y="16971"/>
                    <a:pt x="77" y="21600"/>
                    <a:pt x="180" y="21600"/>
                  </a:cubicBezTo>
                  <a:lnTo>
                    <a:pt x="21408" y="21600"/>
                  </a:lnTo>
                  <a:cubicBezTo>
                    <a:pt x="21510" y="21600"/>
                    <a:pt x="21587" y="16971"/>
                    <a:pt x="21587" y="10800"/>
                  </a:cubicBezTo>
                  <a:lnTo>
                    <a:pt x="21587" y="10800"/>
                  </a:lnTo>
                  <a:cubicBezTo>
                    <a:pt x="21600" y="4629"/>
                    <a:pt x="21510" y="0"/>
                    <a:pt x="21420" y="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D090B873-4579-0341-B5D8-53A2811B793D}"/>
                </a:ext>
              </a:extLst>
            </p:cNvPr>
            <p:cNvSpPr/>
            <p:nvPr/>
          </p:nvSpPr>
          <p:spPr>
            <a:xfrm>
              <a:off x="8674099" y="4800600"/>
              <a:ext cx="358170" cy="42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64" extrusionOk="0">
                  <a:moveTo>
                    <a:pt x="21525" y="8906"/>
                  </a:moveTo>
                  <a:cubicBezTo>
                    <a:pt x="21525" y="3917"/>
                    <a:pt x="16640" y="-62"/>
                    <a:pt x="10611" y="1"/>
                  </a:cubicBezTo>
                  <a:cubicBezTo>
                    <a:pt x="4810" y="64"/>
                    <a:pt x="78" y="3917"/>
                    <a:pt x="1" y="8717"/>
                  </a:cubicBezTo>
                  <a:cubicBezTo>
                    <a:pt x="-75" y="12380"/>
                    <a:pt x="2444" y="15538"/>
                    <a:pt x="6107" y="16991"/>
                  </a:cubicBezTo>
                  <a:cubicBezTo>
                    <a:pt x="7939" y="17749"/>
                    <a:pt x="9313" y="19075"/>
                    <a:pt x="9924" y="20717"/>
                  </a:cubicBezTo>
                  <a:lnTo>
                    <a:pt x="9924" y="20843"/>
                  </a:lnTo>
                  <a:cubicBezTo>
                    <a:pt x="10153" y="21538"/>
                    <a:pt x="11297" y="21538"/>
                    <a:pt x="11603" y="20843"/>
                  </a:cubicBezTo>
                  <a:lnTo>
                    <a:pt x="11603" y="20717"/>
                  </a:lnTo>
                  <a:cubicBezTo>
                    <a:pt x="12213" y="19075"/>
                    <a:pt x="13587" y="17749"/>
                    <a:pt x="15495" y="16991"/>
                  </a:cubicBezTo>
                  <a:cubicBezTo>
                    <a:pt x="19083" y="15538"/>
                    <a:pt x="21525" y="12443"/>
                    <a:pt x="21525" y="890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929EC5A1-C621-2B4C-95BB-641FFFA64A5E}"/>
                </a:ext>
              </a:extLst>
            </p:cNvPr>
            <p:cNvSpPr/>
            <p:nvPr/>
          </p:nvSpPr>
          <p:spPr>
            <a:xfrm>
              <a:off x="8483599" y="5232399"/>
              <a:ext cx="358170" cy="42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E4E5ED43-12D5-5549-927F-7C16424F2BAA}"/>
                </a:ext>
              </a:extLst>
            </p:cNvPr>
            <p:cNvSpPr/>
            <p:nvPr/>
          </p:nvSpPr>
          <p:spPr>
            <a:xfrm>
              <a:off x="9207499" y="5232399"/>
              <a:ext cx="358170" cy="42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4369B870-0809-BE4D-A1F7-4B3BF7988538}"/>
                </a:ext>
              </a:extLst>
            </p:cNvPr>
            <p:cNvSpPr/>
            <p:nvPr/>
          </p:nvSpPr>
          <p:spPr>
            <a:xfrm>
              <a:off x="10172699" y="5232399"/>
              <a:ext cx="358170" cy="42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1AC089A4-98FB-554B-847A-FE4180896176}"/>
                </a:ext>
              </a:extLst>
            </p:cNvPr>
            <p:cNvSpPr/>
            <p:nvPr/>
          </p:nvSpPr>
          <p:spPr>
            <a:xfrm>
              <a:off x="9156700" y="4978400"/>
              <a:ext cx="213406" cy="25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8921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B0BD4534-7423-EE41-8938-7CC27760249F}"/>
                </a:ext>
              </a:extLst>
            </p:cNvPr>
            <p:cNvSpPr/>
            <p:nvPr/>
          </p:nvSpPr>
          <p:spPr>
            <a:xfrm>
              <a:off x="8953500" y="5232399"/>
              <a:ext cx="213406" cy="25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428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0DD37A18-26A3-6A42-9F48-DAA81F6DF232}"/>
                </a:ext>
              </a:extLst>
            </p:cNvPr>
            <p:cNvSpPr/>
            <p:nvPr/>
          </p:nvSpPr>
          <p:spPr>
            <a:xfrm>
              <a:off x="9601200" y="5232399"/>
              <a:ext cx="213406" cy="25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428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7511B581-1C69-B440-9401-596AA7480ACF}"/>
                </a:ext>
              </a:extLst>
            </p:cNvPr>
            <p:cNvSpPr/>
            <p:nvPr/>
          </p:nvSpPr>
          <p:spPr>
            <a:xfrm>
              <a:off x="9918700" y="5232399"/>
              <a:ext cx="213406" cy="25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556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913304AF-AB10-3F40-99E7-1AC45B4A2042}"/>
                </a:ext>
              </a:extLst>
            </p:cNvPr>
            <p:cNvSpPr/>
            <p:nvPr/>
          </p:nvSpPr>
          <p:spPr>
            <a:xfrm>
              <a:off x="9436100" y="4978400"/>
              <a:ext cx="213406" cy="25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C8167A57-B257-F843-B667-27BFC37B18F2}"/>
                </a:ext>
              </a:extLst>
            </p:cNvPr>
            <p:cNvSpPr/>
            <p:nvPr/>
          </p:nvSpPr>
          <p:spPr>
            <a:xfrm>
              <a:off x="8407400" y="4978400"/>
              <a:ext cx="213406" cy="25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D6DE7FEB-BE39-7442-B579-9E0A8F7F6EAE}"/>
                </a:ext>
              </a:extLst>
            </p:cNvPr>
            <p:cNvSpPr/>
            <p:nvPr/>
          </p:nvSpPr>
          <p:spPr>
            <a:xfrm>
              <a:off x="9728199" y="4889500"/>
              <a:ext cx="293406" cy="35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25" extrusionOk="0">
                  <a:moveTo>
                    <a:pt x="21509" y="9013"/>
                  </a:moveTo>
                  <a:cubicBezTo>
                    <a:pt x="21509" y="4040"/>
                    <a:pt x="16575" y="0"/>
                    <a:pt x="10616" y="0"/>
                  </a:cubicBezTo>
                  <a:cubicBezTo>
                    <a:pt x="4843" y="78"/>
                    <a:pt x="188" y="3963"/>
                    <a:pt x="2" y="8780"/>
                  </a:cubicBezTo>
                  <a:cubicBezTo>
                    <a:pt x="-91" y="12432"/>
                    <a:pt x="2423" y="15617"/>
                    <a:pt x="6147" y="17094"/>
                  </a:cubicBezTo>
                  <a:cubicBezTo>
                    <a:pt x="8009" y="17871"/>
                    <a:pt x="9406" y="19191"/>
                    <a:pt x="9964" y="20823"/>
                  </a:cubicBezTo>
                  <a:lnTo>
                    <a:pt x="9964" y="20901"/>
                  </a:lnTo>
                  <a:cubicBezTo>
                    <a:pt x="10243" y="21600"/>
                    <a:pt x="11361" y="21600"/>
                    <a:pt x="11640" y="20901"/>
                  </a:cubicBezTo>
                  <a:lnTo>
                    <a:pt x="11640" y="20823"/>
                  </a:lnTo>
                  <a:cubicBezTo>
                    <a:pt x="12199" y="19191"/>
                    <a:pt x="13595" y="17793"/>
                    <a:pt x="15457" y="17016"/>
                  </a:cubicBezTo>
                  <a:cubicBezTo>
                    <a:pt x="19088" y="15617"/>
                    <a:pt x="21509" y="12587"/>
                    <a:pt x="21509" y="9013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9FB8FAE3-B74E-7C4D-B7E1-279682BB4484}"/>
                </a:ext>
              </a:extLst>
            </p:cNvPr>
            <p:cNvSpPr/>
            <p:nvPr/>
          </p:nvSpPr>
          <p:spPr>
            <a:xfrm>
              <a:off x="10083800" y="4978400"/>
              <a:ext cx="213406" cy="25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39299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A9BE70C1-B364-B44B-A64E-A37E5E7F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DEDF388A-8A02-A845-98AA-BDDAE2E7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A309085-DA45-8541-9038-41A825AC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8E27943F-C015-F847-B6A0-2A2154625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44761" y="2708156"/>
            <a:ext cx="557494" cy="1835344"/>
          </a:xfrm>
          <a:prstGeom prst="rect">
            <a:avLst/>
          </a:prstGeom>
        </p:spPr>
      </p:pic>
      <p:pic>
        <p:nvPicPr>
          <p:cNvPr id="30" name="Picture 29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F76643B6-5353-6B4E-8F96-3DCBF96995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1757" y="3240001"/>
            <a:ext cx="557494" cy="18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AFE89A-D4D6-8D4F-B02C-C208067AF830}"/>
              </a:ext>
            </a:extLst>
          </p:cNvPr>
          <p:cNvGrpSpPr/>
          <p:nvPr userDrawn="1"/>
        </p:nvGrpSpPr>
        <p:grpSpPr>
          <a:xfrm>
            <a:off x="0" y="370446"/>
            <a:ext cx="11640615" cy="5841621"/>
            <a:chOff x="5727699" y="1803400"/>
            <a:chExt cx="2338399" cy="117348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C2F433B-41AC-3143-B335-5F46554FB627}"/>
                </a:ext>
              </a:extLst>
            </p:cNvPr>
            <p:cNvSpPr/>
            <p:nvPr/>
          </p:nvSpPr>
          <p:spPr>
            <a:xfrm>
              <a:off x="7493000" y="1943100"/>
              <a:ext cx="573098" cy="103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extrusionOk="0">
                  <a:moveTo>
                    <a:pt x="2990" y="21600"/>
                  </a:moveTo>
                  <a:cubicBezTo>
                    <a:pt x="1525" y="21600"/>
                    <a:pt x="343" y="21043"/>
                    <a:pt x="60" y="20273"/>
                  </a:cubicBezTo>
                  <a:cubicBezTo>
                    <a:pt x="-224" y="19477"/>
                    <a:pt x="532" y="18734"/>
                    <a:pt x="1856" y="18442"/>
                  </a:cubicBezTo>
                  <a:lnTo>
                    <a:pt x="1903" y="18416"/>
                  </a:lnTo>
                  <a:cubicBezTo>
                    <a:pt x="1997" y="18389"/>
                    <a:pt x="2092" y="18416"/>
                    <a:pt x="2139" y="18469"/>
                  </a:cubicBezTo>
                  <a:cubicBezTo>
                    <a:pt x="2186" y="18522"/>
                    <a:pt x="2139" y="18575"/>
                    <a:pt x="2045" y="18601"/>
                  </a:cubicBezTo>
                  <a:lnTo>
                    <a:pt x="1997" y="18628"/>
                  </a:lnTo>
                  <a:cubicBezTo>
                    <a:pt x="816" y="18893"/>
                    <a:pt x="154" y="19557"/>
                    <a:pt x="390" y="20247"/>
                  </a:cubicBezTo>
                  <a:cubicBezTo>
                    <a:pt x="627" y="20937"/>
                    <a:pt x="1667" y="21414"/>
                    <a:pt x="2943" y="21414"/>
                  </a:cubicBezTo>
                  <a:cubicBezTo>
                    <a:pt x="12868" y="21414"/>
                    <a:pt x="20951" y="17248"/>
                    <a:pt x="20951" y="12127"/>
                  </a:cubicBezTo>
                  <a:lnTo>
                    <a:pt x="20951" y="7536"/>
                  </a:lnTo>
                  <a:cubicBezTo>
                    <a:pt x="20951" y="3503"/>
                    <a:pt x="15090" y="212"/>
                    <a:pt x="7906" y="212"/>
                  </a:cubicBezTo>
                  <a:cubicBezTo>
                    <a:pt x="7811" y="212"/>
                    <a:pt x="7716" y="159"/>
                    <a:pt x="7716" y="106"/>
                  </a:cubicBezTo>
                  <a:cubicBezTo>
                    <a:pt x="7716" y="53"/>
                    <a:pt x="7811" y="0"/>
                    <a:pt x="7906" y="0"/>
                  </a:cubicBezTo>
                  <a:cubicBezTo>
                    <a:pt x="15279" y="0"/>
                    <a:pt x="21329" y="3370"/>
                    <a:pt x="21329" y="7536"/>
                  </a:cubicBezTo>
                  <a:lnTo>
                    <a:pt x="21329" y="12127"/>
                  </a:lnTo>
                  <a:cubicBezTo>
                    <a:pt x="21376" y="17354"/>
                    <a:pt x="13105" y="21600"/>
                    <a:pt x="299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79AEC3B7-4A73-E247-968A-7325F3228B5C}"/>
                </a:ext>
              </a:extLst>
            </p:cNvPr>
            <p:cNvSpPr/>
            <p:nvPr/>
          </p:nvSpPr>
          <p:spPr>
            <a:xfrm>
              <a:off x="5740400" y="1803400"/>
              <a:ext cx="487681" cy="93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5" y="21600"/>
                  </a:moveTo>
                  <a:lnTo>
                    <a:pt x="6412" y="21600"/>
                  </a:lnTo>
                  <a:cubicBezTo>
                    <a:pt x="6075" y="21600"/>
                    <a:pt x="5794" y="20724"/>
                    <a:pt x="5569" y="19557"/>
                  </a:cubicBezTo>
                  <a:cubicBezTo>
                    <a:pt x="4275" y="11676"/>
                    <a:pt x="2362" y="5838"/>
                    <a:pt x="169" y="2335"/>
                  </a:cubicBezTo>
                  <a:cubicBezTo>
                    <a:pt x="56" y="2043"/>
                    <a:pt x="0" y="1459"/>
                    <a:pt x="0" y="876"/>
                  </a:cubicBezTo>
                  <a:cubicBezTo>
                    <a:pt x="56" y="292"/>
                    <a:pt x="169" y="0"/>
                    <a:pt x="281" y="0"/>
                  </a:cubicBezTo>
                  <a:cubicBezTo>
                    <a:pt x="2588" y="3503"/>
                    <a:pt x="4556" y="9632"/>
                    <a:pt x="5906" y="17805"/>
                  </a:cubicBezTo>
                  <a:cubicBezTo>
                    <a:pt x="6019" y="18681"/>
                    <a:pt x="6244" y="18973"/>
                    <a:pt x="6412" y="18973"/>
                  </a:cubicBezTo>
                  <a:lnTo>
                    <a:pt x="21375" y="18973"/>
                  </a:lnTo>
                  <a:cubicBezTo>
                    <a:pt x="21488" y="18973"/>
                    <a:pt x="21600" y="19557"/>
                    <a:pt x="21600" y="20141"/>
                  </a:cubicBezTo>
                  <a:cubicBezTo>
                    <a:pt x="21600" y="20724"/>
                    <a:pt x="21488" y="21600"/>
                    <a:pt x="21375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4296066-D3FD-E846-8E76-5F2E811375BB}"/>
                </a:ext>
              </a:extLst>
            </p:cNvPr>
            <p:cNvSpPr/>
            <p:nvPr/>
          </p:nvSpPr>
          <p:spPr>
            <a:xfrm>
              <a:off x="6096000" y="2794000"/>
              <a:ext cx="610339" cy="18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extrusionOk="0">
                  <a:moveTo>
                    <a:pt x="18922" y="21600"/>
                  </a:moveTo>
                  <a:cubicBezTo>
                    <a:pt x="14504" y="21600"/>
                    <a:pt x="10398" y="16050"/>
                    <a:pt x="7988" y="6750"/>
                  </a:cubicBezTo>
                  <a:cubicBezTo>
                    <a:pt x="7631" y="5400"/>
                    <a:pt x="7096" y="4500"/>
                    <a:pt x="6605" y="4500"/>
                  </a:cubicBezTo>
                  <a:lnTo>
                    <a:pt x="179" y="4500"/>
                  </a:lnTo>
                  <a:cubicBezTo>
                    <a:pt x="89" y="4500"/>
                    <a:pt x="0" y="4200"/>
                    <a:pt x="0" y="3900"/>
                  </a:cubicBezTo>
                  <a:cubicBezTo>
                    <a:pt x="0" y="3600"/>
                    <a:pt x="89" y="3300"/>
                    <a:pt x="179" y="3300"/>
                  </a:cubicBezTo>
                  <a:lnTo>
                    <a:pt x="6605" y="3300"/>
                  </a:lnTo>
                  <a:cubicBezTo>
                    <a:pt x="7230" y="3300"/>
                    <a:pt x="7855" y="4200"/>
                    <a:pt x="8256" y="5850"/>
                  </a:cubicBezTo>
                  <a:cubicBezTo>
                    <a:pt x="10577" y="14850"/>
                    <a:pt x="14593" y="20250"/>
                    <a:pt x="18922" y="20250"/>
                  </a:cubicBezTo>
                  <a:cubicBezTo>
                    <a:pt x="20038" y="20250"/>
                    <a:pt x="21020" y="17550"/>
                    <a:pt x="21154" y="13950"/>
                  </a:cubicBezTo>
                  <a:cubicBezTo>
                    <a:pt x="21332" y="10350"/>
                    <a:pt x="20663" y="7050"/>
                    <a:pt x="19592" y="6000"/>
                  </a:cubicBezTo>
                  <a:lnTo>
                    <a:pt x="19502" y="6000"/>
                  </a:lnTo>
                  <a:cubicBezTo>
                    <a:pt x="18431" y="4800"/>
                    <a:pt x="18119" y="1800"/>
                    <a:pt x="18030" y="600"/>
                  </a:cubicBezTo>
                  <a:cubicBezTo>
                    <a:pt x="18030" y="300"/>
                    <a:pt x="18074" y="0"/>
                    <a:pt x="18164" y="0"/>
                  </a:cubicBezTo>
                  <a:cubicBezTo>
                    <a:pt x="18253" y="0"/>
                    <a:pt x="18342" y="150"/>
                    <a:pt x="18342" y="450"/>
                  </a:cubicBezTo>
                  <a:cubicBezTo>
                    <a:pt x="18387" y="1500"/>
                    <a:pt x="18655" y="4050"/>
                    <a:pt x="19547" y="5100"/>
                  </a:cubicBezTo>
                  <a:lnTo>
                    <a:pt x="19636" y="5100"/>
                  </a:lnTo>
                  <a:cubicBezTo>
                    <a:pt x="20841" y="6300"/>
                    <a:pt x="21600" y="10200"/>
                    <a:pt x="21421" y="14400"/>
                  </a:cubicBezTo>
                  <a:cubicBezTo>
                    <a:pt x="21288" y="18600"/>
                    <a:pt x="20216" y="21600"/>
                    <a:pt x="18922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05DE377-17C4-A444-8683-0222F228A643}"/>
                </a:ext>
              </a:extLst>
            </p:cNvPr>
            <p:cNvSpPr/>
            <p:nvPr/>
          </p:nvSpPr>
          <p:spPr>
            <a:xfrm>
              <a:off x="5727700" y="2006599"/>
              <a:ext cx="2277111" cy="91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57" y="0"/>
                  </a:moveTo>
                  <a:lnTo>
                    <a:pt x="18757" y="0"/>
                  </a:lnTo>
                  <a:lnTo>
                    <a:pt x="0" y="0"/>
                  </a:lnTo>
                  <a:lnTo>
                    <a:pt x="0" y="17870"/>
                  </a:lnTo>
                  <a:lnTo>
                    <a:pt x="17203" y="17870"/>
                  </a:lnTo>
                  <a:cubicBezTo>
                    <a:pt x="17853" y="17870"/>
                    <a:pt x="18058" y="20096"/>
                    <a:pt x="17468" y="20758"/>
                  </a:cubicBezTo>
                  <a:cubicBezTo>
                    <a:pt x="17456" y="20758"/>
                    <a:pt x="17456" y="20788"/>
                    <a:pt x="17444" y="20788"/>
                  </a:cubicBezTo>
                  <a:cubicBezTo>
                    <a:pt x="17444" y="20788"/>
                    <a:pt x="17432" y="20788"/>
                    <a:pt x="17432" y="20818"/>
                  </a:cubicBezTo>
                  <a:cubicBezTo>
                    <a:pt x="17263" y="20968"/>
                    <a:pt x="17311" y="21600"/>
                    <a:pt x="17492" y="21600"/>
                  </a:cubicBezTo>
                  <a:cubicBezTo>
                    <a:pt x="17492" y="21600"/>
                    <a:pt x="17492" y="21600"/>
                    <a:pt x="17504" y="21600"/>
                  </a:cubicBezTo>
                  <a:cubicBezTo>
                    <a:pt x="19769" y="21600"/>
                    <a:pt x="21600" y="17448"/>
                    <a:pt x="21600" y="12304"/>
                  </a:cubicBezTo>
                  <a:lnTo>
                    <a:pt x="21600" y="11582"/>
                  </a:lnTo>
                  <a:lnTo>
                    <a:pt x="21600" y="7100"/>
                  </a:lnTo>
                  <a:cubicBezTo>
                    <a:pt x="21588" y="3159"/>
                    <a:pt x="20323" y="0"/>
                    <a:pt x="18757" y="0"/>
                  </a:cubicBezTo>
                  <a:close/>
                </a:path>
              </a:pathLst>
            </a:custGeom>
            <a:solidFill>
              <a:srgbClr val="EEF1F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39529753-37C5-EE48-AFDB-9964514E9DDB}"/>
                </a:ext>
              </a:extLst>
            </p:cNvPr>
            <p:cNvSpPr/>
            <p:nvPr/>
          </p:nvSpPr>
          <p:spPr>
            <a:xfrm>
              <a:off x="5727699" y="1866899"/>
              <a:ext cx="684532" cy="46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9" y="3954"/>
                  </a:moveTo>
                  <a:lnTo>
                    <a:pt x="4929" y="3954"/>
                  </a:lnTo>
                  <a:cubicBezTo>
                    <a:pt x="4208" y="3954"/>
                    <a:pt x="3567" y="3482"/>
                    <a:pt x="3086" y="2715"/>
                  </a:cubicBezTo>
                  <a:cubicBezTo>
                    <a:pt x="2364" y="1475"/>
                    <a:pt x="1282" y="531"/>
                    <a:pt x="0" y="0"/>
                  </a:cubicBezTo>
                  <a:lnTo>
                    <a:pt x="0" y="20951"/>
                  </a:lnTo>
                  <a:cubicBezTo>
                    <a:pt x="681" y="21364"/>
                    <a:pt x="1443" y="21600"/>
                    <a:pt x="2244" y="21600"/>
                  </a:cubicBezTo>
                  <a:lnTo>
                    <a:pt x="15629" y="21600"/>
                  </a:lnTo>
                  <a:cubicBezTo>
                    <a:pt x="18915" y="21600"/>
                    <a:pt x="21600" y="17646"/>
                    <a:pt x="21600" y="12807"/>
                  </a:cubicBezTo>
                  <a:lnTo>
                    <a:pt x="21600" y="12807"/>
                  </a:lnTo>
                  <a:cubicBezTo>
                    <a:pt x="21560" y="7849"/>
                    <a:pt x="18915" y="3954"/>
                    <a:pt x="15589" y="3954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38ECC25F-5CA4-A942-8931-D5D5ACF5C8A0}"/>
                </a:ext>
              </a:extLst>
            </p:cNvPr>
            <p:cNvSpPr/>
            <p:nvPr/>
          </p:nvSpPr>
          <p:spPr>
            <a:xfrm>
              <a:off x="5829299" y="2209799"/>
              <a:ext cx="871221" cy="70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01"/>
                  </a:moveTo>
                  <a:lnTo>
                    <a:pt x="21600" y="8601"/>
                  </a:lnTo>
                  <a:cubicBezTo>
                    <a:pt x="21600" y="3853"/>
                    <a:pt x="18483" y="0"/>
                    <a:pt x="14641" y="0"/>
                  </a:cubicBezTo>
                  <a:lnTo>
                    <a:pt x="6959" y="0"/>
                  </a:lnTo>
                  <a:cubicBezTo>
                    <a:pt x="3117" y="0"/>
                    <a:pt x="0" y="3853"/>
                    <a:pt x="0" y="8601"/>
                  </a:cubicBezTo>
                  <a:lnTo>
                    <a:pt x="0" y="8601"/>
                  </a:lnTo>
                  <a:cubicBezTo>
                    <a:pt x="0" y="13349"/>
                    <a:pt x="3117" y="17202"/>
                    <a:pt x="6959" y="17202"/>
                  </a:cubicBezTo>
                  <a:lnTo>
                    <a:pt x="11493" y="17202"/>
                  </a:lnTo>
                  <a:cubicBezTo>
                    <a:pt x="12311" y="17202"/>
                    <a:pt x="13099" y="17669"/>
                    <a:pt x="13634" y="18409"/>
                  </a:cubicBezTo>
                  <a:cubicBezTo>
                    <a:pt x="14988" y="20316"/>
                    <a:pt x="17412" y="21600"/>
                    <a:pt x="20152" y="21600"/>
                  </a:cubicBezTo>
                  <a:cubicBezTo>
                    <a:pt x="20152" y="21600"/>
                    <a:pt x="20152" y="21600"/>
                    <a:pt x="20183" y="21600"/>
                  </a:cubicBezTo>
                  <a:cubicBezTo>
                    <a:pt x="20529" y="21600"/>
                    <a:pt x="20592" y="21172"/>
                    <a:pt x="20278" y="21055"/>
                  </a:cubicBezTo>
                  <a:cubicBezTo>
                    <a:pt x="20246" y="21055"/>
                    <a:pt x="20246" y="21055"/>
                    <a:pt x="20215" y="21016"/>
                  </a:cubicBezTo>
                  <a:cubicBezTo>
                    <a:pt x="18105" y="20199"/>
                    <a:pt x="17570" y="16852"/>
                    <a:pt x="19238" y="15023"/>
                  </a:cubicBezTo>
                  <a:cubicBezTo>
                    <a:pt x="20687" y="13466"/>
                    <a:pt x="21600" y="11170"/>
                    <a:pt x="21600" y="8601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634" y="365125"/>
            <a:ext cx="6609766" cy="872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30" y="1553789"/>
            <a:ext cx="5633190" cy="3459388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E0669D94-8DD9-8043-87A8-A29814805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" y="2206998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1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99E3F2-AF14-AB4D-A934-D602CD1F8058}"/>
              </a:ext>
            </a:extLst>
          </p:cNvPr>
          <p:cNvGrpSpPr/>
          <p:nvPr userDrawn="1"/>
        </p:nvGrpSpPr>
        <p:grpSpPr>
          <a:xfrm>
            <a:off x="634413" y="2001465"/>
            <a:ext cx="10702111" cy="4163838"/>
            <a:chOff x="10858499" y="4813299"/>
            <a:chExt cx="2239257" cy="87122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18E9510B-FD26-614D-BBF6-88AC54FB8213}"/>
                </a:ext>
              </a:extLst>
            </p:cNvPr>
            <p:cNvSpPr/>
            <p:nvPr/>
          </p:nvSpPr>
          <p:spPr>
            <a:xfrm>
              <a:off x="12280900" y="4813299"/>
              <a:ext cx="635696" cy="34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06" y="21600"/>
                  </a:moveTo>
                  <a:cubicBezTo>
                    <a:pt x="21306" y="21600"/>
                    <a:pt x="21263" y="21600"/>
                    <a:pt x="21263" y="21600"/>
                  </a:cubicBezTo>
                  <a:cubicBezTo>
                    <a:pt x="19413" y="20413"/>
                    <a:pt x="17476" y="20413"/>
                    <a:pt x="15669" y="21442"/>
                  </a:cubicBezTo>
                  <a:cubicBezTo>
                    <a:pt x="15626" y="21442"/>
                    <a:pt x="15540" y="21442"/>
                    <a:pt x="15497" y="21363"/>
                  </a:cubicBezTo>
                  <a:cubicBezTo>
                    <a:pt x="15454" y="21283"/>
                    <a:pt x="15454" y="21204"/>
                    <a:pt x="15454" y="21046"/>
                  </a:cubicBezTo>
                  <a:cubicBezTo>
                    <a:pt x="16185" y="15429"/>
                    <a:pt x="15325" y="9574"/>
                    <a:pt x="13087" y="5459"/>
                  </a:cubicBezTo>
                  <a:cubicBezTo>
                    <a:pt x="11409" y="2374"/>
                    <a:pt x="9129" y="633"/>
                    <a:pt x="6719" y="633"/>
                  </a:cubicBezTo>
                  <a:lnTo>
                    <a:pt x="6633" y="633"/>
                  </a:lnTo>
                  <a:cubicBezTo>
                    <a:pt x="4224" y="633"/>
                    <a:pt x="1943" y="2453"/>
                    <a:pt x="265" y="5618"/>
                  </a:cubicBezTo>
                  <a:cubicBezTo>
                    <a:pt x="222" y="5697"/>
                    <a:pt x="93" y="5776"/>
                    <a:pt x="50" y="5618"/>
                  </a:cubicBezTo>
                  <a:cubicBezTo>
                    <a:pt x="7" y="5538"/>
                    <a:pt x="-36" y="5301"/>
                    <a:pt x="50" y="5222"/>
                  </a:cubicBezTo>
                  <a:cubicBezTo>
                    <a:pt x="1814" y="1899"/>
                    <a:pt x="4138" y="79"/>
                    <a:pt x="6676" y="0"/>
                  </a:cubicBezTo>
                  <a:lnTo>
                    <a:pt x="6762" y="0"/>
                  </a:lnTo>
                  <a:cubicBezTo>
                    <a:pt x="9258" y="0"/>
                    <a:pt x="11582" y="1741"/>
                    <a:pt x="13346" y="4985"/>
                  </a:cubicBezTo>
                  <a:cubicBezTo>
                    <a:pt x="15583" y="9099"/>
                    <a:pt x="16530" y="14954"/>
                    <a:pt x="15884" y="20571"/>
                  </a:cubicBezTo>
                  <a:cubicBezTo>
                    <a:pt x="17691" y="19622"/>
                    <a:pt x="19628" y="19780"/>
                    <a:pt x="21435" y="20888"/>
                  </a:cubicBezTo>
                  <a:cubicBezTo>
                    <a:pt x="21521" y="20967"/>
                    <a:pt x="21564" y="21125"/>
                    <a:pt x="21521" y="21283"/>
                  </a:cubicBezTo>
                  <a:cubicBezTo>
                    <a:pt x="21435" y="21521"/>
                    <a:pt x="21392" y="21600"/>
                    <a:pt x="2130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4091BF70-4B3E-E04B-9FE3-4E1353FFBBA4}"/>
                </a:ext>
              </a:extLst>
            </p:cNvPr>
            <p:cNvSpPr/>
            <p:nvPr/>
          </p:nvSpPr>
          <p:spPr>
            <a:xfrm>
              <a:off x="12547599" y="5308599"/>
              <a:ext cx="550157" cy="37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555" extrusionOk="0">
                  <a:moveTo>
                    <a:pt x="10439" y="21555"/>
                  </a:moveTo>
                  <a:cubicBezTo>
                    <a:pt x="7697" y="21555"/>
                    <a:pt x="5099" y="19928"/>
                    <a:pt x="3175" y="17043"/>
                  </a:cubicBezTo>
                  <a:cubicBezTo>
                    <a:pt x="1155" y="14010"/>
                    <a:pt x="48" y="10015"/>
                    <a:pt x="0" y="5651"/>
                  </a:cubicBezTo>
                  <a:cubicBezTo>
                    <a:pt x="0" y="4393"/>
                    <a:pt x="96" y="3062"/>
                    <a:pt x="289" y="1730"/>
                  </a:cubicBezTo>
                  <a:cubicBezTo>
                    <a:pt x="289" y="1582"/>
                    <a:pt x="385" y="1508"/>
                    <a:pt x="529" y="1508"/>
                  </a:cubicBezTo>
                  <a:cubicBezTo>
                    <a:pt x="625" y="1508"/>
                    <a:pt x="673" y="1730"/>
                    <a:pt x="673" y="1878"/>
                  </a:cubicBezTo>
                  <a:cubicBezTo>
                    <a:pt x="481" y="3136"/>
                    <a:pt x="385" y="4393"/>
                    <a:pt x="385" y="5651"/>
                  </a:cubicBezTo>
                  <a:cubicBezTo>
                    <a:pt x="385" y="9793"/>
                    <a:pt x="1491" y="13714"/>
                    <a:pt x="3416" y="16599"/>
                  </a:cubicBezTo>
                  <a:cubicBezTo>
                    <a:pt x="5292" y="19410"/>
                    <a:pt x="7745" y="20889"/>
                    <a:pt x="10439" y="20889"/>
                  </a:cubicBezTo>
                  <a:cubicBezTo>
                    <a:pt x="13037" y="20889"/>
                    <a:pt x="15538" y="19410"/>
                    <a:pt x="17367" y="16673"/>
                  </a:cubicBezTo>
                  <a:cubicBezTo>
                    <a:pt x="20205" y="12456"/>
                    <a:pt x="21215" y="6095"/>
                    <a:pt x="19916" y="399"/>
                  </a:cubicBezTo>
                  <a:cubicBezTo>
                    <a:pt x="19868" y="251"/>
                    <a:pt x="19916" y="103"/>
                    <a:pt x="20012" y="29"/>
                  </a:cubicBezTo>
                  <a:cubicBezTo>
                    <a:pt x="20109" y="-45"/>
                    <a:pt x="20205" y="29"/>
                    <a:pt x="20253" y="177"/>
                  </a:cubicBezTo>
                  <a:cubicBezTo>
                    <a:pt x="21600" y="6095"/>
                    <a:pt x="20590" y="12752"/>
                    <a:pt x="17607" y="17043"/>
                  </a:cubicBezTo>
                  <a:cubicBezTo>
                    <a:pt x="15683" y="20002"/>
                    <a:pt x="13133" y="21555"/>
                    <a:pt x="10439" y="21555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54ADB68-341B-CC44-A234-9577614BA3A0}"/>
                </a:ext>
              </a:extLst>
            </p:cNvPr>
            <p:cNvSpPr/>
            <p:nvPr/>
          </p:nvSpPr>
          <p:spPr>
            <a:xfrm>
              <a:off x="11607800" y="4813299"/>
              <a:ext cx="635696" cy="34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06" y="21600"/>
                  </a:moveTo>
                  <a:cubicBezTo>
                    <a:pt x="21306" y="21600"/>
                    <a:pt x="21263" y="21600"/>
                    <a:pt x="21263" y="21600"/>
                  </a:cubicBezTo>
                  <a:cubicBezTo>
                    <a:pt x="19413" y="20413"/>
                    <a:pt x="17476" y="20413"/>
                    <a:pt x="15669" y="21442"/>
                  </a:cubicBezTo>
                  <a:cubicBezTo>
                    <a:pt x="15626" y="21442"/>
                    <a:pt x="15540" y="21442"/>
                    <a:pt x="15497" y="21363"/>
                  </a:cubicBezTo>
                  <a:cubicBezTo>
                    <a:pt x="15454" y="21283"/>
                    <a:pt x="15454" y="21204"/>
                    <a:pt x="15454" y="21046"/>
                  </a:cubicBezTo>
                  <a:cubicBezTo>
                    <a:pt x="16185" y="15429"/>
                    <a:pt x="15325" y="9574"/>
                    <a:pt x="13087" y="5459"/>
                  </a:cubicBezTo>
                  <a:cubicBezTo>
                    <a:pt x="11409" y="2374"/>
                    <a:pt x="9129" y="633"/>
                    <a:pt x="6719" y="633"/>
                  </a:cubicBezTo>
                  <a:lnTo>
                    <a:pt x="6633" y="633"/>
                  </a:lnTo>
                  <a:cubicBezTo>
                    <a:pt x="4224" y="633"/>
                    <a:pt x="1943" y="2453"/>
                    <a:pt x="265" y="5618"/>
                  </a:cubicBezTo>
                  <a:cubicBezTo>
                    <a:pt x="222" y="5697"/>
                    <a:pt x="93" y="5776"/>
                    <a:pt x="50" y="5618"/>
                  </a:cubicBezTo>
                  <a:cubicBezTo>
                    <a:pt x="7" y="5538"/>
                    <a:pt x="-36" y="5301"/>
                    <a:pt x="50" y="5222"/>
                  </a:cubicBezTo>
                  <a:cubicBezTo>
                    <a:pt x="1814" y="1899"/>
                    <a:pt x="4138" y="79"/>
                    <a:pt x="6676" y="0"/>
                  </a:cubicBezTo>
                  <a:lnTo>
                    <a:pt x="6762" y="0"/>
                  </a:lnTo>
                  <a:cubicBezTo>
                    <a:pt x="9258" y="0"/>
                    <a:pt x="11582" y="1741"/>
                    <a:pt x="13346" y="4985"/>
                  </a:cubicBezTo>
                  <a:cubicBezTo>
                    <a:pt x="15583" y="9099"/>
                    <a:pt x="16530" y="14954"/>
                    <a:pt x="15884" y="20571"/>
                  </a:cubicBezTo>
                  <a:cubicBezTo>
                    <a:pt x="17691" y="19622"/>
                    <a:pt x="19628" y="19780"/>
                    <a:pt x="21435" y="20888"/>
                  </a:cubicBezTo>
                  <a:cubicBezTo>
                    <a:pt x="21521" y="20967"/>
                    <a:pt x="21564" y="21125"/>
                    <a:pt x="21521" y="21283"/>
                  </a:cubicBezTo>
                  <a:cubicBezTo>
                    <a:pt x="21435" y="21521"/>
                    <a:pt x="21392" y="21600"/>
                    <a:pt x="2130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E7B707A-CFBA-AE4C-826D-4EA9C8FB68FB}"/>
                </a:ext>
              </a:extLst>
            </p:cNvPr>
            <p:cNvSpPr/>
            <p:nvPr/>
          </p:nvSpPr>
          <p:spPr>
            <a:xfrm>
              <a:off x="11874499" y="5334000"/>
              <a:ext cx="465774" cy="34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12772" y="21600"/>
                  </a:moveTo>
                  <a:cubicBezTo>
                    <a:pt x="9417" y="21600"/>
                    <a:pt x="6239" y="19846"/>
                    <a:pt x="3884" y="16738"/>
                  </a:cubicBezTo>
                  <a:cubicBezTo>
                    <a:pt x="1413" y="13470"/>
                    <a:pt x="59" y="9166"/>
                    <a:pt x="0" y="4463"/>
                  </a:cubicBezTo>
                  <a:cubicBezTo>
                    <a:pt x="0" y="3108"/>
                    <a:pt x="118" y="1674"/>
                    <a:pt x="353" y="239"/>
                  </a:cubicBezTo>
                  <a:cubicBezTo>
                    <a:pt x="353" y="80"/>
                    <a:pt x="530" y="0"/>
                    <a:pt x="647" y="0"/>
                  </a:cubicBezTo>
                  <a:cubicBezTo>
                    <a:pt x="765" y="0"/>
                    <a:pt x="824" y="239"/>
                    <a:pt x="824" y="399"/>
                  </a:cubicBezTo>
                  <a:cubicBezTo>
                    <a:pt x="589" y="1754"/>
                    <a:pt x="471" y="3108"/>
                    <a:pt x="471" y="4463"/>
                  </a:cubicBezTo>
                  <a:cubicBezTo>
                    <a:pt x="471" y="8927"/>
                    <a:pt x="1825" y="13151"/>
                    <a:pt x="4179" y="16260"/>
                  </a:cubicBezTo>
                  <a:cubicBezTo>
                    <a:pt x="6474" y="19289"/>
                    <a:pt x="9476" y="20883"/>
                    <a:pt x="12772" y="20883"/>
                  </a:cubicBezTo>
                  <a:cubicBezTo>
                    <a:pt x="15950" y="20883"/>
                    <a:pt x="19010" y="19289"/>
                    <a:pt x="21247" y="16339"/>
                  </a:cubicBezTo>
                  <a:cubicBezTo>
                    <a:pt x="21306" y="16260"/>
                    <a:pt x="21482" y="16260"/>
                    <a:pt x="21541" y="16339"/>
                  </a:cubicBezTo>
                  <a:cubicBezTo>
                    <a:pt x="21600" y="16419"/>
                    <a:pt x="21600" y="16658"/>
                    <a:pt x="21541" y="16738"/>
                  </a:cubicBezTo>
                  <a:cubicBezTo>
                    <a:pt x="19187" y="19926"/>
                    <a:pt x="16068" y="21600"/>
                    <a:pt x="12772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FB1BE91-429C-FD4A-B99B-EF15FBAA9D94}"/>
                </a:ext>
              </a:extLst>
            </p:cNvPr>
            <p:cNvSpPr/>
            <p:nvPr/>
          </p:nvSpPr>
          <p:spPr>
            <a:xfrm>
              <a:off x="10858499" y="4813299"/>
              <a:ext cx="808043" cy="871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600" extrusionOk="0">
                  <a:moveTo>
                    <a:pt x="15994" y="21600"/>
                  </a:moveTo>
                  <a:cubicBezTo>
                    <a:pt x="14120" y="21600"/>
                    <a:pt x="12345" y="20907"/>
                    <a:pt x="11030" y="19679"/>
                  </a:cubicBezTo>
                  <a:cubicBezTo>
                    <a:pt x="9649" y="18388"/>
                    <a:pt x="8893" y="16688"/>
                    <a:pt x="8860" y="14830"/>
                  </a:cubicBezTo>
                  <a:cubicBezTo>
                    <a:pt x="8860" y="14358"/>
                    <a:pt x="8926" y="13854"/>
                    <a:pt x="9025" y="13382"/>
                  </a:cubicBezTo>
                  <a:cubicBezTo>
                    <a:pt x="6526" y="14043"/>
                    <a:pt x="3764" y="13319"/>
                    <a:pt x="1956" y="11524"/>
                  </a:cubicBezTo>
                  <a:cubicBezTo>
                    <a:pt x="-674" y="8911"/>
                    <a:pt x="-641" y="4660"/>
                    <a:pt x="1989" y="2078"/>
                  </a:cubicBezTo>
                  <a:cubicBezTo>
                    <a:pt x="3337" y="756"/>
                    <a:pt x="5112" y="31"/>
                    <a:pt x="7052" y="0"/>
                  </a:cubicBezTo>
                  <a:cubicBezTo>
                    <a:pt x="7052" y="0"/>
                    <a:pt x="7085" y="0"/>
                    <a:pt x="7085" y="0"/>
                  </a:cubicBezTo>
                  <a:cubicBezTo>
                    <a:pt x="8992" y="0"/>
                    <a:pt x="10800" y="693"/>
                    <a:pt x="12148" y="1984"/>
                  </a:cubicBezTo>
                  <a:cubicBezTo>
                    <a:pt x="13923" y="3684"/>
                    <a:pt x="14614" y="6077"/>
                    <a:pt x="14022" y="8407"/>
                  </a:cubicBezTo>
                  <a:cubicBezTo>
                    <a:pt x="14022" y="8470"/>
                    <a:pt x="13956" y="8501"/>
                    <a:pt x="13857" y="8501"/>
                  </a:cubicBezTo>
                  <a:cubicBezTo>
                    <a:pt x="13792" y="8501"/>
                    <a:pt x="13759" y="8407"/>
                    <a:pt x="13759" y="8344"/>
                  </a:cubicBezTo>
                  <a:cubicBezTo>
                    <a:pt x="14318" y="6108"/>
                    <a:pt x="13660" y="3778"/>
                    <a:pt x="11951" y="2141"/>
                  </a:cubicBezTo>
                  <a:cubicBezTo>
                    <a:pt x="10668" y="913"/>
                    <a:pt x="8926" y="220"/>
                    <a:pt x="7085" y="220"/>
                  </a:cubicBezTo>
                  <a:cubicBezTo>
                    <a:pt x="7085" y="220"/>
                    <a:pt x="7052" y="220"/>
                    <a:pt x="7052" y="220"/>
                  </a:cubicBezTo>
                  <a:cubicBezTo>
                    <a:pt x="5211" y="220"/>
                    <a:pt x="3468" y="945"/>
                    <a:pt x="2186" y="2204"/>
                  </a:cubicBezTo>
                  <a:cubicBezTo>
                    <a:pt x="-345" y="4723"/>
                    <a:pt x="-378" y="8816"/>
                    <a:pt x="2153" y="11335"/>
                  </a:cubicBezTo>
                  <a:cubicBezTo>
                    <a:pt x="3929" y="13130"/>
                    <a:pt x="6690" y="13791"/>
                    <a:pt x="9156" y="13067"/>
                  </a:cubicBezTo>
                  <a:cubicBezTo>
                    <a:pt x="9189" y="13067"/>
                    <a:pt x="9255" y="13067"/>
                    <a:pt x="9288" y="13099"/>
                  </a:cubicBezTo>
                  <a:cubicBezTo>
                    <a:pt x="9321" y="13130"/>
                    <a:pt x="9321" y="13162"/>
                    <a:pt x="9321" y="13224"/>
                  </a:cubicBezTo>
                  <a:cubicBezTo>
                    <a:pt x="9189" y="13760"/>
                    <a:pt x="9123" y="14295"/>
                    <a:pt x="9123" y="14830"/>
                  </a:cubicBezTo>
                  <a:cubicBezTo>
                    <a:pt x="9123" y="16594"/>
                    <a:pt x="9879" y="18262"/>
                    <a:pt x="11195" y="19490"/>
                  </a:cubicBezTo>
                  <a:cubicBezTo>
                    <a:pt x="12477" y="20687"/>
                    <a:pt x="14153" y="21317"/>
                    <a:pt x="15994" y="21317"/>
                  </a:cubicBezTo>
                  <a:cubicBezTo>
                    <a:pt x="17770" y="21317"/>
                    <a:pt x="19479" y="20687"/>
                    <a:pt x="20729" y="19522"/>
                  </a:cubicBezTo>
                  <a:cubicBezTo>
                    <a:pt x="20762" y="19490"/>
                    <a:pt x="20860" y="19490"/>
                    <a:pt x="20893" y="19522"/>
                  </a:cubicBezTo>
                  <a:cubicBezTo>
                    <a:pt x="20926" y="19553"/>
                    <a:pt x="20926" y="19648"/>
                    <a:pt x="20893" y="19679"/>
                  </a:cubicBezTo>
                  <a:cubicBezTo>
                    <a:pt x="19611" y="20939"/>
                    <a:pt x="17868" y="21600"/>
                    <a:pt x="15994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35DEE9F0-4DE9-F647-A894-98DA2A4FF5FA}"/>
                </a:ext>
              </a:extLst>
            </p:cNvPr>
            <p:cNvSpPr/>
            <p:nvPr/>
          </p:nvSpPr>
          <p:spPr>
            <a:xfrm>
              <a:off x="12611099" y="5194300"/>
              <a:ext cx="427328" cy="42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72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44B34D34-3CD9-5B4B-891A-C56C46FF8420}"/>
                </a:ext>
              </a:extLst>
            </p:cNvPr>
            <p:cNvSpPr/>
            <p:nvPr/>
          </p:nvSpPr>
          <p:spPr>
            <a:xfrm>
              <a:off x="12268199" y="4876800"/>
              <a:ext cx="427160" cy="42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9" h="19967" extrusionOk="0">
                  <a:moveTo>
                    <a:pt x="17088" y="2900"/>
                  </a:moveTo>
                  <a:cubicBezTo>
                    <a:pt x="13150" y="-1016"/>
                    <a:pt x="6765" y="-957"/>
                    <a:pt x="2827" y="3019"/>
                  </a:cubicBezTo>
                  <a:cubicBezTo>
                    <a:pt x="-932" y="6817"/>
                    <a:pt x="-932" y="12988"/>
                    <a:pt x="2767" y="16846"/>
                  </a:cubicBezTo>
                  <a:cubicBezTo>
                    <a:pt x="5572" y="19753"/>
                    <a:pt x="9749" y="20584"/>
                    <a:pt x="13329" y="19338"/>
                  </a:cubicBezTo>
                  <a:cubicBezTo>
                    <a:pt x="15119" y="18685"/>
                    <a:pt x="17088" y="18863"/>
                    <a:pt x="18759" y="19813"/>
                  </a:cubicBezTo>
                  <a:lnTo>
                    <a:pt x="18878" y="19872"/>
                  </a:lnTo>
                  <a:cubicBezTo>
                    <a:pt x="19594" y="20228"/>
                    <a:pt x="20370" y="19516"/>
                    <a:pt x="19952" y="18804"/>
                  </a:cubicBezTo>
                  <a:lnTo>
                    <a:pt x="19892" y="18685"/>
                  </a:lnTo>
                  <a:cubicBezTo>
                    <a:pt x="18938" y="17024"/>
                    <a:pt x="18818" y="15006"/>
                    <a:pt x="19475" y="13226"/>
                  </a:cubicBezTo>
                  <a:cubicBezTo>
                    <a:pt x="20668" y="9725"/>
                    <a:pt x="19892" y="5689"/>
                    <a:pt x="17088" y="29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B4780EB-7F98-764B-9A32-7902D29B21E8}"/>
                </a:ext>
              </a:extLst>
            </p:cNvPr>
            <p:cNvSpPr/>
            <p:nvPr/>
          </p:nvSpPr>
          <p:spPr>
            <a:xfrm>
              <a:off x="11937999" y="5194300"/>
              <a:ext cx="427328" cy="42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72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14A62C6-9539-534F-AFDE-0ACE58A23272}"/>
                </a:ext>
              </a:extLst>
            </p:cNvPr>
            <p:cNvSpPr/>
            <p:nvPr/>
          </p:nvSpPr>
          <p:spPr>
            <a:xfrm>
              <a:off x="11595099" y="4876800"/>
              <a:ext cx="427160" cy="42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19967" extrusionOk="0">
                  <a:moveTo>
                    <a:pt x="17040" y="2900"/>
                  </a:moveTo>
                  <a:cubicBezTo>
                    <a:pt x="13113" y="-1016"/>
                    <a:pt x="6746" y="-957"/>
                    <a:pt x="2819" y="3019"/>
                  </a:cubicBezTo>
                  <a:cubicBezTo>
                    <a:pt x="-930" y="6817"/>
                    <a:pt x="-930" y="12988"/>
                    <a:pt x="2759" y="16846"/>
                  </a:cubicBezTo>
                  <a:cubicBezTo>
                    <a:pt x="5556" y="19753"/>
                    <a:pt x="9721" y="20584"/>
                    <a:pt x="13292" y="19338"/>
                  </a:cubicBezTo>
                  <a:cubicBezTo>
                    <a:pt x="15077" y="18685"/>
                    <a:pt x="17040" y="18863"/>
                    <a:pt x="18706" y="19813"/>
                  </a:cubicBezTo>
                  <a:lnTo>
                    <a:pt x="18825" y="19872"/>
                  </a:lnTo>
                  <a:cubicBezTo>
                    <a:pt x="19539" y="20228"/>
                    <a:pt x="20313" y="19516"/>
                    <a:pt x="19896" y="18804"/>
                  </a:cubicBezTo>
                  <a:lnTo>
                    <a:pt x="19837" y="18685"/>
                  </a:lnTo>
                  <a:cubicBezTo>
                    <a:pt x="18885" y="17024"/>
                    <a:pt x="18766" y="15006"/>
                    <a:pt x="19420" y="13226"/>
                  </a:cubicBezTo>
                  <a:cubicBezTo>
                    <a:pt x="20670" y="9725"/>
                    <a:pt x="19837" y="5689"/>
                    <a:pt x="17040" y="29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00691A-7F05-3642-9968-969890323106}"/>
                </a:ext>
              </a:extLst>
            </p:cNvPr>
            <p:cNvSpPr/>
            <p:nvPr/>
          </p:nvSpPr>
          <p:spPr>
            <a:xfrm>
              <a:off x="11264899" y="5194300"/>
              <a:ext cx="427328" cy="42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66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98C3EB3-327D-4F47-8EF6-F674C3622D4E}"/>
                </a:ext>
              </a:extLst>
            </p:cNvPr>
            <p:cNvSpPr/>
            <p:nvPr/>
          </p:nvSpPr>
          <p:spPr>
            <a:xfrm>
              <a:off x="10921999" y="4876800"/>
              <a:ext cx="427160" cy="42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9" h="19967" extrusionOk="0">
                  <a:moveTo>
                    <a:pt x="17088" y="2900"/>
                  </a:moveTo>
                  <a:cubicBezTo>
                    <a:pt x="13150" y="-1016"/>
                    <a:pt x="6765" y="-957"/>
                    <a:pt x="2827" y="3019"/>
                  </a:cubicBezTo>
                  <a:cubicBezTo>
                    <a:pt x="-932" y="6817"/>
                    <a:pt x="-932" y="12988"/>
                    <a:pt x="2767" y="16846"/>
                  </a:cubicBezTo>
                  <a:cubicBezTo>
                    <a:pt x="5572" y="19753"/>
                    <a:pt x="9749" y="20584"/>
                    <a:pt x="13329" y="19338"/>
                  </a:cubicBezTo>
                  <a:cubicBezTo>
                    <a:pt x="15119" y="18685"/>
                    <a:pt x="17088" y="18863"/>
                    <a:pt x="18759" y="19813"/>
                  </a:cubicBezTo>
                  <a:lnTo>
                    <a:pt x="18878" y="19872"/>
                  </a:lnTo>
                  <a:cubicBezTo>
                    <a:pt x="19594" y="20228"/>
                    <a:pt x="20370" y="19516"/>
                    <a:pt x="19952" y="18804"/>
                  </a:cubicBezTo>
                  <a:lnTo>
                    <a:pt x="19892" y="18685"/>
                  </a:lnTo>
                  <a:cubicBezTo>
                    <a:pt x="18938" y="17024"/>
                    <a:pt x="18818" y="15006"/>
                    <a:pt x="19475" y="13226"/>
                  </a:cubicBezTo>
                  <a:cubicBezTo>
                    <a:pt x="20668" y="9725"/>
                    <a:pt x="19892" y="5689"/>
                    <a:pt x="17088" y="29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384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0C671139-EA0A-F24B-A3F5-2A499F75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434B04B-78E3-D545-9DE1-DC535C04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B8338E3-0F5A-3E44-ADBA-21E86A65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892B7284-9D14-0C44-A7A5-22697EE7D2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66" y="72008"/>
            <a:ext cx="95851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B96CD5F-124B-8C40-80C6-DBF73F9A62EA}"/>
              </a:ext>
            </a:extLst>
          </p:cNvPr>
          <p:cNvGrpSpPr/>
          <p:nvPr userDrawn="1"/>
        </p:nvGrpSpPr>
        <p:grpSpPr>
          <a:xfrm>
            <a:off x="5015880" y="365126"/>
            <a:ext cx="6736881" cy="5800178"/>
            <a:chOff x="11861800" y="6057900"/>
            <a:chExt cx="1616710" cy="139192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5BBB692-374E-8B48-8F48-BA512B6A012B}"/>
                </a:ext>
              </a:extLst>
            </p:cNvPr>
            <p:cNvSpPr/>
            <p:nvPr/>
          </p:nvSpPr>
          <p:spPr>
            <a:xfrm>
              <a:off x="12192000" y="6642099"/>
              <a:ext cx="2032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" y="21600"/>
                  </a:moveTo>
                  <a:cubicBezTo>
                    <a:pt x="270" y="21600"/>
                    <a:pt x="0" y="21312"/>
                    <a:pt x="0" y="21024"/>
                  </a:cubicBezTo>
                  <a:cubicBezTo>
                    <a:pt x="0" y="9360"/>
                    <a:pt x="8910" y="0"/>
                    <a:pt x="19710" y="0"/>
                  </a:cubicBezTo>
                  <a:lnTo>
                    <a:pt x="21060" y="0"/>
                  </a:lnTo>
                  <a:cubicBezTo>
                    <a:pt x="21330" y="0"/>
                    <a:pt x="21600" y="288"/>
                    <a:pt x="21600" y="576"/>
                  </a:cubicBezTo>
                  <a:cubicBezTo>
                    <a:pt x="21600" y="864"/>
                    <a:pt x="21330" y="1152"/>
                    <a:pt x="21060" y="1152"/>
                  </a:cubicBezTo>
                  <a:lnTo>
                    <a:pt x="19710" y="1152"/>
                  </a:lnTo>
                  <a:cubicBezTo>
                    <a:pt x="9450" y="1152"/>
                    <a:pt x="945" y="10080"/>
                    <a:pt x="945" y="21168"/>
                  </a:cubicBezTo>
                  <a:cubicBezTo>
                    <a:pt x="1080" y="21456"/>
                    <a:pt x="810" y="21600"/>
                    <a:pt x="54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7AAEF92-94D3-A449-BBAE-3F2D1237AD9B}"/>
                </a:ext>
              </a:extLst>
            </p:cNvPr>
            <p:cNvSpPr/>
            <p:nvPr/>
          </p:nvSpPr>
          <p:spPr>
            <a:xfrm>
              <a:off x="12357099" y="7124699"/>
              <a:ext cx="204473" cy="19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" y="21600"/>
                  </a:moveTo>
                  <a:lnTo>
                    <a:pt x="537" y="21600"/>
                  </a:lnTo>
                  <a:cubicBezTo>
                    <a:pt x="268" y="21600"/>
                    <a:pt x="0" y="21314"/>
                    <a:pt x="0" y="21028"/>
                  </a:cubicBezTo>
                  <a:cubicBezTo>
                    <a:pt x="0" y="20742"/>
                    <a:pt x="268" y="20456"/>
                    <a:pt x="537" y="20456"/>
                  </a:cubicBezTo>
                  <a:lnTo>
                    <a:pt x="1878" y="20456"/>
                  </a:lnTo>
                  <a:cubicBezTo>
                    <a:pt x="12074" y="20456"/>
                    <a:pt x="20527" y="11587"/>
                    <a:pt x="20527" y="572"/>
                  </a:cubicBezTo>
                  <a:cubicBezTo>
                    <a:pt x="20527" y="286"/>
                    <a:pt x="20795" y="0"/>
                    <a:pt x="21063" y="0"/>
                  </a:cubicBezTo>
                  <a:cubicBezTo>
                    <a:pt x="21332" y="0"/>
                    <a:pt x="21600" y="286"/>
                    <a:pt x="21600" y="572"/>
                  </a:cubicBezTo>
                  <a:cubicBezTo>
                    <a:pt x="21466" y="12302"/>
                    <a:pt x="12745" y="21600"/>
                    <a:pt x="1878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01A9D6C-BEA0-F94D-81A5-0811C3FE3D83}"/>
                </a:ext>
              </a:extLst>
            </p:cNvPr>
            <p:cNvSpPr/>
            <p:nvPr/>
          </p:nvSpPr>
          <p:spPr>
            <a:xfrm>
              <a:off x="11861800" y="7226300"/>
              <a:ext cx="386082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79" y="21600"/>
                  </a:moveTo>
                  <a:lnTo>
                    <a:pt x="11439" y="21600"/>
                  </a:lnTo>
                  <a:cubicBezTo>
                    <a:pt x="5116" y="21600"/>
                    <a:pt x="0" y="12150"/>
                    <a:pt x="0" y="491"/>
                  </a:cubicBezTo>
                  <a:cubicBezTo>
                    <a:pt x="0" y="245"/>
                    <a:pt x="142" y="0"/>
                    <a:pt x="284" y="0"/>
                  </a:cubicBezTo>
                  <a:cubicBezTo>
                    <a:pt x="426" y="0"/>
                    <a:pt x="568" y="245"/>
                    <a:pt x="568" y="491"/>
                  </a:cubicBezTo>
                  <a:cubicBezTo>
                    <a:pt x="568" y="11659"/>
                    <a:pt x="5471" y="20618"/>
                    <a:pt x="11439" y="20618"/>
                  </a:cubicBezTo>
                  <a:lnTo>
                    <a:pt x="12079" y="20618"/>
                  </a:lnTo>
                  <a:cubicBezTo>
                    <a:pt x="17053" y="20618"/>
                    <a:pt x="21032" y="13623"/>
                    <a:pt x="21032" y="5155"/>
                  </a:cubicBezTo>
                  <a:cubicBezTo>
                    <a:pt x="21032" y="4909"/>
                    <a:pt x="21174" y="4664"/>
                    <a:pt x="21316" y="4664"/>
                  </a:cubicBezTo>
                  <a:cubicBezTo>
                    <a:pt x="21458" y="4664"/>
                    <a:pt x="21600" y="4909"/>
                    <a:pt x="21600" y="5155"/>
                  </a:cubicBezTo>
                  <a:cubicBezTo>
                    <a:pt x="21600" y="14236"/>
                    <a:pt x="17337" y="21600"/>
                    <a:pt x="1207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38B611C-EA6F-1A41-A94D-126E61D94C47}"/>
                </a:ext>
              </a:extLst>
            </p:cNvPr>
            <p:cNvSpPr/>
            <p:nvPr/>
          </p:nvSpPr>
          <p:spPr>
            <a:xfrm>
              <a:off x="11912600" y="6845299"/>
              <a:ext cx="186692" cy="175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600"/>
                  </a:moveTo>
                  <a:cubicBezTo>
                    <a:pt x="294" y="21600"/>
                    <a:pt x="0" y="21287"/>
                    <a:pt x="0" y="20974"/>
                  </a:cubicBezTo>
                  <a:cubicBezTo>
                    <a:pt x="0" y="9391"/>
                    <a:pt x="8816" y="0"/>
                    <a:pt x="19690" y="0"/>
                  </a:cubicBezTo>
                  <a:lnTo>
                    <a:pt x="21012" y="0"/>
                  </a:lnTo>
                  <a:cubicBezTo>
                    <a:pt x="21306" y="0"/>
                    <a:pt x="21600" y="313"/>
                    <a:pt x="21600" y="626"/>
                  </a:cubicBezTo>
                  <a:cubicBezTo>
                    <a:pt x="21600" y="939"/>
                    <a:pt x="21306" y="1252"/>
                    <a:pt x="21012" y="1252"/>
                  </a:cubicBezTo>
                  <a:lnTo>
                    <a:pt x="19690" y="1252"/>
                  </a:lnTo>
                  <a:cubicBezTo>
                    <a:pt x="9404" y="1252"/>
                    <a:pt x="1176" y="10174"/>
                    <a:pt x="1176" y="20974"/>
                  </a:cubicBezTo>
                  <a:cubicBezTo>
                    <a:pt x="1176" y="21287"/>
                    <a:pt x="882" y="21600"/>
                    <a:pt x="588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2ED60452-DB69-2B4A-BC5A-6F0E6A32443F}"/>
                </a:ext>
              </a:extLst>
            </p:cNvPr>
            <p:cNvSpPr/>
            <p:nvPr/>
          </p:nvSpPr>
          <p:spPr>
            <a:xfrm>
              <a:off x="12522199" y="6375400"/>
              <a:ext cx="233681" cy="21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" y="21600"/>
                  </a:moveTo>
                  <a:cubicBezTo>
                    <a:pt x="235" y="21600"/>
                    <a:pt x="0" y="21349"/>
                    <a:pt x="0" y="21098"/>
                  </a:cubicBezTo>
                  <a:cubicBezTo>
                    <a:pt x="0" y="9544"/>
                    <a:pt x="8804" y="0"/>
                    <a:pt x="19722" y="0"/>
                  </a:cubicBezTo>
                  <a:lnTo>
                    <a:pt x="21130" y="0"/>
                  </a:lnTo>
                  <a:cubicBezTo>
                    <a:pt x="21365" y="0"/>
                    <a:pt x="21600" y="251"/>
                    <a:pt x="21600" y="502"/>
                  </a:cubicBezTo>
                  <a:cubicBezTo>
                    <a:pt x="21600" y="753"/>
                    <a:pt x="21365" y="1005"/>
                    <a:pt x="21130" y="1005"/>
                  </a:cubicBezTo>
                  <a:lnTo>
                    <a:pt x="19722" y="1005"/>
                  </a:lnTo>
                  <a:cubicBezTo>
                    <a:pt x="9391" y="1005"/>
                    <a:pt x="939" y="10047"/>
                    <a:pt x="939" y="21098"/>
                  </a:cubicBezTo>
                  <a:cubicBezTo>
                    <a:pt x="822" y="21349"/>
                    <a:pt x="704" y="21600"/>
                    <a:pt x="47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C47CCA9B-A790-1F4C-A16B-65F1CABE0BC4}"/>
                </a:ext>
              </a:extLst>
            </p:cNvPr>
            <p:cNvSpPr/>
            <p:nvPr/>
          </p:nvSpPr>
          <p:spPr>
            <a:xfrm>
              <a:off x="12712699" y="6959599"/>
              <a:ext cx="233683" cy="21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" y="21600"/>
                  </a:moveTo>
                  <a:lnTo>
                    <a:pt x="470" y="21600"/>
                  </a:lnTo>
                  <a:cubicBezTo>
                    <a:pt x="235" y="21600"/>
                    <a:pt x="0" y="21349"/>
                    <a:pt x="0" y="21098"/>
                  </a:cubicBezTo>
                  <a:cubicBezTo>
                    <a:pt x="0" y="20846"/>
                    <a:pt x="235" y="20595"/>
                    <a:pt x="470" y="20595"/>
                  </a:cubicBezTo>
                  <a:lnTo>
                    <a:pt x="1878" y="20595"/>
                  </a:lnTo>
                  <a:cubicBezTo>
                    <a:pt x="12209" y="20595"/>
                    <a:pt x="20661" y="11553"/>
                    <a:pt x="20661" y="502"/>
                  </a:cubicBezTo>
                  <a:cubicBezTo>
                    <a:pt x="20661" y="251"/>
                    <a:pt x="20896" y="0"/>
                    <a:pt x="21130" y="0"/>
                  </a:cubicBezTo>
                  <a:cubicBezTo>
                    <a:pt x="21365" y="0"/>
                    <a:pt x="21600" y="251"/>
                    <a:pt x="21600" y="502"/>
                  </a:cubicBezTo>
                  <a:cubicBezTo>
                    <a:pt x="21482" y="12056"/>
                    <a:pt x="12678" y="21600"/>
                    <a:pt x="1878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74B907BE-D1B3-F245-B22F-C9B5A6D3EECA}"/>
                </a:ext>
              </a:extLst>
            </p:cNvPr>
            <p:cNvSpPr/>
            <p:nvPr/>
          </p:nvSpPr>
          <p:spPr>
            <a:xfrm>
              <a:off x="12903200" y="6057900"/>
              <a:ext cx="575310" cy="33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9" y="21600"/>
                  </a:moveTo>
                  <a:cubicBezTo>
                    <a:pt x="21314" y="21600"/>
                    <a:pt x="21219" y="21519"/>
                    <a:pt x="21219" y="21275"/>
                  </a:cubicBezTo>
                  <a:lnTo>
                    <a:pt x="21219" y="21275"/>
                  </a:lnTo>
                  <a:cubicBezTo>
                    <a:pt x="21219" y="9907"/>
                    <a:pt x="16212" y="650"/>
                    <a:pt x="10061" y="650"/>
                  </a:cubicBezTo>
                  <a:lnTo>
                    <a:pt x="9346" y="650"/>
                  </a:lnTo>
                  <a:cubicBezTo>
                    <a:pt x="4387" y="650"/>
                    <a:pt x="381" y="7471"/>
                    <a:pt x="381" y="15916"/>
                  </a:cubicBezTo>
                  <a:cubicBezTo>
                    <a:pt x="381" y="16078"/>
                    <a:pt x="286" y="16241"/>
                    <a:pt x="191" y="16241"/>
                  </a:cubicBezTo>
                  <a:cubicBezTo>
                    <a:pt x="95" y="16241"/>
                    <a:pt x="0" y="16078"/>
                    <a:pt x="0" y="15916"/>
                  </a:cubicBezTo>
                  <a:cubicBezTo>
                    <a:pt x="0" y="7146"/>
                    <a:pt x="4196" y="0"/>
                    <a:pt x="9346" y="0"/>
                  </a:cubicBezTo>
                  <a:lnTo>
                    <a:pt x="10061" y="0"/>
                  </a:lnTo>
                  <a:cubicBezTo>
                    <a:pt x="16403" y="0"/>
                    <a:pt x="21600" y="9501"/>
                    <a:pt x="21600" y="21194"/>
                  </a:cubicBezTo>
                  <a:cubicBezTo>
                    <a:pt x="21600" y="21438"/>
                    <a:pt x="21505" y="21600"/>
                    <a:pt x="2140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95369FB-4AAD-F442-AE28-7955CAD27D40}"/>
                </a:ext>
              </a:extLst>
            </p:cNvPr>
            <p:cNvSpPr/>
            <p:nvPr/>
          </p:nvSpPr>
          <p:spPr>
            <a:xfrm>
              <a:off x="13157200" y="6451600"/>
              <a:ext cx="254002" cy="56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" y="21600"/>
                  </a:moveTo>
                  <a:cubicBezTo>
                    <a:pt x="216" y="21600"/>
                    <a:pt x="0" y="21502"/>
                    <a:pt x="0" y="21404"/>
                  </a:cubicBezTo>
                  <a:cubicBezTo>
                    <a:pt x="0" y="21306"/>
                    <a:pt x="216" y="21208"/>
                    <a:pt x="432" y="21208"/>
                  </a:cubicBezTo>
                  <a:cubicBezTo>
                    <a:pt x="11664" y="21208"/>
                    <a:pt x="20736" y="17094"/>
                    <a:pt x="20736" y="12000"/>
                  </a:cubicBezTo>
                  <a:lnTo>
                    <a:pt x="20736" y="196"/>
                  </a:lnTo>
                  <a:cubicBezTo>
                    <a:pt x="20736" y="98"/>
                    <a:pt x="20952" y="0"/>
                    <a:pt x="21168" y="0"/>
                  </a:cubicBezTo>
                  <a:cubicBezTo>
                    <a:pt x="21384" y="0"/>
                    <a:pt x="21600" y="98"/>
                    <a:pt x="21600" y="196"/>
                  </a:cubicBezTo>
                  <a:lnTo>
                    <a:pt x="21600" y="12000"/>
                  </a:lnTo>
                  <a:cubicBezTo>
                    <a:pt x="21600" y="17290"/>
                    <a:pt x="12096" y="21600"/>
                    <a:pt x="432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3777978-2AE2-374E-A276-0881368EA472}"/>
                </a:ext>
              </a:extLst>
            </p:cNvPr>
            <p:cNvSpPr/>
            <p:nvPr/>
          </p:nvSpPr>
          <p:spPr>
            <a:xfrm>
              <a:off x="12204699" y="6705600"/>
              <a:ext cx="349251" cy="54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21600" y="7001"/>
                  </a:moveTo>
                  <a:cubicBezTo>
                    <a:pt x="21600" y="7301"/>
                    <a:pt x="20972" y="7401"/>
                    <a:pt x="20736" y="7101"/>
                  </a:cubicBezTo>
                  <a:cubicBezTo>
                    <a:pt x="20736" y="7101"/>
                    <a:pt x="20736" y="7101"/>
                    <a:pt x="20736" y="7051"/>
                  </a:cubicBezTo>
                  <a:cubicBezTo>
                    <a:pt x="20736" y="7051"/>
                    <a:pt x="20736" y="7051"/>
                    <a:pt x="20736" y="7051"/>
                  </a:cubicBezTo>
                  <a:cubicBezTo>
                    <a:pt x="20265" y="6301"/>
                    <a:pt x="18458" y="6501"/>
                    <a:pt x="18458" y="7351"/>
                  </a:cubicBez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16701"/>
                  </a:lnTo>
                  <a:cubicBezTo>
                    <a:pt x="18458" y="19401"/>
                    <a:pt x="15002" y="21551"/>
                    <a:pt x="10839" y="21551"/>
                  </a:cubicBezTo>
                  <a:lnTo>
                    <a:pt x="10839" y="21551"/>
                  </a:lnTo>
                  <a:cubicBezTo>
                    <a:pt x="10839" y="21551"/>
                    <a:pt x="10839" y="21551"/>
                    <a:pt x="10839" y="21551"/>
                  </a:cubicBezTo>
                  <a:lnTo>
                    <a:pt x="10839" y="21551"/>
                  </a:lnTo>
                  <a:lnTo>
                    <a:pt x="10054" y="21551"/>
                  </a:lnTo>
                  <a:cubicBezTo>
                    <a:pt x="4477" y="21551"/>
                    <a:pt x="0" y="18401"/>
                    <a:pt x="0" y="14501"/>
                  </a:cubicBezTo>
                  <a:cubicBezTo>
                    <a:pt x="0" y="14501"/>
                    <a:pt x="0" y="14501"/>
                    <a:pt x="0" y="14501"/>
                  </a:cubicBezTo>
                  <a:cubicBezTo>
                    <a:pt x="0" y="14201"/>
                    <a:pt x="628" y="14101"/>
                    <a:pt x="864" y="14401"/>
                  </a:cubicBezTo>
                  <a:cubicBezTo>
                    <a:pt x="864" y="14401"/>
                    <a:pt x="864" y="14401"/>
                    <a:pt x="864" y="14451"/>
                  </a:cubicBezTo>
                  <a:cubicBezTo>
                    <a:pt x="864" y="14451"/>
                    <a:pt x="864" y="14501"/>
                    <a:pt x="943" y="14501"/>
                  </a:cubicBezTo>
                  <a:cubicBezTo>
                    <a:pt x="1492" y="15251"/>
                    <a:pt x="3220" y="14951"/>
                    <a:pt x="3220" y="14151"/>
                  </a:cubicBez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4851"/>
                  </a:lnTo>
                  <a:cubicBezTo>
                    <a:pt x="3220" y="2151"/>
                    <a:pt x="6676" y="1"/>
                    <a:pt x="10839" y="1"/>
                  </a:cubicBezTo>
                  <a:lnTo>
                    <a:pt x="10839" y="1"/>
                  </a:lnTo>
                  <a:cubicBezTo>
                    <a:pt x="10839" y="1"/>
                    <a:pt x="10839" y="1"/>
                    <a:pt x="10839" y="1"/>
                  </a:cubicBezTo>
                  <a:lnTo>
                    <a:pt x="10839" y="1"/>
                  </a:lnTo>
                  <a:lnTo>
                    <a:pt x="11625" y="1"/>
                  </a:lnTo>
                  <a:cubicBezTo>
                    <a:pt x="17123" y="-49"/>
                    <a:pt x="21600" y="3101"/>
                    <a:pt x="21600" y="7001"/>
                  </a:cubicBezTo>
                  <a:cubicBezTo>
                    <a:pt x="21600" y="7001"/>
                    <a:pt x="21600" y="7001"/>
                    <a:pt x="21600" y="700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09F798FA-BB53-054A-9725-82B8399C8DC4}"/>
                </a:ext>
              </a:extLst>
            </p:cNvPr>
            <p:cNvSpPr/>
            <p:nvPr/>
          </p:nvSpPr>
          <p:spPr>
            <a:xfrm>
              <a:off x="11925300" y="6908799"/>
              <a:ext cx="306071" cy="48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600" y="6954"/>
                  </a:moveTo>
                  <a:cubicBezTo>
                    <a:pt x="21600" y="7239"/>
                    <a:pt x="20973" y="7353"/>
                    <a:pt x="20793" y="7068"/>
                  </a:cubicBezTo>
                  <a:cubicBezTo>
                    <a:pt x="20793" y="7068"/>
                    <a:pt x="20793" y="7068"/>
                    <a:pt x="20793" y="7068"/>
                  </a:cubicBezTo>
                  <a:cubicBezTo>
                    <a:pt x="20793" y="7068"/>
                    <a:pt x="20793" y="7068"/>
                    <a:pt x="20793" y="7068"/>
                  </a:cubicBezTo>
                  <a:cubicBezTo>
                    <a:pt x="20256" y="6327"/>
                    <a:pt x="18463" y="6555"/>
                    <a:pt x="18463" y="7353"/>
                  </a:cubicBez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16700"/>
                  </a:lnTo>
                  <a:cubicBezTo>
                    <a:pt x="18463" y="19378"/>
                    <a:pt x="15057" y="21544"/>
                    <a:pt x="10845" y="21544"/>
                  </a:cubicBezTo>
                  <a:lnTo>
                    <a:pt x="10845" y="21544"/>
                  </a:lnTo>
                  <a:cubicBezTo>
                    <a:pt x="10845" y="21544"/>
                    <a:pt x="10845" y="21544"/>
                    <a:pt x="10845" y="21544"/>
                  </a:cubicBezTo>
                  <a:lnTo>
                    <a:pt x="10845" y="21544"/>
                  </a:lnTo>
                  <a:lnTo>
                    <a:pt x="10038" y="21544"/>
                  </a:lnTo>
                  <a:cubicBezTo>
                    <a:pt x="4481" y="21544"/>
                    <a:pt x="0" y="18409"/>
                    <a:pt x="0" y="14534"/>
                  </a:cubicBezTo>
                  <a:cubicBezTo>
                    <a:pt x="0" y="14534"/>
                    <a:pt x="0" y="14534"/>
                    <a:pt x="0" y="14534"/>
                  </a:cubicBezTo>
                  <a:cubicBezTo>
                    <a:pt x="0" y="14249"/>
                    <a:pt x="627" y="14135"/>
                    <a:pt x="807" y="14420"/>
                  </a:cubicBezTo>
                  <a:cubicBezTo>
                    <a:pt x="807" y="14420"/>
                    <a:pt x="807" y="14420"/>
                    <a:pt x="807" y="14420"/>
                  </a:cubicBezTo>
                  <a:cubicBezTo>
                    <a:pt x="807" y="14420"/>
                    <a:pt x="807" y="14477"/>
                    <a:pt x="807" y="14477"/>
                  </a:cubicBezTo>
                  <a:cubicBezTo>
                    <a:pt x="1344" y="15218"/>
                    <a:pt x="3047" y="14933"/>
                    <a:pt x="3047" y="14135"/>
                  </a:cubicBez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4845"/>
                  </a:lnTo>
                  <a:cubicBezTo>
                    <a:pt x="3047" y="2167"/>
                    <a:pt x="6453" y="1"/>
                    <a:pt x="10666" y="1"/>
                  </a:cubicBezTo>
                  <a:lnTo>
                    <a:pt x="10666" y="1"/>
                  </a:lnTo>
                  <a:cubicBezTo>
                    <a:pt x="10666" y="1"/>
                    <a:pt x="10666" y="1"/>
                    <a:pt x="10666" y="1"/>
                  </a:cubicBezTo>
                  <a:lnTo>
                    <a:pt x="10666" y="1"/>
                  </a:lnTo>
                  <a:lnTo>
                    <a:pt x="11472" y="1"/>
                  </a:lnTo>
                  <a:cubicBezTo>
                    <a:pt x="17119" y="-56"/>
                    <a:pt x="21600" y="3079"/>
                    <a:pt x="21600" y="6954"/>
                  </a:cubicBezTo>
                  <a:cubicBezTo>
                    <a:pt x="21600" y="6954"/>
                    <a:pt x="21600" y="6954"/>
                    <a:pt x="21600" y="6954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1231AB5A-6934-7F4C-89BF-92D6B47B0A0E}"/>
                </a:ext>
              </a:extLst>
            </p:cNvPr>
            <p:cNvSpPr/>
            <p:nvPr/>
          </p:nvSpPr>
          <p:spPr>
            <a:xfrm>
              <a:off x="12522199" y="6438899"/>
              <a:ext cx="426721" cy="66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050"/>
                  </a:moveTo>
                  <a:cubicBezTo>
                    <a:pt x="21600" y="7337"/>
                    <a:pt x="20957" y="7419"/>
                    <a:pt x="20764" y="7132"/>
                  </a:cubicBezTo>
                  <a:cubicBezTo>
                    <a:pt x="20764" y="7132"/>
                    <a:pt x="20764" y="7132"/>
                    <a:pt x="20764" y="7091"/>
                  </a:cubicBezTo>
                  <a:cubicBezTo>
                    <a:pt x="20764" y="7091"/>
                    <a:pt x="20764" y="7091"/>
                    <a:pt x="20764" y="7091"/>
                  </a:cubicBezTo>
                  <a:cubicBezTo>
                    <a:pt x="20250" y="6312"/>
                    <a:pt x="18450" y="6558"/>
                    <a:pt x="18450" y="7378"/>
                  </a:cubicBez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16723"/>
                  </a:lnTo>
                  <a:cubicBezTo>
                    <a:pt x="18450" y="19428"/>
                    <a:pt x="15043" y="21600"/>
                    <a:pt x="10800" y="21600"/>
                  </a:cubicBezTo>
                  <a:lnTo>
                    <a:pt x="10800" y="21600"/>
                  </a:lnTo>
                  <a:cubicBezTo>
                    <a:pt x="10800" y="21600"/>
                    <a:pt x="10800" y="21600"/>
                    <a:pt x="10800" y="21600"/>
                  </a:cubicBezTo>
                  <a:lnTo>
                    <a:pt x="10800" y="21600"/>
                  </a:lnTo>
                  <a:lnTo>
                    <a:pt x="10029" y="21600"/>
                  </a:lnTo>
                  <a:cubicBezTo>
                    <a:pt x="4500" y="21600"/>
                    <a:pt x="0" y="18444"/>
                    <a:pt x="0" y="14550"/>
                  </a:cubicBezTo>
                  <a:cubicBezTo>
                    <a:pt x="0" y="14550"/>
                    <a:pt x="0" y="14550"/>
                    <a:pt x="0" y="14550"/>
                  </a:cubicBezTo>
                  <a:cubicBezTo>
                    <a:pt x="0" y="14263"/>
                    <a:pt x="643" y="14181"/>
                    <a:pt x="836" y="14468"/>
                  </a:cubicBezTo>
                  <a:cubicBezTo>
                    <a:pt x="836" y="14468"/>
                    <a:pt x="836" y="14468"/>
                    <a:pt x="836" y="14509"/>
                  </a:cubicBezTo>
                  <a:cubicBezTo>
                    <a:pt x="836" y="14509"/>
                    <a:pt x="836" y="14550"/>
                    <a:pt x="900" y="14550"/>
                  </a:cubicBezTo>
                  <a:cubicBezTo>
                    <a:pt x="1414" y="15288"/>
                    <a:pt x="3214" y="15001"/>
                    <a:pt x="3214" y="14222"/>
                  </a:cubicBez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4877"/>
                  </a:lnTo>
                  <a:cubicBezTo>
                    <a:pt x="3214" y="2172"/>
                    <a:pt x="6621" y="0"/>
                    <a:pt x="10864" y="0"/>
                  </a:cubicBezTo>
                  <a:lnTo>
                    <a:pt x="10864" y="0"/>
                  </a:lnTo>
                  <a:cubicBezTo>
                    <a:pt x="10864" y="0"/>
                    <a:pt x="10864" y="0"/>
                    <a:pt x="10864" y="0"/>
                  </a:cubicBezTo>
                  <a:lnTo>
                    <a:pt x="10864" y="0"/>
                  </a:lnTo>
                  <a:lnTo>
                    <a:pt x="11636" y="0"/>
                  </a:lnTo>
                  <a:cubicBezTo>
                    <a:pt x="17100" y="0"/>
                    <a:pt x="21600" y="3156"/>
                    <a:pt x="21600" y="7050"/>
                  </a:cubicBezTo>
                  <a:cubicBezTo>
                    <a:pt x="21600" y="7050"/>
                    <a:pt x="21600" y="7050"/>
                    <a:pt x="21600" y="705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24BD3826-4BDC-3441-A001-A26C77C61174}"/>
                </a:ext>
              </a:extLst>
            </p:cNvPr>
            <p:cNvSpPr/>
            <p:nvPr/>
          </p:nvSpPr>
          <p:spPr>
            <a:xfrm>
              <a:off x="12890500" y="6121400"/>
              <a:ext cx="527049" cy="82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21600" y="7023"/>
                  </a:moveTo>
                  <a:cubicBezTo>
                    <a:pt x="21600" y="7322"/>
                    <a:pt x="20923" y="7421"/>
                    <a:pt x="20767" y="7123"/>
                  </a:cubicBezTo>
                  <a:cubicBezTo>
                    <a:pt x="20767" y="7123"/>
                    <a:pt x="20767" y="7090"/>
                    <a:pt x="20767" y="7090"/>
                  </a:cubicBezTo>
                  <a:cubicBezTo>
                    <a:pt x="20767" y="7090"/>
                    <a:pt x="20767" y="7090"/>
                    <a:pt x="20767" y="7057"/>
                  </a:cubicBezTo>
                  <a:cubicBezTo>
                    <a:pt x="20247" y="6295"/>
                    <a:pt x="18477" y="6527"/>
                    <a:pt x="18477" y="7355"/>
                  </a:cubicBez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16697"/>
                  </a:lnTo>
                  <a:cubicBezTo>
                    <a:pt x="18477" y="19380"/>
                    <a:pt x="15042" y="21567"/>
                    <a:pt x="10826" y="21567"/>
                  </a:cubicBezTo>
                  <a:lnTo>
                    <a:pt x="10826" y="21567"/>
                  </a:lnTo>
                  <a:cubicBezTo>
                    <a:pt x="10826" y="21567"/>
                    <a:pt x="10826" y="21567"/>
                    <a:pt x="10826" y="21567"/>
                  </a:cubicBezTo>
                  <a:lnTo>
                    <a:pt x="10826" y="21567"/>
                  </a:lnTo>
                  <a:lnTo>
                    <a:pt x="10045" y="21567"/>
                  </a:lnTo>
                  <a:cubicBezTo>
                    <a:pt x="4476" y="21567"/>
                    <a:pt x="0" y="18420"/>
                    <a:pt x="0" y="14544"/>
                  </a:cubicBezTo>
                  <a:cubicBezTo>
                    <a:pt x="0" y="14544"/>
                    <a:pt x="0" y="14544"/>
                    <a:pt x="0" y="14544"/>
                  </a:cubicBezTo>
                  <a:cubicBezTo>
                    <a:pt x="0" y="14246"/>
                    <a:pt x="677" y="14146"/>
                    <a:pt x="833" y="14444"/>
                  </a:cubicBezTo>
                  <a:cubicBezTo>
                    <a:pt x="833" y="14444"/>
                    <a:pt x="833" y="14477"/>
                    <a:pt x="833" y="14477"/>
                  </a:cubicBezTo>
                  <a:cubicBezTo>
                    <a:pt x="833" y="14511"/>
                    <a:pt x="833" y="14511"/>
                    <a:pt x="885" y="14544"/>
                  </a:cubicBezTo>
                  <a:cubicBezTo>
                    <a:pt x="1405" y="15273"/>
                    <a:pt x="3175" y="15007"/>
                    <a:pt x="3175" y="14212"/>
                  </a:cubicBez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4870"/>
                  </a:lnTo>
                  <a:cubicBezTo>
                    <a:pt x="3175" y="2187"/>
                    <a:pt x="6610" y="0"/>
                    <a:pt x="10826" y="0"/>
                  </a:cubicBezTo>
                  <a:lnTo>
                    <a:pt x="10826" y="0"/>
                  </a:lnTo>
                  <a:cubicBezTo>
                    <a:pt x="10826" y="0"/>
                    <a:pt x="10826" y="0"/>
                    <a:pt x="10826" y="0"/>
                  </a:cubicBezTo>
                  <a:lnTo>
                    <a:pt x="10826" y="0"/>
                  </a:lnTo>
                  <a:lnTo>
                    <a:pt x="11607" y="0"/>
                  </a:lnTo>
                  <a:cubicBezTo>
                    <a:pt x="17124" y="-33"/>
                    <a:pt x="21600" y="3114"/>
                    <a:pt x="21600" y="7023"/>
                  </a:cubicBezTo>
                  <a:cubicBezTo>
                    <a:pt x="21600" y="7023"/>
                    <a:pt x="21600" y="7023"/>
                    <a:pt x="21600" y="7023"/>
                  </a:cubicBez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464305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465"/>
            <a:ext cx="418826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A1EF61C8-D894-7E44-9467-32B4816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4A5B5C7-C82B-5C42-A6B5-A2DBB429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A9DCD6A-9868-9749-B8EB-E9AB831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23EDEF65-DCCD-1643-885F-7D3C98C62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91926" y="3540295"/>
            <a:ext cx="1098972" cy="41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1A8EA4-BB95-4E7A-9B75-6ECDDAB89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53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D07241-0D9A-471A-B137-FA6FF1DB0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2408" y="6356350"/>
            <a:ext cx="763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0BEB33-DDDA-4487-8A38-9F3C968E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960" y="6356350"/>
            <a:ext cx="100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021D4-1A97-E24B-99D7-0D203742CBAB}"/>
              </a:ext>
            </a:extLst>
          </p:cNvPr>
          <p:cNvGrpSpPr/>
          <p:nvPr userDrawn="1"/>
        </p:nvGrpSpPr>
        <p:grpSpPr>
          <a:xfrm>
            <a:off x="191344" y="1916832"/>
            <a:ext cx="11720730" cy="5016239"/>
            <a:chOff x="3251200" y="2044699"/>
            <a:chExt cx="2451100" cy="104902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58115CA8-BCE2-1F44-9832-3DBD855B99D4}"/>
                </a:ext>
              </a:extLst>
            </p:cNvPr>
            <p:cNvSpPr/>
            <p:nvPr/>
          </p:nvSpPr>
          <p:spPr>
            <a:xfrm>
              <a:off x="3721099" y="2095499"/>
              <a:ext cx="1536700" cy="72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48" y="21600"/>
                  </a:moveTo>
                  <a:cubicBezTo>
                    <a:pt x="16048" y="21600"/>
                    <a:pt x="16048" y="21600"/>
                    <a:pt x="16048" y="21600"/>
                  </a:cubicBezTo>
                  <a:lnTo>
                    <a:pt x="5641" y="21600"/>
                  </a:lnTo>
                  <a:cubicBezTo>
                    <a:pt x="3713" y="21371"/>
                    <a:pt x="2231" y="19276"/>
                    <a:pt x="1446" y="15657"/>
                  </a:cubicBezTo>
                  <a:cubicBezTo>
                    <a:pt x="1428" y="15619"/>
                    <a:pt x="1428" y="15581"/>
                    <a:pt x="1375" y="15581"/>
                  </a:cubicBezTo>
                  <a:cubicBezTo>
                    <a:pt x="1321" y="15581"/>
                    <a:pt x="1321" y="15619"/>
                    <a:pt x="1303" y="15657"/>
                  </a:cubicBezTo>
                  <a:lnTo>
                    <a:pt x="1303" y="15695"/>
                  </a:lnTo>
                  <a:cubicBezTo>
                    <a:pt x="1107" y="16762"/>
                    <a:pt x="589" y="17371"/>
                    <a:pt x="54" y="17143"/>
                  </a:cubicBezTo>
                  <a:cubicBezTo>
                    <a:pt x="18" y="17143"/>
                    <a:pt x="0" y="17067"/>
                    <a:pt x="0" y="16990"/>
                  </a:cubicBezTo>
                  <a:cubicBezTo>
                    <a:pt x="0" y="16914"/>
                    <a:pt x="36" y="16876"/>
                    <a:pt x="71" y="16876"/>
                  </a:cubicBezTo>
                  <a:cubicBezTo>
                    <a:pt x="536" y="17067"/>
                    <a:pt x="982" y="16533"/>
                    <a:pt x="1160" y="15581"/>
                  </a:cubicBezTo>
                  <a:lnTo>
                    <a:pt x="1160" y="15543"/>
                  </a:lnTo>
                  <a:cubicBezTo>
                    <a:pt x="1196" y="15314"/>
                    <a:pt x="1285" y="15276"/>
                    <a:pt x="1339" y="15276"/>
                  </a:cubicBezTo>
                  <a:cubicBezTo>
                    <a:pt x="1428" y="15276"/>
                    <a:pt x="1500" y="15352"/>
                    <a:pt x="1535" y="15505"/>
                  </a:cubicBezTo>
                  <a:cubicBezTo>
                    <a:pt x="2285" y="19048"/>
                    <a:pt x="3731" y="21105"/>
                    <a:pt x="5605" y="21295"/>
                  </a:cubicBezTo>
                  <a:lnTo>
                    <a:pt x="16013" y="21295"/>
                  </a:lnTo>
                  <a:cubicBezTo>
                    <a:pt x="16048" y="21295"/>
                    <a:pt x="16084" y="21371"/>
                    <a:pt x="16084" y="21448"/>
                  </a:cubicBezTo>
                  <a:cubicBezTo>
                    <a:pt x="16120" y="21524"/>
                    <a:pt x="16084" y="21600"/>
                    <a:pt x="16048" y="21600"/>
                  </a:cubicBezTo>
                  <a:close/>
                  <a:moveTo>
                    <a:pt x="20208" y="6324"/>
                  </a:moveTo>
                  <a:cubicBezTo>
                    <a:pt x="20118" y="6324"/>
                    <a:pt x="20065" y="6248"/>
                    <a:pt x="20029" y="6095"/>
                  </a:cubicBezTo>
                  <a:cubicBezTo>
                    <a:pt x="19279" y="2552"/>
                    <a:pt x="17833" y="495"/>
                    <a:pt x="15959" y="305"/>
                  </a:cubicBezTo>
                  <a:lnTo>
                    <a:pt x="5552" y="305"/>
                  </a:lnTo>
                  <a:cubicBezTo>
                    <a:pt x="5516" y="305"/>
                    <a:pt x="5480" y="229"/>
                    <a:pt x="5480" y="152"/>
                  </a:cubicBezTo>
                  <a:cubicBezTo>
                    <a:pt x="5480" y="76"/>
                    <a:pt x="5516" y="0"/>
                    <a:pt x="5552" y="0"/>
                  </a:cubicBezTo>
                  <a:cubicBezTo>
                    <a:pt x="5552" y="0"/>
                    <a:pt x="5552" y="0"/>
                    <a:pt x="5552" y="0"/>
                  </a:cubicBezTo>
                  <a:lnTo>
                    <a:pt x="15959" y="0"/>
                  </a:lnTo>
                  <a:cubicBezTo>
                    <a:pt x="17887" y="229"/>
                    <a:pt x="19369" y="2324"/>
                    <a:pt x="20154" y="5943"/>
                  </a:cubicBezTo>
                  <a:cubicBezTo>
                    <a:pt x="20172" y="5981"/>
                    <a:pt x="20172" y="6019"/>
                    <a:pt x="20225" y="6019"/>
                  </a:cubicBezTo>
                  <a:cubicBezTo>
                    <a:pt x="20279" y="6019"/>
                    <a:pt x="20279" y="5981"/>
                    <a:pt x="20297" y="5943"/>
                  </a:cubicBezTo>
                  <a:lnTo>
                    <a:pt x="20297" y="5905"/>
                  </a:lnTo>
                  <a:cubicBezTo>
                    <a:pt x="20493" y="4838"/>
                    <a:pt x="21011" y="4229"/>
                    <a:pt x="21546" y="4457"/>
                  </a:cubicBezTo>
                  <a:cubicBezTo>
                    <a:pt x="21582" y="4457"/>
                    <a:pt x="21600" y="4533"/>
                    <a:pt x="21600" y="4610"/>
                  </a:cubicBezTo>
                  <a:cubicBezTo>
                    <a:pt x="21600" y="4686"/>
                    <a:pt x="21564" y="4724"/>
                    <a:pt x="21529" y="4724"/>
                  </a:cubicBezTo>
                  <a:cubicBezTo>
                    <a:pt x="21064" y="4533"/>
                    <a:pt x="20618" y="5067"/>
                    <a:pt x="20440" y="6019"/>
                  </a:cubicBezTo>
                  <a:lnTo>
                    <a:pt x="20440" y="6057"/>
                  </a:lnTo>
                  <a:cubicBezTo>
                    <a:pt x="20368" y="6248"/>
                    <a:pt x="20279" y="6324"/>
                    <a:pt x="20208" y="6324"/>
                  </a:cubicBezTo>
                  <a:cubicBezTo>
                    <a:pt x="20208" y="6324"/>
                    <a:pt x="20208" y="6324"/>
                    <a:pt x="20208" y="6324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0695E9C3-CA9A-A74F-AFAC-15F03188EEAC}"/>
                </a:ext>
              </a:extLst>
            </p:cNvPr>
            <p:cNvSpPr/>
            <p:nvPr/>
          </p:nvSpPr>
          <p:spPr>
            <a:xfrm>
              <a:off x="3251200" y="2781299"/>
              <a:ext cx="520700" cy="3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442" y="20195"/>
                    <a:pt x="21337" y="18966"/>
                    <a:pt x="21179" y="17824"/>
                  </a:cubicBezTo>
                  <a:cubicBezTo>
                    <a:pt x="20336" y="10976"/>
                    <a:pt x="17965" y="4917"/>
                    <a:pt x="14435" y="1141"/>
                  </a:cubicBezTo>
                  <a:cubicBezTo>
                    <a:pt x="14172" y="878"/>
                    <a:pt x="13961" y="615"/>
                    <a:pt x="13698" y="439"/>
                  </a:cubicBezTo>
                  <a:lnTo>
                    <a:pt x="7218" y="0"/>
                  </a:lnTo>
                  <a:lnTo>
                    <a:pt x="3951" y="5795"/>
                  </a:lnTo>
                  <a:cubicBezTo>
                    <a:pt x="1422" y="10361"/>
                    <a:pt x="369" y="15717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FA945C7A-8A19-0646-8115-7AE5DDD726FA}"/>
                </a:ext>
              </a:extLst>
            </p:cNvPr>
            <p:cNvSpPr/>
            <p:nvPr/>
          </p:nvSpPr>
          <p:spPr>
            <a:xfrm>
              <a:off x="3721100" y="2158999"/>
              <a:ext cx="1531620" cy="59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62"/>
                  </a:moveTo>
                  <a:cubicBezTo>
                    <a:pt x="21600" y="5274"/>
                    <a:pt x="21242" y="5136"/>
                    <a:pt x="21134" y="5732"/>
                  </a:cubicBezTo>
                  <a:cubicBezTo>
                    <a:pt x="21134" y="5732"/>
                    <a:pt x="21134" y="5778"/>
                    <a:pt x="21116" y="5778"/>
                  </a:cubicBezTo>
                  <a:cubicBezTo>
                    <a:pt x="20812" y="7750"/>
                    <a:pt x="19719" y="7796"/>
                    <a:pt x="19379" y="5870"/>
                  </a:cubicBezTo>
                  <a:cubicBezTo>
                    <a:pt x="18878" y="3027"/>
                    <a:pt x="17821" y="0"/>
                    <a:pt x="15636" y="0"/>
                  </a:cubicBezTo>
                  <a:lnTo>
                    <a:pt x="15636" y="0"/>
                  </a:lnTo>
                  <a:cubicBezTo>
                    <a:pt x="15636" y="0"/>
                    <a:pt x="15636" y="0"/>
                    <a:pt x="15636" y="0"/>
                  </a:cubicBezTo>
                  <a:lnTo>
                    <a:pt x="15636" y="0"/>
                  </a:lnTo>
                  <a:lnTo>
                    <a:pt x="15385" y="0"/>
                  </a:lnTo>
                  <a:lnTo>
                    <a:pt x="6215" y="0"/>
                  </a:lnTo>
                  <a:lnTo>
                    <a:pt x="5964" y="0"/>
                  </a:lnTo>
                  <a:lnTo>
                    <a:pt x="5534" y="0"/>
                  </a:lnTo>
                  <a:cubicBezTo>
                    <a:pt x="2472" y="0"/>
                    <a:pt x="0" y="6971"/>
                    <a:pt x="0" y="15592"/>
                  </a:cubicBezTo>
                  <a:cubicBezTo>
                    <a:pt x="0" y="15592"/>
                    <a:pt x="0" y="15592"/>
                    <a:pt x="0" y="15638"/>
                  </a:cubicBezTo>
                  <a:cubicBezTo>
                    <a:pt x="0" y="16326"/>
                    <a:pt x="358" y="16464"/>
                    <a:pt x="466" y="15868"/>
                  </a:cubicBezTo>
                  <a:cubicBezTo>
                    <a:pt x="466" y="15868"/>
                    <a:pt x="466" y="15822"/>
                    <a:pt x="484" y="15822"/>
                  </a:cubicBezTo>
                  <a:cubicBezTo>
                    <a:pt x="788" y="13850"/>
                    <a:pt x="1881" y="13804"/>
                    <a:pt x="2221" y="15730"/>
                  </a:cubicBezTo>
                  <a:cubicBezTo>
                    <a:pt x="2722" y="18573"/>
                    <a:pt x="3779" y="21600"/>
                    <a:pt x="5964" y="21600"/>
                  </a:cubicBezTo>
                  <a:lnTo>
                    <a:pt x="5964" y="21600"/>
                  </a:lnTo>
                  <a:cubicBezTo>
                    <a:pt x="5964" y="21600"/>
                    <a:pt x="5964" y="21600"/>
                    <a:pt x="5964" y="21600"/>
                  </a:cubicBezTo>
                  <a:lnTo>
                    <a:pt x="5964" y="21600"/>
                  </a:lnTo>
                  <a:lnTo>
                    <a:pt x="6215" y="21600"/>
                  </a:lnTo>
                  <a:lnTo>
                    <a:pt x="15385" y="21600"/>
                  </a:lnTo>
                  <a:lnTo>
                    <a:pt x="15636" y="21600"/>
                  </a:lnTo>
                  <a:lnTo>
                    <a:pt x="16066" y="21600"/>
                  </a:lnTo>
                  <a:cubicBezTo>
                    <a:pt x="19110" y="21554"/>
                    <a:pt x="21600" y="14583"/>
                    <a:pt x="21600" y="5962"/>
                  </a:cubicBezTo>
                  <a:cubicBezTo>
                    <a:pt x="21600" y="5962"/>
                    <a:pt x="21600" y="5962"/>
                    <a:pt x="21600" y="5962"/>
                  </a:cubicBezTo>
                  <a:close/>
                </a:path>
              </a:pathLst>
            </a:custGeom>
            <a:solidFill>
              <a:srgbClr val="EEF1F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ABB4FF09-D68F-7548-B19F-1F8B9399FEF3}"/>
                </a:ext>
              </a:extLst>
            </p:cNvPr>
            <p:cNvSpPr/>
            <p:nvPr/>
          </p:nvSpPr>
          <p:spPr>
            <a:xfrm>
              <a:off x="3428999" y="2654300"/>
              <a:ext cx="156212" cy="21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30"/>
                  </a:moveTo>
                  <a:lnTo>
                    <a:pt x="14049" y="21600"/>
                  </a:lnTo>
                  <a:lnTo>
                    <a:pt x="21600" y="12558"/>
                  </a:lnTo>
                  <a:lnTo>
                    <a:pt x="19844" y="326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FF2C72B-D532-3044-8776-5060B22021C5}"/>
                </a:ext>
              </a:extLst>
            </p:cNvPr>
            <p:cNvSpPr/>
            <p:nvPr/>
          </p:nvSpPr>
          <p:spPr>
            <a:xfrm>
              <a:off x="3429000" y="2654300"/>
              <a:ext cx="139700" cy="13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94" extrusionOk="0">
                  <a:moveTo>
                    <a:pt x="21600" y="5400"/>
                  </a:moveTo>
                  <a:lnTo>
                    <a:pt x="21404" y="4388"/>
                  </a:lnTo>
                  <a:lnTo>
                    <a:pt x="785" y="0"/>
                  </a:lnTo>
                  <a:lnTo>
                    <a:pt x="0" y="9450"/>
                  </a:lnTo>
                  <a:cubicBezTo>
                    <a:pt x="7265" y="21600"/>
                    <a:pt x="19047" y="21262"/>
                    <a:pt x="21600" y="5400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17A33919-570E-B745-A6E2-F58582FC519F}"/>
                </a:ext>
              </a:extLst>
            </p:cNvPr>
            <p:cNvSpPr/>
            <p:nvPr/>
          </p:nvSpPr>
          <p:spPr>
            <a:xfrm>
              <a:off x="3543300" y="2438400"/>
              <a:ext cx="108239" cy="21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0" h="21600" extrusionOk="0">
                  <a:moveTo>
                    <a:pt x="8362" y="0"/>
                  </a:moveTo>
                  <a:cubicBezTo>
                    <a:pt x="2962" y="0"/>
                    <a:pt x="-795" y="4898"/>
                    <a:pt x="144" y="10800"/>
                  </a:cubicBezTo>
                  <a:cubicBezTo>
                    <a:pt x="1083" y="16828"/>
                    <a:pt x="6248" y="21600"/>
                    <a:pt x="11648" y="21600"/>
                  </a:cubicBezTo>
                  <a:cubicBezTo>
                    <a:pt x="17048" y="21600"/>
                    <a:pt x="20805" y="16702"/>
                    <a:pt x="19866" y="10800"/>
                  </a:cubicBezTo>
                  <a:cubicBezTo>
                    <a:pt x="18927" y="4898"/>
                    <a:pt x="13762" y="0"/>
                    <a:pt x="8362" y="0"/>
                  </a:cubicBezTo>
                  <a:close/>
                </a:path>
              </a:pathLst>
            </a:custGeom>
            <a:solidFill>
              <a:srgbClr val="42414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87783816-6D06-F746-8DAC-6843BE8093E1}"/>
                </a:ext>
              </a:extLst>
            </p:cNvPr>
            <p:cNvSpPr/>
            <p:nvPr/>
          </p:nvSpPr>
          <p:spPr>
            <a:xfrm>
              <a:off x="3390900" y="2489199"/>
              <a:ext cx="244496" cy="27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3" h="15330" extrusionOk="0">
                  <a:moveTo>
                    <a:pt x="14300" y="0"/>
                  </a:moveTo>
                  <a:cubicBezTo>
                    <a:pt x="21121" y="21600"/>
                    <a:pt x="-479" y="19092"/>
                    <a:pt x="8" y="488"/>
                  </a:cubicBezTo>
                  <a:lnTo>
                    <a:pt x="14300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2FB13B97-A460-A94D-8672-B7D6A3F426D9}"/>
                </a:ext>
              </a:extLst>
            </p:cNvPr>
            <p:cNvSpPr/>
            <p:nvPr/>
          </p:nvSpPr>
          <p:spPr>
            <a:xfrm>
              <a:off x="3403599" y="2387600"/>
              <a:ext cx="246382" cy="18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99" y="21600"/>
                    <a:pt x="0" y="16732"/>
                    <a:pt x="0" y="10800"/>
                  </a:cubicBezTo>
                  <a:cubicBezTo>
                    <a:pt x="0" y="4868"/>
                    <a:pt x="4899" y="0"/>
                    <a:pt x="10800" y="0"/>
                  </a:cubicBezTo>
                  <a:cubicBezTo>
                    <a:pt x="16701" y="0"/>
                    <a:pt x="21600" y="4868"/>
                    <a:pt x="21600" y="10800"/>
                  </a:cubicBezTo>
                  <a:cubicBezTo>
                    <a:pt x="21600" y="16732"/>
                    <a:pt x="16701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2645FCFA-1A56-964C-9CE2-19E59E65247A}"/>
                </a:ext>
              </a:extLst>
            </p:cNvPr>
            <p:cNvSpPr/>
            <p:nvPr/>
          </p:nvSpPr>
          <p:spPr>
            <a:xfrm>
              <a:off x="3365500" y="2463800"/>
              <a:ext cx="108239" cy="21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0" h="21600" extrusionOk="0">
                  <a:moveTo>
                    <a:pt x="8362" y="0"/>
                  </a:moveTo>
                  <a:cubicBezTo>
                    <a:pt x="2962" y="0"/>
                    <a:pt x="-795" y="4898"/>
                    <a:pt x="144" y="10800"/>
                  </a:cubicBezTo>
                  <a:cubicBezTo>
                    <a:pt x="1083" y="16828"/>
                    <a:pt x="6248" y="21600"/>
                    <a:pt x="11648" y="21600"/>
                  </a:cubicBezTo>
                  <a:cubicBezTo>
                    <a:pt x="17048" y="21600"/>
                    <a:pt x="20805" y="16702"/>
                    <a:pt x="19866" y="10800"/>
                  </a:cubicBezTo>
                  <a:cubicBezTo>
                    <a:pt x="19162" y="4772"/>
                    <a:pt x="13996" y="0"/>
                    <a:pt x="8362" y="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E906BFAE-5E6A-1B4A-9D38-07F3F070F181}"/>
                </a:ext>
              </a:extLst>
            </p:cNvPr>
            <p:cNvSpPr/>
            <p:nvPr/>
          </p:nvSpPr>
          <p:spPr>
            <a:xfrm>
              <a:off x="3416300" y="2590799"/>
              <a:ext cx="47232" cy="9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600" extrusionOk="0">
                  <a:moveTo>
                    <a:pt x="8914" y="0"/>
                  </a:moveTo>
                  <a:cubicBezTo>
                    <a:pt x="3376" y="0"/>
                    <a:pt x="-501" y="4832"/>
                    <a:pt x="53" y="10800"/>
                  </a:cubicBezTo>
                  <a:cubicBezTo>
                    <a:pt x="607" y="16768"/>
                    <a:pt x="6145" y="21600"/>
                    <a:pt x="11684" y="21600"/>
                  </a:cubicBezTo>
                  <a:cubicBezTo>
                    <a:pt x="17222" y="21600"/>
                    <a:pt x="21099" y="16768"/>
                    <a:pt x="20545" y="10800"/>
                  </a:cubicBezTo>
                  <a:cubicBezTo>
                    <a:pt x="19437" y="4832"/>
                    <a:pt x="14453" y="0"/>
                    <a:pt x="8914" y="0"/>
                  </a:cubicBez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FB6F1E5D-B643-6348-8D17-4406F6844CA6}"/>
                </a:ext>
              </a:extLst>
            </p:cNvPr>
            <p:cNvSpPr/>
            <p:nvPr/>
          </p:nvSpPr>
          <p:spPr>
            <a:xfrm>
              <a:off x="5448300" y="2336800"/>
              <a:ext cx="218464" cy="21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0739" y="21600"/>
                  </a:moveTo>
                  <a:cubicBezTo>
                    <a:pt x="16732" y="21600"/>
                    <a:pt x="21477" y="16702"/>
                    <a:pt x="21477" y="10800"/>
                  </a:cubicBezTo>
                  <a:cubicBezTo>
                    <a:pt x="21477" y="4772"/>
                    <a:pt x="16608" y="0"/>
                    <a:pt x="10739" y="0"/>
                  </a:cubicBezTo>
                  <a:cubicBezTo>
                    <a:pt x="4746" y="0"/>
                    <a:pt x="2" y="4898"/>
                    <a:pt x="2" y="10800"/>
                  </a:cubicBezTo>
                  <a:cubicBezTo>
                    <a:pt x="-123" y="16828"/>
                    <a:pt x="4746" y="21600"/>
                    <a:pt x="10739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96D37C07-C4D0-C347-97A8-65BE971114D9}"/>
                </a:ext>
              </a:extLst>
            </p:cNvPr>
            <p:cNvSpPr/>
            <p:nvPr/>
          </p:nvSpPr>
          <p:spPr>
            <a:xfrm>
              <a:off x="5105399" y="2400300"/>
              <a:ext cx="589281" cy="68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676" y="13749"/>
                  </a:lnTo>
                  <a:cubicBezTo>
                    <a:pt x="2653" y="9086"/>
                    <a:pt x="5353" y="5340"/>
                    <a:pt x="9729" y="2471"/>
                  </a:cubicBezTo>
                  <a:lnTo>
                    <a:pt x="13547" y="0"/>
                  </a:lnTo>
                  <a:lnTo>
                    <a:pt x="16386" y="2272"/>
                  </a:lnTo>
                  <a:cubicBezTo>
                    <a:pt x="19878" y="5061"/>
                    <a:pt x="21600" y="8568"/>
                    <a:pt x="21600" y="12633"/>
                  </a:cubicBezTo>
                  <a:lnTo>
                    <a:pt x="215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D99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63966DDF-0FD6-3540-BD1B-B7654864014F}"/>
                </a:ext>
              </a:extLst>
            </p:cNvPr>
            <p:cNvSpPr/>
            <p:nvPr/>
          </p:nvSpPr>
          <p:spPr>
            <a:xfrm>
              <a:off x="5410199" y="2336800"/>
              <a:ext cx="124462" cy="20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70"/>
                  </a:moveTo>
                  <a:lnTo>
                    <a:pt x="3086" y="21600"/>
                  </a:lnTo>
                  <a:lnTo>
                    <a:pt x="21600" y="13177"/>
                  </a:lnTo>
                  <a:lnTo>
                    <a:pt x="19396" y="0"/>
                  </a:lnTo>
                  <a:lnTo>
                    <a:pt x="3086" y="543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3F49E753-3A40-F44F-91D0-49748CFFB125}"/>
                </a:ext>
              </a:extLst>
            </p:cNvPr>
            <p:cNvSpPr/>
            <p:nvPr/>
          </p:nvSpPr>
          <p:spPr>
            <a:xfrm>
              <a:off x="5410200" y="2336800"/>
              <a:ext cx="115570" cy="10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48" extrusionOk="0">
                  <a:moveTo>
                    <a:pt x="21600" y="14004"/>
                  </a:moveTo>
                  <a:lnTo>
                    <a:pt x="20176" y="0"/>
                  </a:lnTo>
                  <a:lnTo>
                    <a:pt x="2611" y="949"/>
                  </a:lnTo>
                  <a:lnTo>
                    <a:pt x="0" y="16853"/>
                  </a:lnTo>
                  <a:cubicBezTo>
                    <a:pt x="6171" y="21600"/>
                    <a:pt x="14479" y="20413"/>
                    <a:pt x="21600" y="14004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Triangle">
              <a:extLst>
                <a:ext uri="{FF2B5EF4-FFF2-40B4-BE49-F238E27FC236}">
                  <a16:creationId xmlns:a16="http://schemas.microsoft.com/office/drawing/2014/main" id="{0A0461A4-2453-184D-B333-4885E61717DC}"/>
                </a:ext>
              </a:extLst>
            </p:cNvPr>
            <p:cNvSpPr/>
            <p:nvPr/>
          </p:nvSpPr>
          <p:spPr>
            <a:xfrm>
              <a:off x="5511800" y="2881850"/>
              <a:ext cx="46991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6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EE203EC-9109-D948-87F6-DD62CD371434}"/>
                </a:ext>
              </a:extLst>
            </p:cNvPr>
            <p:cNvSpPr/>
            <p:nvPr/>
          </p:nvSpPr>
          <p:spPr>
            <a:xfrm>
              <a:off x="5295899" y="2108199"/>
              <a:ext cx="172722" cy="172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677" y="21600"/>
                    <a:pt x="21600" y="16676"/>
                    <a:pt x="21600" y="10800"/>
                  </a:cubicBezTo>
                  <a:cubicBezTo>
                    <a:pt x="21600" y="4924"/>
                    <a:pt x="16676" y="0"/>
                    <a:pt x="10800" y="0"/>
                  </a:cubicBezTo>
                  <a:cubicBezTo>
                    <a:pt x="4923" y="0"/>
                    <a:pt x="0" y="4924"/>
                    <a:pt x="0" y="10800"/>
                  </a:cubicBezTo>
                  <a:cubicBezTo>
                    <a:pt x="0" y="16676"/>
                    <a:pt x="4765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A8592A1-1377-784C-9859-F1891720C2E4}"/>
                </a:ext>
              </a:extLst>
            </p:cNvPr>
            <p:cNvSpPr/>
            <p:nvPr/>
          </p:nvSpPr>
          <p:spPr>
            <a:xfrm>
              <a:off x="5334000" y="2159000"/>
              <a:ext cx="234899" cy="26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06" h="15322" extrusionOk="0">
                  <a:moveTo>
                    <a:pt x="1337" y="0"/>
                  </a:moveTo>
                  <a:cubicBezTo>
                    <a:pt x="-5497" y="21600"/>
                    <a:pt x="16103" y="19063"/>
                    <a:pt x="15597" y="507"/>
                  </a:cubicBezTo>
                  <a:lnTo>
                    <a:pt x="1337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3A7C0916-D04F-EA41-865C-87129AEBF9FC}"/>
                </a:ext>
              </a:extLst>
            </p:cNvPr>
            <p:cNvSpPr/>
            <p:nvPr/>
          </p:nvSpPr>
          <p:spPr>
            <a:xfrm>
              <a:off x="5346699" y="2044699"/>
              <a:ext cx="251461" cy="25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800"/>
                    <a:pt x="21600" y="10800"/>
                  </a:cubicBezTo>
                  <a:cubicBezTo>
                    <a:pt x="21600" y="4909"/>
                    <a:pt x="16800" y="0"/>
                    <a:pt x="10800" y="0"/>
                  </a:cubicBezTo>
                  <a:cubicBezTo>
                    <a:pt x="4909" y="0"/>
                    <a:pt x="0" y="4800"/>
                    <a:pt x="0" y="10800"/>
                  </a:cubicBezTo>
                  <a:cubicBezTo>
                    <a:pt x="109" y="16691"/>
                    <a:pt x="4909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9D3C027C-9810-8E4B-AFC9-36D0A21BFED3}"/>
                </a:ext>
              </a:extLst>
            </p:cNvPr>
            <p:cNvSpPr/>
            <p:nvPr/>
          </p:nvSpPr>
          <p:spPr>
            <a:xfrm>
              <a:off x="5473700" y="2184400"/>
              <a:ext cx="2286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680" y="21600"/>
                    <a:pt x="21600" y="16800"/>
                    <a:pt x="21600" y="10800"/>
                  </a:cubicBezTo>
                  <a:cubicBezTo>
                    <a:pt x="21600" y="4920"/>
                    <a:pt x="16800" y="0"/>
                    <a:pt x="10800" y="0"/>
                  </a:cubicBezTo>
                  <a:cubicBezTo>
                    <a:pt x="4800" y="0"/>
                    <a:pt x="0" y="4800"/>
                    <a:pt x="0" y="10800"/>
                  </a:cubicBezTo>
                  <a:cubicBezTo>
                    <a:pt x="0" y="16800"/>
                    <a:pt x="492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2576" y="6356350"/>
            <a:ext cx="130034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90642" y="6356349"/>
            <a:ext cx="34106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3386" y="6356350"/>
            <a:ext cx="900926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5974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44" y="2602217"/>
            <a:ext cx="5101252" cy="255497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B9FA98E7-0BD9-BE41-AE53-ED7F9D19BA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" y="4269923"/>
            <a:ext cx="784087" cy="2581318"/>
          </a:xfrm>
          <a:prstGeom prst="rect">
            <a:avLst/>
          </a:prstGeom>
        </p:spPr>
      </p:pic>
      <p:pic>
        <p:nvPicPr>
          <p:cNvPr id="49" name="Picture 48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54C4BE50-C806-8E41-8BB4-92BD98FEB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765" y="80478"/>
            <a:ext cx="899865" cy="29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69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03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B6E442-721F-1F40-8924-DCA529546CEA}"/>
              </a:ext>
            </a:extLst>
          </p:cNvPr>
          <p:cNvGrpSpPr/>
          <p:nvPr userDrawn="1"/>
        </p:nvGrpSpPr>
        <p:grpSpPr>
          <a:xfrm>
            <a:off x="536225" y="371640"/>
            <a:ext cx="11667716" cy="5984709"/>
            <a:chOff x="8267699" y="1765299"/>
            <a:chExt cx="2406653" cy="123444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F4168F4-686D-2943-9D13-0A16A2835202}"/>
                </a:ext>
              </a:extLst>
            </p:cNvPr>
            <p:cNvSpPr/>
            <p:nvPr/>
          </p:nvSpPr>
          <p:spPr>
            <a:xfrm>
              <a:off x="8267699" y="1765299"/>
              <a:ext cx="451166" cy="46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1397" extrusionOk="0">
                  <a:moveTo>
                    <a:pt x="4032" y="21397"/>
                  </a:moveTo>
                  <a:cubicBezTo>
                    <a:pt x="3975" y="21397"/>
                    <a:pt x="3918" y="21397"/>
                    <a:pt x="3861" y="21338"/>
                  </a:cubicBezTo>
                  <a:cubicBezTo>
                    <a:pt x="-869" y="16819"/>
                    <a:pt x="-1325" y="9364"/>
                    <a:pt x="2892" y="4317"/>
                  </a:cubicBezTo>
                  <a:cubicBezTo>
                    <a:pt x="5001" y="1793"/>
                    <a:pt x="7908" y="267"/>
                    <a:pt x="11156" y="32"/>
                  </a:cubicBezTo>
                  <a:cubicBezTo>
                    <a:pt x="14405" y="-203"/>
                    <a:pt x="17482" y="854"/>
                    <a:pt x="19933" y="3084"/>
                  </a:cubicBezTo>
                  <a:cubicBezTo>
                    <a:pt x="19990" y="3143"/>
                    <a:pt x="20104" y="3260"/>
                    <a:pt x="20161" y="3319"/>
                  </a:cubicBezTo>
                  <a:cubicBezTo>
                    <a:pt x="20275" y="3377"/>
                    <a:pt x="20275" y="3554"/>
                    <a:pt x="20161" y="3612"/>
                  </a:cubicBezTo>
                  <a:cubicBezTo>
                    <a:pt x="20104" y="3730"/>
                    <a:pt x="19933" y="3730"/>
                    <a:pt x="19876" y="3612"/>
                  </a:cubicBezTo>
                  <a:cubicBezTo>
                    <a:pt x="19819" y="3554"/>
                    <a:pt x="19705" y="3436"/>
                    <a:pt x="19648" y="3377"/>
                  </a:cubicBezTo>
                  <a:cubicBezTo>
                    <a:pt x="17311" y="1264"/>
                    <a:pt x="14348" y="208"/>
                    <a:pt x="11213" y="443"/>
                  </a:cubicBezTo>
                  <a:cubicBezTo>
                    <a:pt x="8136" y="677"/>
                    <a:pt x="5286" y="2145"/>
                    <a:pt x="3291" y="4610"/>
                  </a:cubicBezTo>
                  <a:cubicBezTo>
                    <a:pt x="-755" y="9482"/>
                    <a:pt x="-356" y="16701"/>
                    <a:pt x="4260" y="21045"/>
                  </a:cubicBezTo>
                  <a:cubicBezTo>
                    <a:pt x="4374" y="21104"/>
                    <a:pt x="4374" y="21280"/>
                    <a:pt x="4260" y="21338"/>
                  </a:cubicBezTo>
                  <a:cubicBezTo>
                    <a:pt x="4146" y="21397"/>
                    <a:pt x="4089" y="21397"/>
                    <a:pt x="4032" y="21397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E0FAA3A2-9876-D84F-993B-19F41AB53070}"/>
                </a:ext>
              </a:extLst>
            </p:cNvPr>
            <p:cNvSpPr/>
            <p:nvPr/>
          </p:nvSpPr>
          <p:spPr>
            <a:xfrm>
              <a:off x="8508999" y="2070099"/>
              <a:ext cx="2165353" cy="75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0" y="21600"/>
                  </a:moveTo>
                  <a:lnTo>
                    <a:pt x="4725" y="21600"/>
                  </a:lnTo>
                  <a:cubicBezTo>
                    <a:pt x="4687" y="21600"/>
                    <a:pt x="4662" y="21600"/>
                    <a:pt x="4624" y="21600"/>
                  </a:cubicBezTo>
                  <a:cubicBezTo>
                    <a:pt x="2078" y="21418"/>
                    <a:pt x="0" y="14789"/>
                    <a:pt x="0" y="6811"/>
                  </a:cubicBezTo>
                  <a:cubicBezTo>
                    <a:pt x="0" y="6739"/>
                    <a:pt x="25" y="6666"/>
                    <a:pt x="51" y="6666"/>
                  </a:cubicBezTo>
                  <a:cubicBezTo>
                    <a:pt x="76" y="6666"/>
                    <a:pt x="101" y="6739"/>
                    <a:pt x="101" y="6811"/>
                  </a:cubicBezTo>
                  <a:cubicBezTo>
                    <a:pt x="101" y="14643"/>
                    <a:pt x="2141" y="21163"/>
                    <a:pt x="4637" y="21345"/>
                  </a:cubicBezTo>
                  <a:cubicBezTo>
                    <a:pt x="4675" y="21345"/>
                    <a:pt x="4700" y="21345"/>
                    <a:pt x="4738" y="21345"/>
                  </a:cubicBezTo>
                  <a:lnTo>
                    <a:pt x="11503" y="21345"/>
                  </a:lnTo>
                  <a:cubicBezTo>
                    <a:pt x="11528" y="21345"/>
                    <a:pt x="11554" y="21418"/>
                    <a:pt x="11554" y="21491"/>
                  </a:cubicBezTo>
                  <a:cubicBezTo>
                    <a:pt x="11554" y="21564"/>
                    <a:pt x="11528" y="21600"/>
                    <a:pt x="11490" y="21600"/>
                  </a:cubicBezTo>
                  <a:close/>
                  <a:moveTo>
                    <a:pt x="21562" y="291"/>
                  </a:moveTo>
                  <a:lnTo>
                    <a:pt x="5042" y="291"/>
                  </a:lnTo>
                  <a:cubicBezTo>
                    <a:pt x="5017" y="291"/>
                    <a:pt x="4991" y="219"/>
                    <a:pt x="4991" y="146"/>
                  </a:cubicBezTo>
                  <a:cubicBezTo>
                    <a:pt x="4991" y="73"/>
                    <a:pt x="5017" y="0"/>
                    <a:pt x="5042" y="0"/>
                  </a:cubicBezTo>
                  <a:lnTo>
                    <a:pt x="21549" y="0"/>
                  </a:lnTo>
                  <a:cubicBezTo>
                    <a:pt x="21575" y="0"/>
                    <a:pt x="21600" y="73"/>
                    <a:pt x="21600" y="146"/>
                  </a:cubicBezTo>
                  <a:cubicBezTo>
                    <a:pt x="21600" y="219"/>
                    <a:pt x="21587" y="291"/>
                    <a:pt x="21562" y="291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E331023-59EF-914E-8A65-7C350C28F63B}"/>
                </a:ext>
              </a:extLst>
            </p:cNvPr>
            <p:cNvSpPr/>
            <p:nvPr/>
          </p:nvSpPr>
          <p:spPr>
            <a:xfrm>
              <a:off x="10096500" y="2552699"/>
              <a:ext cx="336233" cy="19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326" y="21600"/>
                  </a:moveTo>
                  <a:cubicBezTo>
                    <a:pt x="326" y="21600"/>
                    <a:pt x="326" y="21600"/>
                    <a:pt x="326" y="21600"/>
                  </a:cubicBezTo>
                  <a:cubicBezTo>
                    <a:pt x="163" y="21600"/>
                    <a:pt x="0" y="21318"/>
                    <a:pt x="0" y="21035"/>
                  </a:cubicBezTo>
                  <a:cubicBezTo>
                    <a:pt x="245" y="9318"/>
                    <a:pt x="5706" y="0"/>
                    <a:pt x="12552" y="0"/>
                  </a:cubicBezTo>
                  <a:cubicBezTo>
                    <a:pt x="15976" y="0"/>
                    <a:pt x="19155" y="2259"/>
                    <a:pt x="21519" y="6353"/>
                  </a:cubicBezTo>
                  <a:cubicBezTo>
                    <a:pt x="21600" y="6494"/>
                    <a:pt x="21600" y="6918"/>
                    <a:pt x="21519" y="7059"/>
                  </a:cubicBezTo>
                  <a:cubicBezTo>
                    <a:pt x="21437" y="7200"/>
                    <a:pt x="21192" y="7200"/>
                    <a:pt x="21111" y="7059"/>
                  </a:cubicBezTo>
                  <a:cubicBezTo>
                    <a:pt x="18829" y="3106"/>
                    <a:pt x="15813" y="988"/>
                    <a:pt x="12634" y="988"/>
                  </a:cubicBezTo>
                  <a:cubicBezTo>
                    <a:pt x="6113" y="988"/>
                    <a:pt x="897" y="9882"/>
                    <a:pt x="652" y="21035"/>
                  </a:cubicBezTo>
                  <a:cubicBezTo>
                    <a:pt x="652" y="21318"/>
                    <a:pt x="489" y="21600"/>
                    <a:pt x="326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0D619F05-7E07-6E4A-9A7E-6ADD933EE405}"/>
                </a:ext>
              </a:extLst>
            </p:cNvPr>
            <p:cNvSpPr/>
            <p:nvPr/>
          </p:nvSpPr>
          <p:spPr>
            <a:xfrm>
              <a:off x="10147300" y="2755900"/>
              <a:ext cx="337485" cy="24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extrusionOk="0">
                  <a:moveTo>
                    <a:pt x="4590" y="21600"/>
                  </a:moveTo>
                  <a:lnTo>
                    <a:pt x="4428" y="21600"/>
                  </a:lnTo>
                  <a:cubicBezTo>
                    <a:pt x="2244" y="21600"/>
                    <a:pt x="464" y="19463"/>
                    <a:pt x="60" y="16538"/>
                  </a:cubicBezTo>
                  <a:cubicBezTo>
                    <a:pt x="-102" y="15075"/>
                    <a:pt x="60" y="13612"/>
                    <a:pt x="626" y="12263"/>
                  </a:cubicBezTo>
                  <a:cubicBezTo>
                    <a:pt x="707" y="12038"/>
                    <a:pt x="869" y="12038"/>
                    <a:pt x="1031" y="12150"/>
                  </a:cubicBezTo>
                  <a:cubicBezTo>
                    <a:pt x="1192" y="12263"/>
                    <a:pt x="1192" y="12487"/>
                    <a:pt x="1111" y="12712"/>
                  </a:cubicBezTo>
                  <a:cubicBezTo>
                    <a:pt x="626" y="13837"/>
                    <a:pt x="464" y="15075"/>
                    <a:pt x="626" y="16425"/>
                  </a:cubicBezTo>
                  <a:cubicBezTo>
                    <a:pt x="950" y="18900"/>
                    <a:pt x="2568" y="20812"/>
                    <a:pt x="4428" y="20812"/>
                  </a:cubicBezTo>
                  <a:lnTo>
                    <a:pt x="4590" y="20812"/>
                  </a:lnTo>
                  <a:cubicBezTo>
                    <a:pt x="13327" y="20812"/>
                    <a:pt x="20608" y="11700"/>
                    <a:pt x="20851" y="450"/>
                  </a:cubicBezTo>
                  <a:cubicBezTo>
                    <a:pt x="20851" y="225"/>
                    <a:pt x="21013" y="112"/>
                    <a:pt x="21174" y="0"/>
                  </a:cubicBezTo>
                  <a:cubicBezTo>
                    <a:pt x="21336" y="0"/>
                    <a:pt x="21498" y="225"/>
                    <a:pt x="21498" y="450"/>
                  </a:cubicBezTo>
                  <a:cubicBezTo>
                    <a:pt x="21255" y="12150"/>
                    <a:pt x="13651" y="21600"/>
                    <a:pt x="459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66FA968-FEEC-2F41-A945-3AA89645F089}"/>
                </a:ext>
              </a:extLst>
            </p:cNvPr>
            <p:cNvSpPr/>
            <p:nvPr/>
          </p:nvSpPr>
          <p:spPr>
            <a:xfrm>
              <a:off x="8331200" y="1828799"/>
              <a:ext cx="428992" cy="47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0304" extrusionOk="0">
                  <a:moveTo>
                    <a:pt x="2938" y="15230"/>
                  </a:moveTo>
                  <a:cubicBezTo>
                    <a:pt x="-662" y="12074"/>
                    <a:pt x="-1005" y="6688"/>
                    <a:pt x="2195" y="3097"/>
                  </a:cubicBezTo>
                  <a:cubicBezTo>
                    <a:pt x="5509" y="-657"/>
                    <a:pt x="11452" y="-1038"/>
                    <a:pt x="15281" y="2172"/>
                  </a:cubicBezTo>
                  <a:cubicBezTo>
                    <a:pt x="15338" y="2226"/>
                    <a:pt x="15395" y="2281"/>
                    <a:pt x="15452" y="2335"/>
                  </a:cubicBezTo>
                  <a:cubicBezTo>
                    <a:pt x="20538" y="6742"/>
                    <a:pt x="20595" y="14686"/>
                    <a:pt x="15566" y="20127"/>
                  </a:cubicBezTo>
                  <a:cubicBezTo>
                    <a:pt x="15566" y="20127"/>
                    <a:pt x="15566" y="20127"/>
                    <a:pt x="15566" y="20127"/>
                  </a:cubicBezTo>
                  <a:cubicBezTo>
                    <a:pt x="15166" y="20562"/>
                    <a:pt x="14424" y="20127"/>
                    <a:pt x="14652" y="19583"/>
                  </a:cubicBezTo>
                  <a:cubicBezTo>
                    <a:pt x="14652" y="19583"/>
                    <a:pt x="14652" y="19528"/>
                    <a:pt x="14709" y="19528"/>
                  </a:cubicBezTo>
                  <a:cubicBezTo>
                    <a:pt x="15281" y="18005"/>
                    <a:pt x="13738" y="16590"/>
                    <a:pt x="12138" y="17080"/>
                  </a:cubicBezTo>
                  <a:cubicBezTo>
                    <a:pt x="9052" y="18114"/>
                    <a:pt x="5509" y="17515"/>
                    <a:pt x="2938" y="1523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C0BB8E7-57D0-564D-9B08-1CAD3B318059}"/>
                </a:ext>
              </a:extLst>
            </p:cNvPr>
            <p:cNvSpPr/>
            <p:nvPr/>
          </p:nvSpPr>
          <p:spPr>
            <a:xfrm>
              <a:off x="8572500" y="2133599"/>
              <a:ext cx="2100581" cy="6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571" y="0"/>
                  </a:lnTo>
                  <a:lnTo>
                    <a:pt x="4571" y="0"/>
                  </a:lnTo>
                  <a:cubicBezTo>
                    <a:pt x="2899" y="0"/>
                    <a:pt x="2089" y="3048"/>
                    <a:pt x="1698" y="5879"/>
                  </a:cubicBezTo>
                  <a:cubicBezTo>
                    <a:pt x="1437" y="7795"/>
                    <a:pt x="601" y="7752"/>
                    <a:pt x="366" y="5792"/>
                  </a:cubicBezTo>
                  <a:cubicBezTo>
                    <a:pt x="366" y="5792"/>
                    <a:pt x="366" y="5748"/>
                    <a:pt x="353" y="5748"/>
                  </a:cubicBezTo>
                  <a:cubicBezTo>
                    <a:pt x="274" y="5139"/>
                    <a:pt x="0" y="5313"/>
                    <a:pt x="0" y="5966"/>
                  </a:cubicBezTo>
                  <a:cubicBezTo>
                    <a:pt x="0" y="5966"/>
                    <a:pt x="0" y="6010"/>
                    <a:pt x="0" y="6010"/>
                  </a:cubicBezTo>
                  <a:cubicBezTo>
                    <a:pt x="0" y="14502"/>
                    <a:pt x="1854" y="21426"/>
                    <a:pt x="4153" y="21600"/>
                  </a:cubicBezTo>
                  <a:cubicBezTo>
                    <a:pt x="4179" y="21600"/>
                    <a:pt x="4218" y="21600"/>
                    <a:pt x="4244" y="21600"/>
                  </a:cubicBezTo>
                  <a:lnTo>
                    <a:pt x="21587" y="21600"/>
                  </a:lnTo>
                  <a:lnTo>
                    <a:pt x="21587" y="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E69ACE59-B7B3-F644-8E77-147A601CE5EA}"/>
                </a:ext>
              </a:extLst>
            </p:cNvPr>
            <p:cNvSpPr/>
            <p:nvPr/>
          </p:nvSpPr>
          <p:spPr>
            <a:xfrm>
              <a:off x="10159999" y="2616200"/>
              <a:ext cx="268034" cy="31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15" extrusionOk="0">
                  <a:moveTo>
                    <a:pt x="3" y="8743"/>
                  </a:moveTo>
                  <a:cubicBezTo>
                    <a:pt x="206" y="3943"/>
                    <a:pt x="4972" y="0"/>
                    <a:pt x="10651" y="0"/>
                  </a:cubicBezTo>
                  <a:cubicBezTo>
                    <a:pt x="16634" y="0"/>
                    <a:pt x="21502" y="4114"/>
                    <a:pt x="21401" y="9171"/>
                  </a:cubicBezTo>
                  <a:cubicBezTo>
                    <a:pt x="21401" y="9257"/>
                    <a:pt x="21401" y="9343"/>
                    <a:pt x="21401" y="9429"/>
                  </a:cubicBezTo>
                  <a:cubicBezTo>
                    <a:pt x="21198" y="16200"/>
                    <a:pt x="13896" y="21600"/>
                    <a:pt x="5074" y="21514"/>
                  </a:cubicBezTo>
                  <a:cubicBezTo>
                    <a:pt x="5074" y="21514"/>
                    <a:pt x="5074" y="21514"/>
                    <a:pt x="5074" y="21514"/>
                  </a:cubicBezTo>
                  <a:cubicBezTo>
                    <a:pt x="4364" y="21514"/>
                    <a:pt x="4161" y="20657"/>
                    <a:pt x="4871" y="20486"/>
                  </a:cubicBezTo>
                  <a:cubicBezTo>
                    <a:pt x="4871" y="20486"/>
                    <a:pt x="4972" y="20486"/>
                    <a:pt x="4972" y="20486"/>
                  </a:cubicBezTo>
                  <a:cubicBezTo>
                    <a:pt x="6798" y="19886"/>
                    <a:pt x="7001" y="17743"/>
                    <a:pt x="5277" y="16886"/>
                  </a:cubicBezTo>
                  <a:cubicBezTo>
                    <a:pt x="2032" y="15171"/>
                    <a:pt x="-98" y="12171"/>
                    <a:pt x="3" y="8743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45" y="365125"/>
            <a:ext cx="8053153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734" y="2276871"/>
            <a:ext cx="8053163" cy="280831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4092C1A-F419-7A46-A85B-4EC06B1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4FBB18B-CC0F-974E-B7D9-D598446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E122FF3-4EC9-624A-AB9C-7707883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87028951-D479-1144-8B38-9A4074394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5906" y="4482540"/>
            <a:ext cx="679609" cy="22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8B90B4-59A1-6D48-982B-31A9CF2BF5B8}"/>
              </a:ext>
            </a:extLst>
          </p:cNvPr>
          <p:cNvGrpSpPr/>
          <p:nvPr userDrawn="1"/>
        </p:nvGrpSpPr>
        <p:grpSpPr>
          <a:xfrm>
            <a:off x="0" y="361346"/>
            <a:ext cx="11820736" cy="5995003"/>
            <a:chOff x="10756899" y="1778000"/>
            <a:chExt cx="2393961" cy="121412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983378E-58BA-E04A-BA80-A39BC6AEB82A}"/>
                </a:ext>
              </a:extLst>
            </p:cNvPr>
            <p:cNvSpPr/>
            <p:nvPr/>
          </p:nvSpPr>
          <p:spPr>
            <a:xfrm>
              <a:off x="12712699" y="1778000"/>
              <a:ext cx="438161" cy="45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392" extrusionOk="0">
                  <a:moveTo>
                    <a:pt x="16244" y="21392"/>
                  </a:moveTo>
                  <a:cubicBezTo>
                    <a:pt x="16185" y="21392"/>
                    <a:pt x="16126" y="21392"/>
                    <a:pt x="16068" y="21332"/>
                  </a:cubicBezTo>
                  <a:cubicBezTo>
                    <a:pt x="16009" y="21211"/>
                    <a:pt x="16009" y="21091"/>
                    <a:pt x="16068" y="21031"/>
                  </a:cubicBezTo>
                  <a:cubicBezTo>
                    <a:pt x="20646" y="16699"/>
                    <a:pt x="21057" y="9479"/>
                    <a:pt x="17007" y="4605"/>
                  </a:cubicBezTo>
                  <a:cubicBezTo>
                    <a:pt x="14952" y="2139"/>
                    <a:pt x="12135" y="694"/>
                    <a:pt x="9024" y="454"/>
                  </a:cubicBezTo>
                  <a:cubicBezTo>
                    <a:pt x="5913" y="213"/>
                    <a:pt x="2920" y="1236"/>
                    <a:pt x="572" y="3402"/>
                  </a:cubicBezTo>
                  <a:cubicBezTo>
                    <a:pt x="513" y="3462"/>
                    <a:pt x="396" y="3522"/>
                    <a:pt x="337" y="3583"/>
                  </a:cubicBezTo>
                  <a:cubicBezTo>
                    <a:pt x="220" y="3643"/>
                    <a:pt x="102" y="3643"/>
                    <a:pt x="44" y="3583"/>
                  </a:cubicBezTo>
                  <a:cubicBezTo>
                    <a:pt x="-15" y="3462"/>
                    <a:pt x="-15" y="3342"/>
                    <a:pt x="44" y="3282"/>
                  </a:cubicBezTo>
                  <a:cubicBezTo>
                    <a:pt x="102" y="3222"/>
                    <a:pt x="220" y="3161"/>
                    <a:pt x="278" y="3041"/>
                  </a:cubicBezTo>
                  <a:cubicBezTo>
                    <a:pt x="2744" y="875"/>
                    <a:pt x="5855" y="-208"/>
                    <a:pt x="9083" y="33"/>
                  </a:cubicBezTo>
                  <a:cubicBezTo>
                    <a:pt x="12311" y="273"/>
                    <a:pt x="15246" y="1778"/>
                    <a:pt x="17359" y="4305"/>
                  </a:cubicBezTo>
                  <a:cubicBezTo>
                    <a:pt x="21585" y="9359"/>
                    <a:pt x="21115" y="16819"/>
                    <a:pt x="16361" y="21332"/>
                  </a:cubicBezTo>
                  <a:cubicBezTo>
                    <a:pt x="16361" y="21332"/>
                    <a:pt x="16302" y="21392"/>
                    <a:pt x="16244" y="21392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4E058F6-C145-8E4D-9EDE-44B7775DB210}"/>
                </a:ext>
              </a:extLst>
            </p:cNvPr>
            <p:cNvSpPr/>
            <p:nvPr/>
          </p:nvSpPr>
          <p:spPr>
            <a:xfrm>
              <a:off x="10756899" y="2070099"/>
              <a:ext cx="1664972" cy="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4" y="21600"/>
                  </a:moveTo>
                  <a:lnTo>
                    <a:pt x="66" y="21600"/>
                  </a:lnTo>
                  <a:cubicBezTo>
                    <a:pt x="33" y="21600"/>
                    <a:pt x="0" y="16200"/>
                    <a:pt x="0" y="10800"/>
                  </a:cubicBezTo>
                  <a:cubicBezTo>
                    <a:pt x="0" y="5400"/>
                    <a:pt x="33" y="0"/>
                    <a:pt x="66" y="0"/>
                  </a:cubicBezTo>
                  <a:lnTo>
                    <a:pt x="21534" y="0"/>
                  </a:lnTo>
                  <a:cubicBezTo>
                    <a:pt x="21567" y="0"/>
                    <a:pt x="21600" y="5400"/>
                    <a:pt x="21600" y="10800"/>
                  </a:cubicBezTo>
                  <a:cubicBezTo>
                    <a:pt x="21600" y="16200"/>
                    <a:pt x="21567" y="21600"/>
                    <a:pt x="21534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FBACC8C-737F-1249-9AA1-EFB373967399}"/>
                </a:ext>
              </a:extLst>
            </p:cNvPr>
            <p:cNvSpPr/>
            <p:nvPr/>
          </p:nvSpPr>
          <p:spPr>
            <a:xfrm>
              <a:off x="11798300" y="2298700"/>
              <a:ext cx="1116331" cy="52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10" y="21600"/>
                  </a:moveTo>
                  <a:lnTo>
                    <a:pt x="98" y="21600"/>
                  </a:lnTo>
                  <a:cubicBezTo>
                    <a:pt x="49" y="21600"/>
                    <a:pt x="0" y="21495"/>
                    <a:pt x="0" y="21390"/>
                  </a:cubicBezTo>
                  <a:cubicBezTo>
                    <a:pt x="0" y="21285"/>
                    <a:pt x="49" y="21181"/>
                    <a:pt x="98" y="21181"/>
                  </a:cubicBezTo>
                  <a:lnTo>
                    <a:pt x="12410" y="21181"/>
                  </a:lnTo>
                  <a:cubicBezTo>
                    <a:pt x="12483" y="21181"/>
                    <a:pt x="12532" y="21181"/>
                    <a:pt x="12606" y="21181"/>
                  </a:cubicBezTo>
                  <a:cubicBezTo>
                    <a:pt x="17472" y="20918"/>
                    <a:pt x="21403" y="11534"/>
                    <a:pt x="21403" y="210"/>
                  </a:cubicBezTo>
                  <a:cubicBezTo>
                    <a:pt x="21403" y="105"/>
                    <a:pt x="21453" y="0"/>
                    <a:pt x="21502" y="0"/>
                  </a:cubicBezTo>
                  <a:cubicBezTo>
                    <a:pt x="21551" y="0"/>
                    <a:pt x="21600" y="105"/>
                    <a:pt x="21600" y="210"/>
                  </a:cubicBezTo>
                  <a:cubicBezTo>
                    <a:pt x="21600" y="11744"/>
                    <a:pt x="17570" y="21338"/>
                    <a:pt x="12606" y="21548"/>
                  </a:cubicBezTo>
                  <a:cubicBezTo>
                    <a:pt x="12557" y="21600"/>
                    <a:pt x="12483" y="21600"/>
                    <a:pt x="1241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FFD5AD1-5676-F542-9148-B69742E24BB7}"/>
                </a:ext>
              </a:extLst>
            </p:cNvPr>
            <p:cNvSpPr/>
            <p:nvPr/>
          </p:nvSpPr>
          <p:spPr>
            <a:xfrm>
              <a:off x="10934699" y="2743199"/>
              <a:ext cx="336215" cy="24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extrusionOk="0">
                  <a:moveTo>
                    <a:pt x="16971" y="21600"/>
                  </a:moveTo>
                  <a:cubicBezTo>
                    <a:pt x="7877" y="21600"/>
                    <a:pt x="244" y="12233"/>
                    <a:pt x="0" y="882"/>
                  </a:cubicBezTo>
                  <a:cubicBezTo>
                    <a:pt x="0" y="771"/>
                    <a:pt x="0" y="661"/>
                    <a:pt x="0" y="441"/>
                  </a:cubicBezTo>
                  <a:cubicBezTo>
                    <a:pt x="0" y="220"/>
                    <a:pt x="162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487" y="0"/>
                    <a:pt x="650" y="220"/>
                    <a:pt x="650" y="441"/>
                  </a:cubicBezTo>
                  <a:cubicBezTo>
                    <a:pt x="650" y="551"/>
                    <a:pt x="650" y="771"/>
                    <a:pt x="650" y="882"/>
                  </a:cubicBezTo>
                  <a:cubicBezTo>
                    <a:pt x="893" y="11902"/>
                    <a:pt x="8202" y="20829"/>
                    <a:pt x="16971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lnTo>
                    <a:pt x="17134" y="20829"/>
                  </a:lnTo>
                  <a:cubicBezTo>
                    <a:pt x="19001" y="20829"/>
                    <a:pt x="20544" y="18955"/>
                    <a:pt x="20869" y="16531"/>
                  </a:cubicBezTo>
                  <a:cubicBezTo>
                    <a:pt x="21032" y="15318"/>
                    <a:pt x="20869" y="13996"/>
                    <a:pt x="20382" y="12894"/>
                  </a:cubicBezTo>
                  <a:cubicBezTo>
                    <a:pt x="20301" y="12673"/>
                    <a:pt x="20382" y="12453"/>
                    <a:pt x="20463" y="12343"/>
                  </a:cubicBezTo>
                  <a:cubicBezTo>
                    <a:pt x="20626" y="12233"/>
                    <a:pt x="20788" y="12343"/>
                    <a:pt x="20869" y="12453"/>
                  </a:cubicBezTo>
                  <a:cubicBezTo>
                    <a:pt x="21438" y="13665"/>
                    <a:pt x="21600" y="15208"/>
                    <a:pt x="21438" y="16641"/>
                  </a:cubicBezTo>
                  <a:cubicBezTo>
                    <a:pt x="21032" y="19506"/>
                    <a:pt x="19245" y="21600"/>
                    <a:pt x="17134" y="21600"/>
                  </a:cubicBezTo>
                  <a:lnTo>
                    <a:pt x="16971" y="21600"/>
                  </a:ln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C70FB9B-5F84-7E40-9E3C-1AF05D21A89B}"/>
                </a:ext>
              </a:extLst>
            </p:cNvPr>
            <p:cNvSpPr/>
            <p:nvPr/>
          </p:nvSpPr>
          <p:spPr>
            <a:xfrm>
              <a:off x="12674599" y="1828799"/>
              <a:ext cx="428993" cy="47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0304" extrusionOk="0">
                  <a:moveTo>
                    <a:pt x="16364" y="15230"/>
                  </a:moveTo>
                  <a:cubicBezTo>
                    <a:pt x="19964" y="12074"/>
                    <a:pt x="20307" y="6688"/>
                    <a:pt x="17107" y="3097"/>
                  </a:cubicBezTo>
                  <a:cubicBezTo>
                    <a:pt x="13793" y="-657"/>
                    <a:pt x="7850" y="-1038"/>
                    <a:pt x="4021" y="2172"/>
                  </a:cubicBezTo>
                  <a:cubicBezTo>
                    <a:pt x="3964" y="2226"/>
                    <a:pt x="3907" y="2281"/>
                    <a:pt x="3850" y="2335"/>
                  </a:cubicBezTo>
                  <a:cubicBezTo>
                    <a:pt x="-1236" y="6742"/>
                    <a:pt x="-1293" y="14686"/>
                    <a:pt x="3736" y="20127"/>
                  </a:cubicBezTo>
                  <a:cubicBezTo>
                    <a:pt x="3736" y="20127"/>
                    <a:pt x="3736" y="20127"/>
                    <a:pt x="3736" y="20127"/>
                  </a:cubicBezTo>
                  <a:cubicBezTo>
                    <a:pt x="4136" y="20562"/>
                    <a:pt x="4878" y="20127"/>
                    <a:pt x="4650" y="19583"/>
                  </a:cubicBezTo>
                  <a:cubicBezTo>
                    <a:pt x="4650" y="19583"/>
                    <a:pt x="4650" y="19528"/>
                    <a:pt x="4593" y="19528"/>
                  </a:cubicBezTo>
                  <a:cubicBezTo>
                    <a:pt x="4021" y="18005"/>
                    <a:pt x="5564" y="16590"/>
                    <a:pt x="7164" y="17080"/>
                  </a:cubicBezTo>
                  <a:cubicBezTo>
                    <a:pt x="10250" y="18114"/>
                    <a:pt x="13793" y="17515"/>
                    <a:pt x="16364" y="1523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E7B9A07-82E9-934F-BE27-0E44731F2BD7}"/>
                </a:ext>
              </a:extLst>
            </p:cNvPr>
            <p:cNvSpPr/>
            <p:nvPr/>
          </p:nvSpPr>
          <p:spPr>
            <a:xfrm>
              <a:off x="10756900" y="2133599"/>
              <a:ext cx="2099311" cy="6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026" y="0"/>
                  </a:lnTo>
                  <a:lnTo>
                    <a:pt x="17026" y="0"/>
                  </a:lnTo>
                  <a:cubicBezTo>
                    <a:pt x="18699" y="0"/>
                    <a:pt x="19509" y="3048"/>
                    <a:pt x="19901" y="5879"/>
                  </a:cubicBezTo>
                  <a:cubicBezTo>
                    <a:pt x="20163" y="7795"/>
                    <a:pt x="20999" y="7752"/>
                    <a:pt x="21234" y="5792"/>
                  </a:cubicBezTo>
                  <a:cubicBezTo>
                    <a:pt x="21234" y="5792"/>
                    <a:pt x="21234" y="5748"/>
                    <a:pt x="21247" y="5748"/>
                  </a:cubicBezTo>
                  <a:cubicBezTo>
                    <a:pt x="21326" y="5139"/>
                    <a:pt x="21600" y="5313"/>
                    <a:pt x="21600" y="5966"/>
                  </a:cubicBezTo>
                  <a:cubicBezTo>
                    <a:pt x="21600" y="5966"/>
                    <a:pt x="21600" y="6010"/>
                    <a:pt x="21600" y="6010"/>
                  </a:cubicBezTo>
                  <a:cubicBezTo>
                    <a:pt x="21600" y="14502"/>
                    <a:pt x="19744" y="21426"/>
                    <a:pt x="17445" y="21600"/>
                  </a:cubicBezTo>
                  <a:cubicBezTo>
                    <a:pt x="17419" y="21600"/>
                    <a:pt x="17379" y="21600"/>
                    <a:pt x="17353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1F766BC3-1E96-A846-8687-E01CE0EEFD35}"/>
                </a:ext>
              </a:extLst>
            </p:cNvPr>
            <p:cNvSpPr/>
            <p:nvPr/>
          </p:nvSpPr>
          <p:spPr>
            <a:xfrm>
              <a:off x="10998200" y="2616200"/>
              <a:ext cx="268035" cy="31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15" extrusionOk="0">
                  <a:moveTo>
                    <a:pt x="21399" y="8743"/>
                  </a:moveTo>
                  <a:cubicBezTo>
                    <a:pt x="21196" y="3943"/>
                    <a:pt x="16430" y="0"/>
                    <a:pt x="10751" y="0"/>
                  </a:cubicBezTo>
                  <a:cubicBezTo>
                    <a:pt x="4768" y="0"/>
                    <a:pt x="-100" y="4114"/>
                    <a:pt x="1" y="9171"/>
                  </a:cubicBezTo>
                  <a:cubicBezTo>
                    <a:pt x="1" y="9257"/>
                    <a:pt x="1" y="9343"/>
                    <a:pt x="1" y="9429"/>
                  </a:cubicBezTo>
                  <a:cubicBezTo>
                    <a:pt x="204" y="16200"/>
                    <a:pt x="7506" y="21600"/>
                    <a:pt x="16328" y="21514"/>
                  </a:cubicBezTo>
                  <a:cubicBezTo>
                    <a:pt x="16328" y="21514"/>
                    <a:pt x="16328" y="21514"/>
                    <a:pt x="16328" y="21514"/>
                  </a:cubicBezTo>
                  <a:cubicBezTo>
                    <a:pt x="17038" y="21514"/>
                    <a:pt x="17241" y="20657"/>
                    <a:pt x="16531" y="20486"/>
                  </a:cubicBezTo>
                  <a:cubicBezTo>
                    <a:pt x="16531" y="20486"/>
                    <a:pt x="16430" y="20486"/>
                    <a:pt x="16430" y="20486"/>
                  </a:cubicBezTo>
                  <a:cubicBezTo>
                    <a:pt x="14604" y="19886"/>
                    <a:pt x="14401" y="17743"/>
                    <a:pt x="16125" y="16886"/>
                  </a:cubicBezTo>
                  <a:cubicBezTo>
                    <a:pt x="19472" y="15171"/>
                    <a:pt x="21500" y="12171"/>
                    <a:pt x="21399" y="8743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82136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63"/>
            <a:ext cx="8282136" cy="292237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236CB04-AAB5-D448-A620-E78D10FA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3FD4FE9-88A6-8942-AE3B-7724D5A7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B01EE81-8BD6-684A-AD64-B3CA9C1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7E5F5D3C-D41C-8B48-A188-D44EEB3C41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11860" y="4482540"/>
            <a:ext cx="679609" cy="22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5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6B6556B-BFBB-F34D-8CA3-DEB97B3DA4F1}"/>
              </a:ext>
            </a:extLst>
          </p:cNvPr>
          <p:cNvGrpSpPr/>
          <p:nvPr userDrawn="1"/>
        </p:nvGrpSpPr>
        <p:grpSpPr>
          <a:xfrm>
            <a:off x="474034" y="365125"/>
            <a:ext cx="11243931" cy="6127750"/>
            <a:chOff x="863599" y="3225799"/>
            <a:chExt cx="2202181" cy="120015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5125F8F-AA44-314E-9AC3-A76164F28453}"/>
                </a:ext>
              </a:extLst>
            </p:cNvPr>
            <p:cNvSpPr/>
            <p:nvPr/>
          </p:nvSpPr>
          <p:spPr>
            <a:xfrm>
              <a:off x="1219200" y="3327399"/>
              <a:ext cx="1846580" cy="109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" y="21600"/>
                  </a:moveTo>
                  <a:cubicBezTo>
                    <a:pt x="30" y="21600"/>
                    <a:pt x="0" y="21550"/>
                    <a:pt x="0" y="21500"/>
                  </a:cubicBezTo>
                  <a:cubicBezTo>
                    <a:pt x="0" y="21450"/>
                    <a:pt x="30" y="21400"/>
                    <a:pt x="59" y="21400"/>
                  </a:cubicBezTo>
                  <a:cubicBezTo>
                    <a:pt x="936" y="21400"/>
                    <a:pt x="1753" y="20851"/>
                    <a:pt x="2243" y="19902"/>
                  </a:cubicBezTo>
                  <a:cubicBezTo>
                    <a:pt x="2273" y="19852"/>
                    <a:pt x="2303" y="19827"/>
                    <a:pt x="2347" y="19827"/>
                  </a:cubicBezTo>
                  <a:lnTo>
                    <a:pt x="19045" y="19827"/>
                  </a:lnTo>
                  <a:cubicBezTo>
                    <a:pt x="20397" y="19827"/>
                    <a:pt x="21496" y="17979"/>
                    <a:pt x="21496" y="15707"/>
                  </a:cubicBezTo>
                  <a:lnTo>
                    <a:pt x="21496" y="4320"/>
                  </a:lnTo>
                  <a:cubicBezTo>
                    <a:pt x="21496" y="2048"/>
                    <a:pt x="20397" y="200"/>
                    <a:pt x="19045" y="200"/>
                  </a:cubicBezTo>
                  <a:lnTo>
                    <a:pt x="10845" y="200"/>
                  </a:lnTo>
                  <a:cubicBezTo>
                    <a:pt x="10815" y="200"/>
                    <a:pt x="10785" y="150"/>
                    <a:pt x="10785" y="100"/>
                  </a:cubicBezTo>
                  <a:cubicBezTo>
                    <a:pt x="10785" y="50"/>
                    <a:pt x="10815" y="0"/>
                    <a:pt x="10845" y="0"/>
                  </a:cubicBezTo>
                  <a:lnTo>
                    <a:pt x="19045" y="0"/>
                  </a:lnTo>
                  <a:cubicBezTo>
                    <a:pt x="20456" y="0"/>
                    <a:pt x="21600" y="1923"/>
                    <a:pt x="21600" y="4295"/>
                  </a:cubicBezTo>
                  <a:lnTo>
                    <a:pt x="21600" y="15682"/>
                  </a:lnTo>
                  <a:cubicBezTo>
                    <a:pt x="21600" y="18054"/>
                    <a:pt x="20456" y="19977"/>
                    <a:pt x="19045" y="19977"/>
                  </a:cubicBezTo>
                  <a:lnTo>
                    <a:pt x="2347" y="19977"/>
                  </a:lnTo>
                  <a:cubicBezTo>
                    <a:pt x="2347" y="19977"/>
                    <a:pt x="2332" y="19977"/>
                    <a:pt x="2332" y="20002"/>
                  </a:cubicBezTo>
                  <a:cubicBezTo>
                    <a:pt x="1827" y="21001"/>
                    <a:pt x="966" y="21600"/>
                    <a:pt x="5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29F9E74-B652-C946-8059-ADC656B2A98E}"/>
                </a:ext>
              </a:extLst>
            </p:cNvPr>
            <p:cNvSpPr/>
            <p:nvPr/>
          </p:nvSpPr>
          <p:spPr>
            <a:xfrm>
              <a:off x="1193800" y="3251200"/>
              <a:ext cx="798831" cy="52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21600"/>
                  </a:moveTo>
                  <a:cubicBezTo>
                    <a:pt x="16930" y="21600"/>
                    <a:pt x="14972" y="20391"/>
                    <a:pt x="13805" y="18289"/>
                  </a:cubicBezTo>
                  <a:cubicBezTo>
                    <a:pt x="13805" y="18289"/>
                    <a:pt x="13770" y="18236"/>
                    <a:pt x="13770" y="18236"/>
                  </a:cubicBezTo>
                  <a:cubicBezTo>
                    <a:pt x="13702" y="18236"/>
                    <a:pt x="13633" y="18131"/>
                    <a:pt x="13633" y="18026"/>
                  </a:cubicBezTo>
                  <a:cubicBezTo>
                    <a:pt x="13633" y="17921"/>
                    <a:pt x="13702" y="17816"/>
                    <a:pt x="13770" y="17816"/>
                  </a:cubicBezTo>
                  <a:cubicBezTo>
                    <a:pt x="13873" y="17816"/>
                    <a:pt x="13942" y="17869"/>
                    <a:pt x="14011" y="17974"/>
                  </a:cubicBezTo>
                  <a:cubicBezTo>
                    <a:pt x="15144" y="19971"/>
                    <a:pt x="17033" y="21127"/>
                    <a:pt x="19059" y="21127"/>
                  </a:cubicBezTo>
                  <a:cubicBezTo>
                    <a:pt x="19849" y="21127"/>
                    <a:pt x="20535" y="20286"/>
                    <a:pt x="20638" y="19077"/>
                  </a:cubicBezTo>
                  <a:cubicBezTo>
                    <a:pt x="20741" y="17921"/>
                    <a:pt x="20295" y="16818"/>
                    <a:pt x="19505" y="16450"/>
                  </a:cubicBezTo>
                  <a:cubicBezTo>
                    <a:pt x="19402" y="16397"/>
                    <a:pt x="19334" y="16292"/>
                    <a:pt x="19299" y="16082"/>
                  </a:cubicBezTo>
                  <a:cubicBezTo>
                    <a:pt x="19265" y="15977"/>
                    <a:pt x="19299" y="15766"/>
                    <a:pt x="19402" y="15609"/>
                  </a:cubicBezTo>
                  <a:cubicBezTo>
                    <a:pt x="20638" y="13980"/>
                    <a:pt x="21325" y="11615"/>
                    <a:pt x="21325" y="9092"/>
                  </a:cubicBezTo>
                  <a:cubicBezTo>
                    <a:pt x="21325" y="4309"/>
                    <a:pt x="18784" y="420"/>
                    <a:pt x="15659" y="420"/>
                  </a:cubicBezTo>
                  <a:lnTo>
                    <a:pt x="137" y="420"/>
                  </a:lnTo>
                  <a:cubicBezTo>
                    <a:pt x="69" y="420"/>
                    <a:pt x="0" y="315"/>
                    <a:pt x="0" y="210"/>
                  </a:cubicBezTo>
                  <a:cubicBezTo>
                    <a:pt x="0" y="105"/>
                    <a:pt x="69" y="0"/>
                    <a:pt x="137" y="0"/>
                  </a:cubicBezTo>
                  <a:lnTo>
                    <a:pt x="15693" y="0"/>
                  </a:lnTo>
                  <a:cubicBezTo>
                    <a:pt x="18956" y="0"/>
                    <a:pt x="21600" y="4047"/>
                    <a:pt x="21600" y="9039"/>
                  </a:cubicBezTo>
                  <a:cubicBezTo>
                    <a:pt x="21600" y="11667"/>
                    <a:pt x="20879" y="14137"/>
                    <a:pt x="19574" y="15819"/>
                  </a:cubicBezTo>
                  <a:cubicBezTo>
                    <a:pt x="19540" y="15819"/>
                    <a:pt x="19540" y="15872"/>
                    <a:pt x="19540" y="15924"/>
                  </a:cubicBezTo>
                  <a:cubicBezTo>
                    <a:pt x="19540" y="15977"/>
                    <a:pt x="19540" y="15977"/>
                    <a:pt x="19574" y="15977"/>
                  </a:cubicBezTo>
                  <a:cubicBezTo>
                    <a:pt x="20467" y="16397"/>
                    <a:pt x="21016" y="17711"/>
                    <a:pt x="20879" y="19025"/>
                  </a:cubicBezTo>
                  <a:cubicBezTo>
                    <a:pt x="20741" y="20601"/>
                    <a:pt x="19986" y="21600"/>
                    <a:pt x="19059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12BAA34-6048-8747-8946-5CEAB04B2237}"/>
                </a:ext>
              </a:extLst>
            </p:cNvPr>
            <p:cNvSpPr/>
            <p:nvPr/>
          </p:nvSpPr>
          <p:spPr>
            <a:xfrm>
              <a:off x="927100" y="3467100"/>
              <a:ext cx="224791" cy="22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0" y="21600"/>
                  </a:moveTo>
                  <a:cubicBezTo>
                    <a:pt x="9397" y="21600"/>
                    <a:pt x="0" y="12150"/>
                    <a:pt x="0" y="491"/>
                  </a:cubicBezTo>
                  <a:cubicBezTo>
                    <a:pt x="0" y="245"/>
                    <a:pt x="244" y="0"/>
                    <a:pt x="488" y="0"/>
                  </a:cubicBezTo>
                  <a:cubicBezTo>
                    <a:pt x="732" y="0"/>
                    <a:pt x="976" y="245"/>
                    <a:pt x="976" y="491"/>
                  </a:cubicBezTo>
                  <a:cubicBezTo>
                    <a:pt x="976" y="11659"/>
                    <a:pt x="10007" y="20741"/>
                    <a:pt x="21112" y="20741"/>
                  </a:cubicBezTo>
                  <a:cubicBezTo>
                    <a:pt x="21356" y="20741"/>
                    <a:pt x="21600" y="20986"/>
                    <a:pt x="21600" y="21232"/>
                  </a:cubicBezTo>
                  <a:cubicBezTo>
                    <a:pt x="21600" y="21477"/>
                    <a:pt x="21234" y="21600"/>
                    <a:pt x="2099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F7166E8D-C62C-764F-8674-BEB589C9D82D}"/>
                </a:ext>
              </a:extLst>
            </p:cNvPr>
            <p:cNvSpPr/>
            <p:nvPr/>
          </p:nvSpPr>
          <p:spPr>
            <a:xfrm>
              <a:off x="863599" y="3225799"/>
              <a:ext cx="33274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9" y="4459"/>
                  </a:moveTo>
                  <a:lnTo>
                    <a:pt x="7337" y="4459"/>
                  </a:lnTo>
                  <a:cubicBezTo>
                    <a:pt x="6760" y="4459"/>
                    <a:pt x="6183" y="4041"/>
                    <a:pt x="5771" y="3205"/>
                  </a:cubicBezTo>
                  <a:cubicBezTo>
                    <a:pt x="4782" y="1254"/>
                    <a:pt x="3050" y="0"/>
                    <a:pt x="98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742" y="0"/>
                    <a:pt x="660" y="418"/>
                    <a:pt x="907" y="557"/>
                  </a:cubicBezTo>
                  <a:cubicBezTo>
                    <a:pt x="907" y="557"/>
                    <a:pt x="907" y="557"/>
                    <a:pt x="989" y="557"/>
                  </a:cubicBezTo>
                  <a:cubicBezTo>
                    <a:pt x="2556" y="1394"/>
                    <a:pt x="2885" y="4738"/>
                    <a:pt x="1731" y="6550"/>
                  </a:cubicBezTo>
                  <a:cubicBezTo>
                    <a:pt x="660" y="8083"/>
                    <a:pt x="0" y="10452"/>
                    <a:pt x="0" y="12960"/>
                  </a:cubicBezTo>
                  <a:lnTo>
                    <a:pt x="0" y="12960"/>
                  </a:lnTo>
                  <a:cubicBezTo>
                    <a:pt x="0" y="17698"/>
                    <a:pt x="2308" y="21600"/>
                    <a:pt x="5111" y="21600"/>
                  </a:cubicBezTo>
                  <a:lnTo>
                    <a:pt x="16489" y="21600"/>
                  </a:lnTo>
                  <a:cubicBezTo>
                    <a:pt x="19292" y="21600"/>
                    <a:pt x="21600" y="17698"/>
                    <a:pt x="21600" y="12960"/>
                  </a:cubicBezTo>
                  <a:lnTo>
                    <a:pt x="21600" y="12960"/>
                  </a:lnTo>
                  <a:cubicBezTo>
                    <a:pt x="21600" y="8361"/>
                    <a:pt x="19292" y="4459"/>
                    <a:pt x="16489" y="4459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A4845D3-EE95-8C4C-B102-78D1158B4FAC}"/>
                </a:ext>
              </a:extLst>
            </p:cNvPr>
            <p:cNvSpPr/>
            <p:nvPr/>
          </p:nvSpPr>
          <p:spPr>
            <a:xfrm>
              <a:off x="1193799" y="3390900"/>
              <a:ext cx="1812292" cy="97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2" y="0"/>
                  </a:moveTo>
                  <a:lnTo>
                    <a:pt x="19723" y="0"/>
                  </a:lnTo>
                  <a:cubicBezTo>
                    <a:pt x="20752" y="0"/>
                    <a:pt x="21600" y="1549"/>
                    <a:pt x="21600" y="3492"/>
                  </a:cubicBezTo>
                  <a:lnTo>
                    <a:pt x="21600" y="3492"/>
                  </a:lnTo>
                  <a:lnTo>
                    <a:pt x="21600" y="16334"/>
                  </a:lnTo>
                  <a:lnTo>
                    <a:pt x="21600" y="16334"/>
                  </a:lnTo>
                  <a:cubicBezTo>
                    <a:pt x="21600" y="18249"/>
                    <a:pt x="20767" y="19826"/>
                    <a:pt x="19723" y="19826"/>
                  </a:cubicBezTo>
                  <a:lnTo>
                    <a:pt x="2709" y="19826"/>
                  </a:lnTo>
                  <a:cubicBezTo>
                    <a:pt x="2482" y="19826"/>
                    <a:pt x="2270" y="19995"/>
                    <a:pt x="2134" y="20305"/>
                  </a:cubicBezTo>
                  <a:cubicBezTo>
                    <a:pt x="1771" y="21093"/>
                    <a:pt x="1120" y="21600"/>
                    <a:pt x="378" y="21600"/>
                  </a:cubicBezTo>
                  <a:cubicBezTo>
                    <a:pt x="378" y="21600"/>
                    <a:pt x="378" y="21600"/>
                    <a:pt x="378" y="21600"/>
                  </a:cubicBezTo>
                  <a:cubicBezTo>
                    <a:pt x="288" y="21600"/>
                    <a:pt x="272" y="21431"/>
                    <a:pt x="348" y="21375"/>
                  </a:cubicBezTo>
                  <a:cubicBezTo>
                    <a:pt x="348" y="21375"/>
                    <a:pt x="363" y="21375"/>
                    <a:pt x="363" y="21375"/>
                  </a:cubicBezTo>
                  <a:cubicBezTo>
                    <a:pt x="923" y="21037"/>
                    <a:pt x="1075" y="19685"/>
                    <a:pt x="636" y="18953"/>
                  </a:cubicBezTo>
                  <a:cubicBezTo>
                    <a:pt x="242" y="18305"/>
                    <a:pt x="0" y="17376"/>
                    <a:pt x="0" y="16334"/>
                  </a:cubicBezTo>
                  <a:lnTo>
                    <a:pt x="0" y="16334"/>
                  </a:lnTo>
                  <a:lnTo>
                    <a:pt x="0" y="3492"/>
                  </a:lnTo>
                  <a:lnTo>
                    <a:pt x="0" y="3492"/>
                  </a:lnTo>
                  <a:cubicBezTo>
                    <a:pt x="0" y="1577"/>
                    <a:pt x="833" y="0"/>
                    <a:pt x="1862" y="0"/>
                  </a:cubicBezTo>
                  <a:close/>
                </a:path>
              </a:pathLst>
            </a:custGeom>
            <a:solidFill>
              <a:srgbClr val="EEF1F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195D677-46BD-1F43-B643-198B258C2F2E}"/>
                </a:ext>
              </a:extLst>
            </p:cNvPr>
            <p:cNvSpPr/>
            <p:nvPr/>
          </p:nvSpPr>
          <p:spPr>
            <a:xfrm>
              <a:off x="990599" y="3314699"/>
              <a:ext cx="941071" cy="39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12"/>
                  </a:moveTo>
                  <a:lnTo>
                    <a:pt x="21600" y="8612"/>
                  </a:lnTo>
                  <a:cubicBezTo>
                    <a:pt x="21600" y="3889"/>
                    <a:pt x="19997" y="0"/>
                    <a:pt x="17985" y="0"/>
                  </a:cubicBezTo>
                  <a:lnTo>
                    <a:pt x="3615" y="0"/>
                  </a:lnTo>
                  <a:cubicBezTo>
                    <a:pt x="1632" y="0"/>
                    <a:pt x="0" y="3820"/>
                    <a:pt x="0" y="8612"/>
                  </a:cubicBezTo>
                  <a:lnTo>
                    <a:pt x="0" y="8612"/>
                  </a:lnTo>
                  <a:cubicBezTo>
                    <a:pt x="0" y="13335"/>
                    <a:pt x="1603" y="17224"/>
                    <a:pt x="3615" y="17224"/>
                  </a:cubicBezTo>
                  <a:lnTo>
                    <a:pt x="16382" y="17224"/>
                  </a:lnTo>
                  <a:cubicBezTo>
                    <a:pt x="16819" y="17224"/>
                    <a:pt x="17228" y="17641"/>
                    <a:pt x="17490" y="18405"/>
                  </a:cubicBezTo>
                  <a:cubicBezTo>
                    <a:pt x="18189" y="20350"/>
                    <a:pt x="19443" y="21600"/>
                    <a:pt x="20871" y="21600"/>
                  </a:cubicBezTo>
                  <a:cubicBezTo>
                    <a:pt x="20871" y="21600"/>
                    <a:pt x="20871" y="21600"/>
                    <a:pt x="20871" y="21600"/>
                  </a:cubicBezTo>
                  <a:cubicBezTo>
                    <a:pt x="21046" y="21600"/>
                    <a:pt x="21075" y="21183"/>
                    <a:pt x="20930" y="21044"/>
                  </a:cubicBezTo>
                  <a:cubicBezTo>
                    <a:pt x="20930" y="21044"/>
                    <a:pt x="20900" y="21044"/>
                    <a:pt x="20900" y="21044"/>
                  </a:cubicBezTo>
                  <a:cubicBezTo>
                    <a:pt x="19822" y="20211"/>
                    <a:pt x="19530" y="16877"/>
                    <a:pt x="20376" y="15071"/>
                  </a:cubicBezTo>
                  <a:cubicBezTo>
                    <a:pt x="21134" y="13474"/>
                    <a:pt x="21600" y="11182"/>
                    <a:pt x="21600" y="8612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78" y="936716"/>
            <a:ext cx="3795442" cy="1325563"/>
          </a:xfrm>
        </p:spPr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789" y="1462077"/>
            <a:ext cx="4804935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D968523-8C13-104C-A194-BDB3B6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267CD15-AE11-5E40-B5C8-F2F5FF90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92FDFC8-410A-164D-B42F-356DBF84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351CBE53-3143-1F44-A56F-ED1A492D68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5" y="2835686"/>
            <a:ext cx="784087" cy="25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6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C96D4F-F1CD-A04D-84CE-7FE45DA59C14}"/>
              </a:ext>
            </a:extLst>
          </p:cNvPr>
          <p:cNvGrpSpPr/>
          <p:nvPr userDrawn="1"/>
        </p:nvGrpSpPr>
        <p:grpSpPr>
          <a:xfrm>
            <a:off x="0" y="349386"/>
            <a:ext cx="11856640" cy="6159227"/>
            <a:chOff x="749300" y="6095999"/>
            <a:chExt cx="2413000" cy="1253493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DA26874-B0A3-604B-8137-79E78EC75ACA}"/>
                </a:ext>
              </a:extLst>
            </p:cNvPr>
            <p:cNvSpPr/>
            <p:nvPr/>
          </p:nvSpPr>
          <p:spPr>
            <a:xfrm>
              <a:off x="749300" y="6095999"/>
              <a:ext cx="2202518" cy="22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550" y="21600"/>
                  </a:moveTo>
                  <a:cubicBezTo>
                    <a:pt x="21525" y="21600"/>
                    <a:pt x="21500" y="21357"/>
                    <a:pt x="21500" y="21115"/>
                  </a:cubicBezTo>
                  <a:cubicBezTo>
                    <a:pt x="21500" y="10072"/>
                    <a:pt x="20579" y="971"/>
                    <a:pt x="19434" y="971"/>
                  </a:cubicBezTo>
                  <a:lnTo>
                    <a:pt x="50" y="971"/>
                  </a:lnTo>
                  <a:cubicBezTo>
                    <a:pt x="25" y="971"/>
                    <a:pt x="0" y="728"/>
                    <a:pt x="0" y="485"/>
                  </a:cubicBezTo>
                  <a:cubicBezTo>
                    <a:pt x="0" y="243"/>
                    <a:pt x="25" y="0"/>
                    <a:pt x="50" y="0"/>
                  </a:cubicBezTo>
                  <a:lnTo>
                    <a:pt x="19434" y="0"/>
                  </a:lnTo>
                  <a:cubicBezTo>
                    <a:pt x="20629" y="0"/>
                    <a:pt x="21588" y="9465"/>
                    <a:pt x="21588" y="20993"/>
                  </a:cubicBezTo>
                  <a:cubicBezTo>
                    <a:pt x="21600" y="21479"/>
                    <a:pt x="21575" y="21600"/>
                    <a:pt x="2155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9F15CE1B-4123-4948-98A1-FC75B0BB0DD4}"/>
                </a:ext>
              </a:extLst>
            </p:cNvPr>
            <p:cNvSpPr/>
            <p:nvPr/>
          </p:nvSpPr>
          <p:spPr>
            <a:xfrm>
              <a:off x="1155699" y="7124700"/>
              <a:ext cx="2006601" cy="22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" y="21600"/>
                  </a:moveTo>
                  <a:cubicBezTo>
                    <a:pt x="355" y="21600"/>
                    <a:pt x="55" y="19403"/>
                    <a:pt x="0" y="16230"/>
                  </a:cubicBezTo>
                  <a:cubicBezTo>
                    <a:pt x="0" y="15986"/>
                    <a:pt x="14" y="15742"/>
                    <a:pt x="41" y="15742"/>
                  </a:cubicBezTo>
                  <a:cubicBezTo>
                    <a:pt x="68" y="15742"/>
                    <a:pt x="96" y="15864"/>
                    <a:pt x="96" y="16108"/>
                  </a:cubicBezTo>
                  <a:cubicBezTo>
                    <a:pt x="137" y="18793"/>
                    <a:pt x="396" y="20624"/>
                    <a:pt x="697" y="20624"/>
                  </a:cubicBezTo>
                  <a:cubicBezTo>
                    <a:pt x="1217" y="20624"/>
                    <a:pt x="1709" y="18915"/>
                    <a:pt x="2023" y="16108"/>
                  </a:cubicBezTo>
                  <a:cubicBezTo>
                    <a:pt x="2037" y="15986"/>
                    <a:pt x="2051" y="15986"/>
                    <a:pt x="2064" y="15986"/>
                  </a:cubicBezTo>
                  <a:lnTo>
                    <a:pt x="19891" y="15986"/>
                  </a:lnTo>
                  <a:cubicBezTo>
                    <a:pt x="20766" y="15986"/>
                    <a:pt x="21491" y="9641"/>
                    <a:pt x="21491" y="1708"/>
                  </a:cubicBezTo>
                  <a:lnTo>
                    <a:pt x="21491" y="488"/>
                  </a:lnTo>
                  <a:cubicBezTo>
                    <a:pt x="21491" y="244"/>
                    <a:pt x="21518" y="0"/>
                    <a:pt x="21545" y="0"/>
                  </a:cubicBezTo>
                  <a:cubicBezTo>
                    <a:pt x="21573" y="0"/>
                    <a:pt x="21600" y="244"/>
                    <a:pt x="21600" y="488"/>
                  </a:cubicBezTo>
                  <a:lnTo>
                    <a:pt x="21600" y="1708"/>
                  </a:lnTo>
                  <a:cubicBezTo>
                    <a:pt x="21600" y="10007"/>
                    <a:pt x="20834" y="16841"/>
                    <a:pt x="19905" y="16841"/>
                  </a:cubicBezTo>
                  <a:lnTo>
                    <a:pt x="2105" y="16841"/>
                  </a:lnTo>
                  <a:cubicBezTo>
                    <a:pt x="1764" y="19892"/>
                    <a:pt x="1258" y="21600"/>
                    <a:pt x="71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777C6DD-B2C1-A941-892B-7BF1F89F4F7D}"/>
                </a:ext>
              </a:extLst>
            </p:cNvPr>
            <p:cNvSpPr/>
            <p:nvPr/>
          </p:nvSpPr>
          <p:spPr>
            <a:xfrm>
              <a:off x="749300" y="6146799"/>
              <a:ext cx="2142490" cy="101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501"/>
                  </a:lnTo>
                  <a:cubicBezTo>
                    <a:pt x="21600" y="1562"/>
                    <a:pt x="20857" y="0"/>
                    <a:pt x="19936" y="0"/>
                  </a:cubicBezTo>
                  <a:close/>
                </a:path>
              </a:pathLst>
            </a:custGeom>
            <a:solidFill>
              <a:srgbClr val="EEF1F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9866F3F-3A9F-5C4E-84C9-B7AF0C0D7B96}"/>
                </a:ext>
              </a:extLst>
            </p:cNvPr>
            <p:cNvSpPr/>
            <p:nvPr/>
          </p:nvSpPr>
          <p:spPr>
            <a:xfrm>
              <a:off x="1193799" y="7035799"/>
              <a:ext cx="1897381" cy="25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" y="0"/>
                  </a:moveTo>
                  <a:lnTo>
                    <a:pt x="20516" y="0"/>
                  </a:lnTo>
                  <a:cubicBezTo>
                    <a:pt x="21123" y="0"/>
                    <a:pt x="21600" y="3690"/>
                    <a:pt x="21600" y="8141"/>
                  </a:cubicBezTo>
                  <a:lnTo>
                    <a:pt x="21600" y="8141"/>
                  </a:lnTo>
                  <a:lnTo>
                    <a:pt x="21600" y="9226"/>
                  </a:lnTo>
                  <a:lnTo>
                    <a:pt x="21600" y="9226"/>
                  </a:lnTo>
                  <a:cubicBezTo>
                    <a:pt x="21600" y="13785"/>
                    <a:pt x="21108" y="17367"/>
                    <a:pt x="20516" y="17367"/>
                  </a:cubicBezTo>
                  <a:lnTo>
                    <a:pt x="1576" y="17367"/>
                  </a:lnTo>
                  <a:cubicBezTo>
                    <a:pt x="1446" y="17367"/>
                    <a:pt x="1330" y="17801"/>
                    <a:pt x="1243" y="18561"/>
                  </a:cubicBezTo>
                  <a:cubicBezTo>
                    <a:pt x="1027" y="20406"/>
                    <a:pt x="651" y="21600"/>
                    <a:pt x="217" y="21600"/>
                  </a:cubicBezTo>
                  <a:cubicBezTo>
                    <a:pt x="217" y="21600"/>
                    <a:pt x="217" y="21600"/>
                    <a:pt x="217" y="21600"/>
                  </a:cubicBezTo>
                  <a:cubicBezTo>
                    <a:pt x="159" y="21600"/>
                    <a:pt x="145" y="21166"/>
                    <a:pt x="202" y="21057"/>
                  </a:cubicBezTo>
                  <a:cubicBezTo>
                    <a:pt x="202" y="21057"/>
                    <a:pt x="202" y="21057"/>
                    <a:pt x="217" y="21057"/>
                  </a:cubicBezTo>
                  <a:cubicBezTo>
                    <a:pt x="549" y="20297"/>
                    <a:pt x="636" y="17041"/>
                    <a:pt x="376" y="15413"/>
                  </a:cubicBezTo>
                  <a:cubicBezTo>
                    <a:pt x="145" y="13893"/>
                    <a:pt x="0" y="11723"/>
                    <a:pt x="0" y="9335"/>
                  </a:cubicBezTo>
                  <a:lnTo>
                    <a:pt x="0" y="9335"/>
                  </a:lnTo>
                  <a:lnTo>
                    <a:pt x="0" y="8249"/>
                  </a:lnTo>
                  <a:lnTo>
                    <a:pt x="0" y="8249"/>
                  </a:lnTo>
                  <a:cubicBezTo>
                    <a:pt x="0" y="3690"/>
                    <a:pt x="477" y="0"/>
                    <a:pt x="1084" y="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6BBE616E-8D46-7B4D-9084-7865D17A0DEB}"/>
                </a:ext>
              </a:extLst>
            </p:cNvPr>
            <p:cNvSpPr/>
            <p:nvPr/>
          </p:nvSpPr>
          <p:spPr>
            <a:xfrm>
              <a:off x="2857500" y="6807200"/>
              <a:ext cx="224156" cy="1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8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7"/>
                  </a:cubicBezTo>
                  <a:cubicBezTo>
                    <a:pt x="5885" y="19141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819E09C0-FA1A-6B48-A644-54FBF37250AD}"/>
                </a:ext>
              </a:extLst>
            </p:cNvPr>
            <p:cNvSpPr/>
            <p:nvPr/>
          </p:nvSpPr>
          <p:spPr>
            <a:xfrm>
              <a:off x="2857500" y="6578600"/>
              <a:ext cx="224156" cy="1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8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7"/>
                  </a:cubicBezTo>
                  <a:cubicBezTo>
                    <a:pt x="5885" y="18997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206531D-1925-8047-8F97-1BD137E84317}"/>
                </a:ext>
              </a:extLst>
            </p:cNvPr>
            <p:cNvSpPr/>
            <p:nvPr/>
          </p:nvSpPr>
          <p:spPr>
            <a:xfrm>
              <a:off x="2857500" y="6362700"/>
              <a:ext cx="224156" cy="1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9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8"/>
                  </a:cubicBezTo>
                  <a:cubicBezTo>
                    <a:pt x="5885" y="18997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898"/>
            <a:ext cx="9225802" cy="1110790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1465"/>
            <a:ext cx="9225801" cy="2766334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9528E6-ACAE-0D47-A011-8E305029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7BFAFAA-3102-8D49-B070-65989566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4E7A432-A5CF-5B4B-B3A0-3D56F90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0556FBC-F418-064A-93B9-0B0B33969AA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587754" y="5085184"/>
            <a:ext cx="8620814" cy="76818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54AAA63E-E746-9F44-B342-2FD0DFA235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8451" y="4454456"/>
            <a:ext cx="500778" cy="16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178848-7E4C-464B-A5FB-6579C1460A11}"/>
              </a:ext>
            </a:extLst>
          </p:cNvPr>
          <p:cNvGrpSpPr/>
          <p:nvPr userDrawn="1"/>
        </p:nvGrpSpPr>
        <p:grpSpPr>
          <a:xfrm>
            <a:off x="1400354" y="-10448"/>
            <a:ext cx="10783334" cy="6868448"/>
            <a:chOff x="8737599" y="6057900"/>
            <a:chExt cx="2165351" cy="1379221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AD9BF66A-DBC1-CE47-8267-66C2EABA27CE}"/>
                </a:ext>
              </a:extLst>
            </p:cNvPr>
            <p:cNvSpPr/>
            <p:nvPr/>
          </p:nvSpPr>
          <p:spPr>
            <a:xfrm>
              <a:off x="10629899" y="6057900"/>
              <a:ext cx="10162" cy="77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400" y="21600"/>
                    <a:pt x="0" y="21529"/>
                    <a:pt x="0" y="21458"/>
                  </a:cubicBezTo>
                  <a:lnTo>
                    <a:pt x="0" y="142"/>
                  </a:lnTo>
                  <a:cubicBezTo>
                    <a:pt x="0" y="71"/>
                    <a:pt x="5400" y="0"/>
                    <a:pt x="10800" y="0"/>
                  </a:cubicBezTo>
                  <a:cubicBezTo>
                    <a:pt x="16200" y="0"/>
                    <a:pt x="21600" y="71"/>
                    <a:pt x="21600" y="142"/>
                  </a:cubicBezTo>
                  <a:lnTo>
                    <a:pt x="21600" y="21458"/>
                  </a:lnTo>
                  <a:cubicBezTo>
                    <a:pt x="18901" y="21529"/>
                    <a:pt x="16200" y="21600"/>
                    <a:pt x="10800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371F9CF-17DA-3442-B1D0-C9295C3BFF57}"/>
                </a:ext>
              </a:extLst>
            </p:cNvPr>
            <p:cNvSpPr/>
            <p:nvPr/>
          </p:nvSpPr>
          <p:spPr>
            <a:xfrm>
              <a:off x="8737599" y="6057900"/>
              <a:ext cx="281943" cy="104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11" y="21600"/>
                  </a:moveTo>
                  <a:cubicBezTo>
                    <a:pt x="9535" y="21600"/>
                    <a:pt x="0" y="19022"/>
                    <a:pt x="0" y="15865"/>
                  </a:cubicBezTo>
                  <a:lnTo>
                    <a:pt x="0" y="105"/>
                  </a:lnTo>
                  <a:cubicBezTo>
                    <a:pt x="0" y="53"/>
                    <a:pt x="195" y="0"/>
                    <a:pt x="389" y="0"/>
                  </a:cubicBezTo>
                  <a:cubicBezTo>
                    <a:pt x="584" y="0"/>
                    <a:pt x="778" y="53"/>
                    <a:pt x="778" y="105"/>
                  </a:cubicBezTo>
                  <a:lnTo>
                    <a:pt x="778" y="15865"/>
                  </a:lnTo>
                  <a:cubicBezTo>
                    <a:pt x="778" y="18916"/>
                    <a:pt x="9924" y="21390"/>
                    <a:pt x="21211" y="21390"/>
                  </a:cubicBezTo>
                  <a:cubicBezTo>
                    <a:pt x="21405" y="21390"/>
                    <a:pt x="21600" y="21442"/>
                    <a:pt x="21600" y="21495"/>
                  </a:cubicBezTo>
                  <a:cubicBezTo>
                    <a:pt x="21600" y="21547"/>
                    <a:pt x="21405" y="21600"/>
                    <a:pt x="21211" y="21600"/>
                  </a:cubicBezTo>
                  <a:close/>
                </a:path>
              </a:pathLst>
            </a:custGeom>
            <a:solidFill>
              <a:srgbClr val="E6E7E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9DF9D768-AEE2-C14B-A893-4D28FBE7EF72}"/>
                </a:ext>
              </a:extLst>
            </p:cNvPr>
            <p:cNvSpPr/>
            <p:nvPr/>
          </p:nvSpPr>
          <p:spPr>
            <a:xfrm>
              <a:off x="10007600" y="6908800"/>
              <a:ext cx="895350" cy="528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82" y="0"/>
                    <a:pt x="0" y="9658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EF1F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0C9E88B-753E-7943-99BD-E9ED9AE685B7}"/>
                </a:ext>
              </a:extLst>
            </p:cNvPr>
            <p:cNvSpPr/>
            <p:nvPr/>
          </p:nvSpPr>
          <p:spPr>
            <a:xfrm>
              <a:off x="10147300" y="7048500"/>
              <a:ext cx="620218" cy="35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41" extrusionOk="0">
                  <a:moveTo>
                    <a:pt x="414" y="10877"/>
                  </a:moveTo>
                  <a:lnTo>
                    <a:pt x="13224" y="189"/>
                  </a:lnTo>
                  <a:cubicBezTo>
                    <a:pt x="13709" y="-185"/>
                    <a:pt x="14195" y="39"/>
                    <a:pt x="14637" y="488"/>
                  </a:cubicBezTo>
                  <a:lnTo>
                    <a:pt x="21307" y="6841"/>
                  </a:lnTo>
                  <a:cubicBezTo>
                    <a:pt x="21528" y="7065"/>
                    <a:pt x="21572" y="7513"/>
                    <a:pt x="21572" y="7887"/>
                  </a:cubicBezTo>
                  <a:cubicBezTo>
                    <a:pt x="21528" y="8335"/>
                    <a:pt x="21395" y="8634"/>
                    <a:pt x="21174" y="8859"/>
                  </a:cubicBezTo>
                  <a:lnTo>
                    <a:pt x="7967" y="20892"/>
                  </a:lnTo>
                  <a:cubicBezTo>
                    <a:pt x="7437" y="21415"/>
                    <a:pt x="6863" y="21041"/>
                    <a:pt x="6377" y="20443"/>
                  </a:cubicBezTo>
                  <a:lnTo>
                    <a:pt x="193" y="12820"/>
                  </a:lnTo>
                  <a:cubicBezTo>
                    <a:pt x="16" y="12596"/>
                    <a:pt x="-28" y="12147"/>
                    <a:pt x="16" y="11773"/>
                  </a:cubicBezTo>
                  <a:cubicBezTo>
                    <a:pt x="60" y="11325"/>
                    <a:pt x="193" y="11026"/>
                    <a:pt x="414" y="10877"/>
                  </a:cubicBezTo>
                  <a:close/>
                </a:path>
              </a:pathLst>
            </a:custGeom>
            <a:solidFill>
              <a:srgbClr val="8A9EA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DA01F3BF-BA72-334B-9F30-E089C227921F}"/>
                </a:ext>
              </a:extLst>
            </p:cNvPr>
            <p:cNvSpPr/>
            <p:nvPr/>
          </p:nvSpPr>
          <p:spPr>
            <a:xfrm>
              <a:off x="10261599" y="7124699"/>
              <a:ext cx="467361" cy="25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extrusionOk="0">
                  <a:moveTo>
                    <a:pt x="293" y="15814"/>
                  </a:moveTo>
                  <a:lnTo>
                    <a:pt x="3991" y="20660"/>
                  </a:lnTo>
                  <a:cubicBezTo>
                    <a:pt x="4226" y="20977"/>
                    <a:pt x="4754" y="21398"/>
                    <a:pt x="5283" y="20766"/>
                  </a:cubicBezTo>
                  <a:lnTo>
                    <a:pt x="21365" y="5277"/>
                  </a:lnTo>
                  <a:cubicBezTo>
                    <a:pt x="21541" y="5066"/>
                    <a:pt x="21600" y="4855"/>
                    <a:pt x="21600" y="4434"/>
                  </a:cubicBezTo>
                  <a:cubicBezTo>
                    <a:pt x="21600" y="4118"/>
                    <a:pt x="21483" y="3802"/>
                    <a:pt x="21307" y="3696"/>
                  </a:cubicBezTo>
                  <a:lnTo>
                    <a:pt x="17257" y="430"/>
                  </a:lnTo>
                  <a:cubicBezTo>
                    <a:pt x="17022" y="219"/>
                    <a:pt x="16670" y="-202"/>
                    <a:pt x="16376" y="114"/>
                  </a:cubicBezTo>
                  <a:lnTo>
                    <a:pt x="293" y="14338"/>
                  </a:lnTo>
                  <a:cubicBezTo>
                    <a:pt x="117" y="14444"/>
                    <a:pt x="59" y="14760"/>
                    <a:pt x="0" y="15076"/>
                  </a:cubicBezTo>
                  <a:cubicBezTo>
                    <a:pt x="59" y="15287"/>
                    <a:pt x="117" y="15603"/>
                    <a:pt x="293" y="15814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D5C5D5A9-28E9-744E-BCB8-B1EB00BE690A}"/>
                </a:ext>
              </a:extLst>
            </p:cNvPr>
            <p:cNvSpPr/>
            <p:nvPr/>
          </p:nvSpPr>
          <p:spPr>
            <a:xfrm>
              <a:off x="10375900" y="6972300"/>
              <a:ext cx="494783" cy="42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41" extrusionOk="0">
                  <a:moveTo>
                    <a:pt x="0" y="21341"/>
                  </a:moveTo>
                  <a:lnTo>
                    <a:pt x="3957" y="12346"/>
                  </a:lnTo>
                  <a:cubicBezTo>
                    <a:pt x="4452" y="11206"/>
                    <a:pt x="5221" y="10319"/>
                    <a:pt x="6211" y="9686"/>
                  </a:cubicBezTo>
                  <a:lnTo>
                    <a:pt x="20776" y="121"/>
                  </a:lnTo>
                  <a:cubicBezTo>
                    <a:pt x="21325" y="-259"/>
                    <a:pt x="21600" y="311"/>
                    <a:pt x="21270" y="1071"/>
                  </a:cubicBezTo>
                  <a:lnTo>
                    <a:pt x="17918" y="9242"/>
                  </a:lnTo>
                  <a:cubicBezTo>
                    <a:pt x="17588" y="10066"/>
                    <a:pt x="17148" y="10636"/>
                    <a:pt x="16434" y="11079"/>
                  </a:cubicBezTo>
                  <a:lnTo>
                    <a:pt x="0" y="21341"/>
                  </a:lnTo>
                  <a:close/>
                </a:path>
              </a:pathLst>
            </a:custGeom>
            <a:solidFill>
              <a:srgbClr val="BFC6C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736B903C-6672-F14A-95C7-A44AA22D0076}"/>
                </a:ext>
              </a:extLst>
            </p:cNvPr>
            <p:cNvSpPr/>
            <p:nvPr/>
          </p:nvSpPr>
          <p:spPr>
            <a:xfrm>
              <a:off x="10350499" y="7150100"/>
              <a:ext cx="145625" cy="8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137" extrusionOk="0">
                  <a:moveTo>
                    <a:pt x="263" y="13209"/>
                  </a:moveTo>
                  <a:lnTo>
                    <a:pt x="5850" y="20520"/>
                  </a:lnTo>
                  <a:cubicBezTo>
                    <a:pt x="6222" y="20852"/>
                    <a:pt x="6967" y="21517"/>
                    <a:pt x="7712" y="20852"/>
                  </a:cubicBezTo>
                  <a:lnTo>
                    <a:pt x="20932" y="9554"/>
                  </a:lnTo>
                  <a:cubicBezTo>
                    <a:pt x="21491" y="9222"/>
                    <a:pt x="21491" y="7892"/>
                    <a:pt x="20932" y="7228"/>
                  </a:cubicBezTo>
                  <a:lnTo>
                    <a:pt x="14788" y="249"/>
                  </a:lnTo>
                  <a:cubicBezTo>
                    <a:pt x="14415" y="-83"/>
                    <a:pt x="13670" y="-83"/>
                    <a:pt x="13298" y="249"/>
                  </a:cubicBezTo>
                  <a:lnTo>
                    <a:pt x="450" y="10883"/>
                  </a:lnTo>
                  <a:cubicBezTo>
                    <a:pt x="263" y="11215"/>
                    <a:pt x="77" y="11548"/>
                    <a:pt x="77" y="11880"/>
                  </a:cubicBezTo>
                  <a:cubicBezTo>
                    <a:pt x="-109" y="12545"/>
                    <a:pt x="77" y="12877"/>
                    <a:pt x="263" y="13209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295ABCA-F9F5-4545-ADFD-B63D12A713CF}"/>
                </a:ext>
              </a:extLst>
            </p:cNvPr>
            <p:cNvSpPr/>
            <p:nvPr/>
          </p:nvSpPr>
          <p:spPr>
            <a:xfrm>
              <a:off x="8801100" y="6057900"/>
              <a:ext cx="1771652" cy="106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17" y="19721"/>
                  </a:moveTo>
                  <a:lnTo>
                    <a:pt x="18596" y="19721"/>
                  </a:lnTo>
                  <a:cubicBezTo>
                    <a:pt x="18782" y="19798"/>
                    <a:pt x="18937" y="19952"/>
                    <a:pt x="19061" y="20210"/>
                  </a:cubicBezTo>
                  <a:cubicBezTo>
                    <a:pt x="19494" y="21034"/>
                    <a:pt x="20268" y="21600"/>
                    <a:pt x="21151" y="21600"/>
                  </a:cubicBezTo>
                  <a:cubicBezTo>
                    <a:pt x="21151" y="21600"/>
                    <a:pt x="21151" y="21600"/>
                    <a:pt x="21151" y="21600"/>
                  </a:cubicBezTo>
                  <a:cubicBezTo>
                    <a:pt x="21259" y="21600"/>
                    <a:pt x="21290" y="21420"/>
                    <a:pt x="21182" y="21368"/>
                  </a:cubicBezTo>
                  <a:cubicBezTo>
                    <a:pt x="21182" y="21368"/>
                    <a:pt x="21166" y="21368"/>
                    <a:pt x="21166" y="21368"/>
                  </a:cubicBezTo>
                  <a:cubicBezTo>
                    <a:pt x="20485" y="21008"/>
                    <a:pt x="20315" y="19566"/>
                    <a:pt x="20841" y="18794"/>
                  </a:cubicBezTo>
                  <a:cubicBezTo>
                    <a:pt x="21306" y="18124"/>
                    <a:pt x="21600" y="17120"/>
                    <a:pt x="21600" y="16013"/>
                  </a:cubicBezTo>
                  <a:lnTo>
                    <a:pt x="21600" y="16013"/>
                  </a:lnTo>
                  <a:cubicBezTo>
                    <a:pt x="21600" y="15910"/>
                    <a:pt x="21600" y="15833"/>
                    <a:pt x="21600" y="15730"/>
                  </a:cubicBezTo>
                  <a:cubicBezTo>
                    <a:pt x="21600" y="15627"/>
                    <a:pt x="21600" y="15524"/>
                    <a:pt x="21600" y="15421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370"/>
                  </a:lnTo>
                  <a:cubicBezTo>
                    <a:pt x="0" y="17764"/>
                    <a:pt x="1177" y="19721"/>
                    <a:pt x="2617" y="19721"/>
                  </a:cubicBez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38164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8048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8424936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674" y="2001465"/>
            <a:ext cx="8424936" cy="2563349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9F876375-4D43-3543-B2C0-E6115AE7A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1640" y="3426119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14A7A915-B351-0A4A-BF70-CB9B48CAFF5C}"/>
              </a:ext>
            </a:extLst>
          </p:cNvPr>
          <p:cNvSpPr/>
          <p:nvPr/>
        </p:nvSpPr>
        <p:spPr>
          <a:xfrm>
            <a:off x="7165319" y="426613"/>
            <a:ext cx="4665260" cy="543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600" extrusionOk="0">
                <a:moveTo>
                  <a:pt x="15621" y="21600"/>
                </a:moveTo>
                <a:lnTo>
                  <a:pt x="15592" y="21600"/>
                </a:lnTo>
                <a:cubicBezTo>
                  <a:pt x="11518" y="21600"/>
                  <a:pt x="7649" y="20364"/>
                  <a:pt x="4719" y="18118"/>
                </a:cubicBezTo>
                <a:cubicBezTo>
                  <a:pt x="1758" y="15847"/>
                  <a:pt x="88" y="12793"/>
                  <a:pt x="0" y="9538"/>
                </a:cubicBezTo>
                <a:cubicBezTo>
                  <a:pt x="0" y="9463"/>
                  <a:pt x="0" y="9387"/>
                  <a:pt x="0" y="9286"/>
                </a:cubicBezTo>
                <a:cubicBezTo>
                  <a:pt x="0" y="6788"/>
                  <a:pt x="1143" y="4441"/>
                  <a:pt x="3195" y="2675"/>
                </a:cubicBezTo>
                <a:cubicBezTo>
                  <a:pt x="5217" y="959"/>
                  <a:pt x="7913" y="0"/>
                  <a:pt x="10756" y="0"/>
                </a:cubicBezTo>
                <a:cubicBezTo>
                  <a:pt x="10815" y="0"/>
                  <a:pt x="10844" y="0"/>
                  <a:pt x="10903" y="0"/>
                </a:cubicBezTo>
                <a:cubicBezTo>
                  <a:pt x="16706" y="76"/>
                  <a:pt x="21366" y="4037"/>
                  <a:pt x="21512" y="9008"/>
                </a:cubicBezTo>
                <a:cubicBezTo>
                  <a:pt x="21600" y="12390"/>
                  <a:pt x="19578" y="15544"/>
                  <a:pt x="16207" y="17260"/>
                </a:cubicBezTo>
                <a:cubicBezTo>
                  <a:pt x="16149" y="17285"/>
                  <a:pt x="16090" y="17260"/>
                  <a:pt x="16061" y="17235"/>
                </a:cubicBezTo>
                <a:cubicBezTo>
                  <a:pt x="16031" y="17184"/>
                  <a:pt x="16061" y="17134"/>
                  <a:pt x="16090" y="17108"/>
                </a:cubicBezTo>
                <a:cubicBezTo>
                  <a:pt x="19402" y="15443"/>
                  <a:pt x="21395" y="12339"/>
                  <a:pt x="21307" y="9034"/>
                </a:cubicBezTo>
                <a:cubicBezTo>
                  <a:pt x="21160" y="4138"/>
                  <a:pt x="16588" y="278"/>
                  <a:pt x="10903" y="202"/>
                </a:cubicBezTo>
                <a:cubicBezTo>
                  <a:pt x="8060" y="177"/>
                  <a:pt x="5363" y="1085"/>
                  <a:pt x="3341" y="2826"/>
                </a:cubicBezTo>
                <a:cubicBezTo>
                  <a:pt x="1319" y="4542"/>
                  <a:pt x="205" y="6838"/>
                  <a:pt x="205" y="9286"/>
                </a:cubicBezTo>
                <a:cubicBezTo>
                  <a:pt x="205" y="9362"/>
                  <a:pt x="205" y="9463"/>
                  <a:pt x="205" y="9538"/>
                </a:cubicBezTo>
                <a:cubicBezTo>
                  <a:pt x="293" y="12743"/>
                  <a:pt x="1934" y="15746"/>
                  <a:pt x="4836" y="17966"/>
                </a:cubicBezTo>
                <a:cubicBezTo>
                  <a:pt x="7708" y="20187"/>
                  <a:pt x="11518" y="21398"/>
                  <a:pt x="15563" y="21398"/>
                </a:cubicBezTo>
                <a:lnTo>
                  <a:pt x="15592" y="21398"/>
                </a:lnTo>
                <a:cubicBezTo>
                  <a:pt x="15650" y="21398"/>
                  <a:pt x="15709" y="21449"/>
                  <a:pt x="15709" y="21499"/>
                </a:cubicBezTo>
                <a:cubicBezTo>
                  <a:pt x="15709" y="21550"/>
                  <a:pt x="15680" y="21600"/>
                  <a:pt x="15621" y="21600"/>
                </a:cubicBezTo>
                <a:close/>
              </a:path>
            </a:pathLst>
          </a:custGeom>
          <a:solidFill>
            <a:srgbClr val="E6E7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78B9EDF3-0396-4A4F-A094-30B7819D08D8}"/>
              </a:ext>
            </a:extLst>
          </p:cNvPr>
          <p:cNvSpPr/>
          <p:nvPr/>
        </p:nvSpPr>
        <p:spPr>
          <a:xfrm>
            <a:off x="7292421" y="5065852"/>
            <a:ext cx="711978" cy="142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21600" extrusionOk="0">
                <a:moveTo>
                  <a:pt x="20650" y="21600"/>
                </a:moveTo>
                <a:lnTo>
                  <a:pt x="20650" y="21600"/>
                </a:lnTo>
                <a:cubicBezTo>
                  <a:pt x="15489" y="21600"/>
                  <a:pt x="11093" y="19776"/>
                  <a:pt x="10137" y="17280"/>
                </a:cubicBezTo>
                <a:cubicBezTo>
                  <a:pt x="9564" y="15936"/>
                  <a:pt x="10137" y="14496"/>
                  <a:pt x="11666" y="13344"/>
                </a:cubicBezTo>
                <a:cubicBezTo>
                  <a:pt x="4211" y="10176"/>
                  <a:pt x="-185" y="5280"/>
                  <a:pt x="6" y="384"/>
                </a:cubicBezTo>
                <a:cubicBezTo>
                  <a:pt x="6" y="192"/>
                  <a:pt x="388" y="0"/>
                  <a:pt x="771" y="0"/>
                </a:cubicBezTo>
                <a:cubicBezTo>
                  <a:pt x="771" y="0"/>
                  <a:pt x="771" y="0"/>
                  <a:pt x="771" y="0"/>
                </a:cubicBezTo>
                <a:cubicBezTo>
                  <a:pt x="1153" y="0"/>
                  <a:pt x="1535" y="192"/>
                  <a:pt x="1535" y="384"/>
                </a:cubicBezTo>
                <a:cubicBezTo>
                  <a:pt x="1344" y="5184"/>
                  <a:pt x="5550" y="9984"/>
                  <a:pt x="13004" y="12960"/>
                </a:cubicBezTo>
                <a:cubicBezTo>
                  <a:pt x="13387" y="13056"/>
                  <a:pt x="13387" y="13344"/>
                  <a:pt x="13196" y="13440"/>
                </a:cubicBezTo>
                <a:cubicBezTo>
                  <a:pt x="11666" y="14496"/>
                  <a:pt x="11093" y="15840"/>
                  <a:pt x="11475" y="17088"/>
                </a:cubicBezTo>
                <a:cubicBezTo>
                  <a:pt x="12240" y="19296"/>
                  <a:pt x="16254" y="20832"/>
                  <a:pt x="20650" y="20832"/>
                </a:cubicBezTo>
                <a:cubicBezTo>
                  <a:pt x="21033" y="20832"/>
                  <a:pt x="21415" y="21024"/>
                  <a:pt x="21415" y="21216"/>
                </a:cubicBezTo>
                <a:cubicBezTo>
                  <a:pt x="21415" y="21408"/>
                  <a:pt x="21033" y="21600"/>
                  <a:pt x="20650" y="21600"/>
                </a:cubicBezTo>
                <a:close/>
              </a:path>
            </a:pathLst>
          </a:custGeom>
          <a:solidFill>
            <a:srgbClr val="E6E7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A5BAA7E-4E74-0941-B005-800FBD5644F3}"/>
              </a:ext>
            </a:extLst>
          </p:cNvPr>
          <p:cNvSpPr/>
          <p:nvPr/>
        </p:nvSpPr>
        <p:spPr>
          <a:xfrm>
            <a:off x="7483075" y="744374"/>
            <a:ext cx="4048859" cy="4810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544" extrusionOk="0">
                <a:moveTo>
                  <a:pt x="21499" y="8823"/>
                </a:moveTo>
                <a:cubicBezTo>
                  <a:pt x="21364" y="3985"/>
                  <a:pt x="16639" y="58"/>
                  <a:pt x="10901" y="1"/>
                </a:cubicBezTo>
                <a:cubicBezTo>
                  <a:pt x="4894" y="-56"/>
                  <a:pt x="0" y="4014"/>
                  <a:pt x="0" y="9051"/>
                </a:cubicBezTo>
                <a:cubicBezTo>
                  <a:pt x="0" y="9136"/>
                  <a:pt x="0" y="9221"/>
                  <a:pt x="0" y="9307"/>
                </a:cubicBezTo>
                <a:cubicBezTo>
                  <a:pt x="169" y="16080"/>
                  <a:pt x="7391" y="21544"/>
                  <a:pt x="16301" y="21544"/>
                </a:cubicBezTo>
                <a:cubicBezTo>
                  <a:pt x="16301" y="21544"/>
                  <a:pt x="16335" y="21544"/>
                  <a:pt x="16335" y="21544"/>
                </a:cubicBezTo>
                <a:cubicBezTo>
                  <a:pt x="17044" y="21544"/>
                  <a:pt x="17213" y="20719"/>
                  <a:pt x="16571" y="20491"/>
                </a:cubicBezTo>
                <a:cubicBezTo>
                  <a:pt x="16538" y="20491"/>
                  <a:pt x="16504" y="20463"/>
                  <a:pt x="16470" y="20463"/>
                </a:cubicBezTo>
                <a:cubicBezTo>
                  <a:pt x="14648" y="19836"/>
                  <a:pt x="14513" y="17731"/>
                  <a:pt x="16200" y="16877"/>
                </a:cubicBezTo>
                <a:cubicBezTo>
                  <a:pt x="19440" y="15255"/>
                  <a:pt x="21600" y="12238"/>
                  <a:pt x="21499" y="8823"/>
                </a:cubicBezTo>
                <a:close/>
              </a:path>
            </a:pathLst>
          </a:custGeom>
          <a:solidFill>
            <a:srgbClr val="00435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4017A22D-4785-6F43-9661-6416AAFE8120}"/>
              </a:ext>
            </a:extLst>
          </p:cNvPr>
          <p:cNvSpPr/>
          <p:nvPr/>
        </p:nvSpPr>
        <p:spPr>
          <a:xfrm>
            <a:off x="7610177" y="4303239"/>
            <a:ext cx="1557203" cy="184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527" extrusionOk="0">
                <a:moveTo>
                  <a:pt x="3" y="8834"/>
                </a:moveTo>
                <a:cubicBezTo>
                  <a:pt x="178" y="4009"/>
                  <a:pt x="4832" y="75"/>
                  <a:pt x="10627" y="1"/>
                </a:cubicBezTo>
                <a:cubicBezTo>
                  <a:pt x="16598" y="-73"/>
                  <a:pt x="21515" y="4009"/>
                  <a:pt x="21515" y="9057"/>
                </a:cubicBezTo>
                <a:cubicBezTo>
                  <a:pt x="21515" y="9131"/>
                  <a:pt x="21515" y="9205"/>
                  <a:pt x="21515" y="9280"/>
                </a:cubicBezTo>
                <a:cubicBezTo>
                  <a:pt x="21339" y="16034"/>
                  <a:pt x="14139" y="21527"/>
                  <a:pt x="5271" y="21527"/>
                </a:cubicBezTo>
                <a:cubicBezTo>
                  <a:pt x="5271" y="21527"/>
                  <a:pt x="5271" y="21527"/>
                  <a:pt x="5271" y="21527"/>
                </a:cubicBezTo>
                <a:cubicBezTo>
                  <a:pt x="4569" y="21527"/>
                  <a:pt x="4393" y="20711"/>
                  <a:pt x="5008" y="20488"/>
                </a:cubicBezTo>
                <a:cubicBezTo>
                  <a:pt x="5008" y="20488"/>
                  <a:pt x="5095" y="20488"/>
                  <a:pt x="5095" y="20488"/>
                </a:cubicBezTo>
                <a:cubicBezTo>
                  <a:pt x="6939" y="19894"/>
                  <a:pt x="7027" y="17741"/>
                  <a:pt x="5359" y="16925"/>
                </a:cubicBezTo>
                <a:cubicBezTo>
                  <a:pt x="2022" y="15292"/>
                  <a:pt x="-85" y="12249"/>
                  <a:pt x="3" y="8834"/>
                </a:cubicBezTo>
                <a:close/>
              </a:path>
            </a:pathLst>
          </a:custGeom>
          <a:solidFill>
            <a:srgbClr val="F6BB3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61B63-1270-47D8-8D7D-A3E807B45102}"/>
              </a:ext>
            </a:extLst>
          </p:cNvPr>
          <p:cNvGrpSpPr/>
          <p:nvPr userDrawn="1"/>
        </p:nvGrpSpPr>
        <p:grpSpPr>
          <a:xfrm>
            <a:off x="10533535" y="4563781"/>
            <a:ext cx="1309159" cy="2294219"/>
            <a:chOff x="10533535" y="4557443"/>
            <a:chExt cx="1309159" cy="2294219"/>
          </a:xfrm>
        </p:grpSpPr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196C0B7A-5227-E449-95F6-8CBC2C95077C}"/>
                </a:ext>
              </a:extLst>
            </p:cNvPr>
            <p:cNvSpPr/>
            <p:nvPr/>
          </p:nvSpPr>
          <p:spPr>
            <a:xfrm>
              <a:off x="11296144" y="5192950"/>
              <a:ext cx="483264" cy="48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10671" y="21600"/>
                  </a:moveTo>
                  <a:cubicBezTo>
                    <a:pt x="16562" y="21600"/>
                    <a:pt x="21331" y="16768"/>
                    <a:pt x="21331" y="10800"/>
                  </a:cubicBezTo>
                  <a:cubicBezTo>
                    <a:pt x="21331" y="4832"/>
                    <a:pt x="16562" y="0"/>
                    <a:pt x="10671" y="0"/>
                  </a:cubicBezTo>
                  <a:cubicBezTo>
                    <a:pt x="4780" y="0"/>
                    <a:pt x="12" y="4832"/>
                    <a:pt x="12" y="10800"/>
                  </a:cubicBezTo>
                  <a:cubicBezTo>
                    <a:pt x="-269" y="16768"/>
                    <a:pt x="4500" y="21600"/>
                    <a:pt x="10671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30510E36-7D7A-1F4E-9320-DD516F10E74E}"/>
                </a:ext>
              </a:extLst>
            </p:cNvPr>
            <p:cNvSpPr/>
            <p:nvPr/>
          </p:nvSpPr>
          <p:spPr>
            <a:xfrm>
              <a:off x="10533535" y="5320051"/>
              <a:ext cx="1309159" cy="1531611"/>
            </a:xfrm>
            <a:custGeom>
              <a:avLst/>
              <a:gdLst>
                <a:gd name="connsiteX0" fmla="*/ 0 w 21600"/>
                <a:gd name="connsiteY0" fmla="*/ 21511 h 21511"/>
                <a:gd name="connsiteX1" fmla="*/ 1678 w 21600"/>
                <a:gd name="connsiteY1" fmla="*/ 13745 h 21511"/>
                <a:gd name="connsiteX2" fmla="*/ 9751 w 21600"/>
                <a:gd name="connsiteY2" fmla="*/ 2499 h 21511"/>
                <a:gd name="connsiteX3" fmla="*/ 13526 w 21600"/>
                <a:gd name="connsiteY3" fmla="*/ 0 h 21511"/>
                <a:gd name="connsiteX4" fmla="*/ 16357 w 21600"/>
                <a:gd name="connsiteY4" fmla="*/ 2231 h 21511"/>
                <a:gd name="connsiteX5" fmla="*/ 21600 w 21600"/>
                <a:gd name="connsiteY5" fmla="*/ 12585 h 21511"/>
                <a:gd name="connsiteX6" fmla="*/ 21495 w 21600"/>
                <a:gd name="connsiteY6" fmla="*/ 21511 h 21511"/>
                <a:gd name="connsiteX7" fmla="*/ 0 w 21600"/>
                <a:gd name="connsiteY7" fmla="*/ 21511 h 2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0" h="21511" extrusionOk="0">
                  <a:moveTo>
                    <a:pt x="0" y="21511"/>
                  </a:moveTo>
                  <a:lnTo>
                    <a:pt x="1678" y="13745"/>
                  </a:lnTo>
                  <a:cubicBezTo>
                    <a:pt x="2621" y="9104"/>
                    <a:pt x="5348" y="5355"/>
                    <a:pt x="9751" y="2499"/>
                  </a:cubicBezTo>
                  <a:lnTo>
                    <a:pt x="13526" y="0"/>
                  </a:lnTo>
                  <a:lnTo>
                    <a:pt x="16357" y="2231"/>
                  </a:lnTo>
                  <a:cubicBezTo>
                    <a:pt x="19817" y="4998"/>
                    <a:pt x="21600" y="8479"/>
                    <a:pt x="21600" y="12585"/>
                  </a:cubicBezTo>
                  <a:lnTo>
                    <a:pt x="21495" y="21511"/>
                  </a:lnTo>
                  <a:lnTo>
                    <a:pt x="0" y="21511"/>
                  </a:lnTo>
                  <a:close/>
                </a:path>
              </a:pathLst>
            </a:custGeom>
            <a:solidFill>
              <a:srgbClr val="F6BB3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F8BC592-4614-434B-A6AC-912CC86F870D}"/>
                </a:ext>
              </a:extLst>
            </p:cNvPr>
            <p:cNvSpPr/>
            <p:nvPr/>
          </p:nvSpPr>
          <p:spPr>
            <a:xfrm>
              <a:off x="11169047" y="5192955"/>
              <a:ext cx="273275" cy="451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77"/>
                  </a:moveTo>
                  <a:lnTo>
                    <a:pt x="3014" y="21600"/>
                  </a:lnTo>
                  <a:lnTo>
                    <a:pt x="21600" y="13386"/>
                  </a:lnTo>
                  <a:lnTo>
                    <a:pt x="19591" y="0"/>
                  </a:lnTo>
                  <a:lnTo>
                    <a:pt x="3014" y="608"/>
                  </a:lnTo>
                  <a:close/>
                </a:path>
              </a:pathLst>
            </a:custGeom>
            <a:solidFill>
              <a:srgbClr val="FAC2A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27FFF08D-7256-214D-BAB3-2DFB548C5A8A}"/>
                </a:ext>
              </a:extLst>
            </p:cNvPr>
            <p:cNvSpPr/>
            <p:nvPr/>
          </p:nvSpPr>
          <p:spPr>
            <a:xfrm>
              <a:off x="11169047" y="5192955"/>
              <a:ext cx="260560" cy="23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15" extrusionOk="0">
                  <a:moveTo>
                    <a:pt x="21600" y="13698"/>
                  </a:moveTo>
                  <a:lnTo>
                    <a:pt x="20020" y="0"/>
                  </a:lnTo>
                  <a:lnTo>
                    <a:pt x="2634" y="1054"/>
                  </a:lnTo>
                  <a:lnTo>
                    <a:pt x="0" y="16859"/>
                  </a:lnTo>
                  <a:cubicBezTo>
                    <a:pt x="6322" y="21600"/>
                    <a:pt x="14751" y="20020"/>
                    <a:pt x="21600" y="13698"/>
                  </a:cubicBezTo>
                  <a:close/>
                </a:path>
              </a:pathLst>
            </a:custGeom>
            <a:solidFill>
              <a:srgbClr val="D4997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E92BD4E1-8E96-044B-A5F5-1EBFB811F531}"/>
                </a:ext>
              </a:extLst>
            </p:cNvPr>
            <p:cNvSpPr/>
            <p:nvPr/>
          </p:nvSpPr>
          <p:spPr>
            <a:xfrm>
              <a:off x="10914842" y="4684545"/>
              <a:ext cx="381307" cy="38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920" y="21600"/>
                    <a:pt x="21600" y="16560"/>
                    <a:pt x="21600" y="10800"/>
                  </a:cubicBezTo>
                  <a:cubicBezTo>
                    <a:pt x="21600" y="4680"/>
                    <a:pt x="16560" y="0"/>
                    <a:pt x="10800" y="0"/>
                  </a:cubicBezTo>
                  <a:cubicBezTo>
                    <a:pt x="4680" y="0"/>
                    <a:pt x="0" y="5040"/>
                    <a:pt x="0" y="10800"/>
                  </a:cubicBezTo>
                  <a:cubicBezTo>
                    <a:pt x="0" y="16560"/>
                    <a:pt x="504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FA1B9A6-55D1-F047-9E8C-73E0C8E79340}"/>
                </a:ext>
              </a:extLst>
            </p:cNvPr>
            <p:cNvSpPr/>
            <p:nvPr/>
          </p:nvSpPr>
          <p:spPr>
            <a:xfrm>
              <a:off x="11041939" y="4811648"/>
              <a:ext cx="521730" cy="59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55" h="15297" extrusionOk="0">
                  <a:moveTo>
                    <a:pt x="1333" y="0"/>
                  </a:moveTo>
                  <a:cubicBezTo>
                    <a:pt x="-5488" y="21600"/>
                    <a:pt x="16112" y="19002"/>
                    <a:pt x="15544" y="487"/>
                  </a:cubicBezTo>
                  <a:lnTo>
                    <a:pt x="1333" y="0"/>
                  </a:lnTo>
                  <a:close/>
                </a:path>
              </a:pathLst>
            </a:custGeom>
            <a:solidFill>
              <a:srgbClr val="FACDB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98FFF6D-FC3A-6445-A9E4-A68993B402AD}"/>
                </a:ext>
              </a:extLst>
            </p:cNvPr>
            <p:cNvSpPr/>
            <p:nvPr/>
          </p:nvSpPr>
          <p:spPr>
            <a:xfrm>
              <a:off x="11041944" y="4557443"/>
              <a:ext cx="559255" cy="55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691"/>
                    <a:pt x="21600" y="10800"/>
                  </a:cubicBezTo>
                  <a:cubicBezTo>
                    <a:pt x="21600" y="4909"/>
                    <a:pt x="16691" y="0"/>
                    <a:pt x="10800" y="0"/>
                  </a:cubicBezTo>
                  <a:cubicBezTo>
                    <a:pt x="4909" y="0"/>
                    <a:pt x="0" y="4909"/>
                    <a:pt x="0" y="10800"/>
                  </a:cubicBezTo>
                  <a:cubicBezTo>
                    <a:pt x="0" y="16691"/>
                    <a:pt x="4664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25D3495-0950-C84E-B923-27BAE94E8AD4}"/>
                </a:ext>
              </a:extLst>
            </p:cNvPr>
            <p:cNvSpPr/>
            <p:nvPr/>
          </p:nvSpPr>
          <p:spPr>
            <a:xfrm>
              <a:off x="11296149" y="4875199"/>
              <a:ext cx="508409" cy="50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495600" y="6356349"/>
            <a:ext cx="648072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92344" y="6356350"/>
            <a:ext cx="1008112" cy="365125"/>
          </a:xfrm>
          <a:prstGeom prst="rect">
            <a:avLst/>
          </a:prstGeo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199" y="365125"/>
            <a:ext cx="6454221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001465"/>
            <a:ext cx="6213332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21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811D87F9-F655-314B-A1F3-181E8D29E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968" y="72008"/>
            <a:ext cx="10531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53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2408" y="6356350"/>
            <a:ext cx="763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960" y="6356350"/>
            <a:ext cx="100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83" r:id="rId2"/>
    <p:sldLayoutId id="2147483982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  <p:sldLayoutId id="2147484000" r:id="rId20"/>
    <p:sldLayoutId id="2147484001" r:id="rId21"/>
    <p:sldLayoutId id="2147483960" r:id="rId22"/>
    <p:sldLayoutId id="2147483962" r:id="rId23"/>
    <p:sldLayoutId id="2147483949" r:id="rId24"/>
    <p:sldLayoutId id="2147483963" r:id="rId25"/>
    <p:sldLayoutId id="2147483965" r:id="rId26"/>
    <p:sldLayoutId id="2147483980" r:id="rId27"/>
    <p:sldLayoutId id="2147483952" r:id="rId28"/>
    <p:sldLayoutId id="2147483979" r:id="rId29"/>
    <p:sldLayoutId id="2147483976" r:id="rId30"/>
    <p:sldLayoutId id="2147483955" r:id="rId31"/>
    <p:sldLayoutId id="2147483956" r:id="rId32"/>
    <p:sldLayoutId id="2147483957" r:id="rId33"/>
    <p:sldLayoutId id="2147483958" r:id="rId34"/>
    <p:sldLayoutId id="2147483752" r:id="rId3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://twitter.com/showeet" TargetMode="External"/><Relationship Id="rId5" Type="http://schemas.openxmlformats.org/officeDocument/2006/relationships/hyperlink" Target="http://pinterest.com/showeet/pins" TargetMode="External"/><Relationship Id="rId4" Type="http://schemas.openxmlformats.org/officeDocument/2006/relationships/hyperlink" Target="http://www.facebook.com/showeet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black and white photo of a city&#10;&#10;Description automatically generated">
            <a:extLst>
              <a:ext uri="{FF2B5EF4-FFF2-40B4-BE49-F238E27FC236}">
                <a16:creationId xmlns:a16="http://schemas.microsoft.com/office/drawing/2014/main" id="{1A2A3B92-64A5-6843-A998-F121FC1BF6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5145-EA4F-4DDF-924F-76FAFB6F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3A1F-9E82-4E2A-A45D-213AA71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523BB8-FDE9-4C4F-A68A-198262D7D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9959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D01A6-BEEF-EE48-9453-493DECDF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DC8752-FA26-CF40-B21E-FE8411C2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0944D-40D6-074C-ACB6-6CAD37C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CD883-39DD-6542-BCE4-E2E7E4BB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78B7E-9A92-6E48-91E4-CDEEA6AE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075954-F97C-A643-8899-6E7B3473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0E763-A5E4-B14D-99DA-740695B0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A4DA-83AC-AB4C-ACCB-8E57605F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D91A-A4EA-174F-88A5-6BF80B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BF6D-59A9-8F44-96BA-E5165997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3D384-397E-CF4B-AEB2-00EF8918792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732072-34D9-FD48-B319-BE1EB10BF5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24797-F2F0-024B-A5BA-4549F58E8D8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3A807-9310-324B-BDDE-51D5BCF4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C333-40AF-F249-B57C-EA11A33F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D8BBF-BC4F-3D4F-AFAF-DD04D2B0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175" y="6356350"/>
            <a:ext cx="504056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D3AAE6-AC16-C14B-91F5-197D8C09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9B7A3-7A6C-B34F-9367-6FC58171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</a:p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8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C02ED-99D9-624E-B274-95C590B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A81E-22B6-DC42-9827-4D2314CE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524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35BA-C38B-4749-9D44-C6AF0269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218006-A8A8-7640-A465-101BD80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671BA-1F8C-DA48-A093-C1A2BAB6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</a:p>
          <a:p>
            <a:r>
              <a:rPr lang="en-US" noProof="1"/>
              <a:t>Lorem ipsum dolor sit amet, consectetur adipiscing elit. Donec sollicitudin dolor a 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775DB-2515-C44F-A810-675D755F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9CE7D-90AB-4D41-86CF-62465897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</a:p>
          <a:p>
            <a:r>
              <a:rPr lang="en-US" noProof="1"/>
              <a:t>Lorem ipsum dolor sit amet, consectetur adipiscing elit. Donec sollicitudin dolor a ex rhoncus pharetra.</a:t>
            </a:r>
            <a:endParaRPr lang="en-US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DC6996EA-563D-44E4-90FA-5EDA66C05A62}"/>
              </a:ext>
            </a:extLst>
          </p:cNvPr>
          <p:cNvSpPr txBox="1">
            <a:spLocks/>
          </p:cNvSpPr>
          <p:nvPr/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354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579745-15DB-419C-BF48-76600D1E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524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AFB16D7-CE52-4F97-8496-07B7938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53BE9-AEF7-D54C-AEB0-72D1C1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4E532-3307-4940-AD7B-A8331136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8458B-7EF4-FF4E-A733-ADDD97A6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F17DA-1155-1148-AB92-C0E1F175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38406-B249-0845-99EC-8BD84D6B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  <a:p>
            <a:r>
              <a:rPr lang="en-US" noProof="1"/>
              <a:t>Lorem ipsum dolor sit amet, consectetur adipiscing elit. Donec sollicitudin dolor a ex rhoncus pharetra.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4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EBE5F-3F79-714A-BDBF-062977D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CECC3-0019-D94C-AB3F-F36402B3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24A8E-CA20-674F-A526-1838207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85D8C-DCA5-E042-A28D-D27070F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E731-AF32-B14A-8838-902937F8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DADC24-A915-8A42-9542-750626DB07F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D26E76-215B-1841-AFC6-01D7E906853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88EEE7-F944-C244-BC03-55B82AA77BA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B31971-382C-8D40-9C75-D281DCDB8D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DD3EDF-28EB-514E-9828-D57CDC04056C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9B7D6DB-691A-364A-8ECF-B440D88ACD89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</p:spTree>
    <p:extLst>
      <p:ext uri="{BB962C8B-B14F-4D97-AF65-F5344CB8AC3E}">
        <p14:creationId xmlns:p14="http://schemas.microsoft.com/office/powerpoint/2010/main" val="151189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0758E-ADFF-624A-9D38-B7B7AAE5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noProof="1"/>
              <a:t>Lorem Ipsum Dolor Sit Amet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70E3-AD0C-0142-9192-AADFD792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9A758-60A2-3943-A068-E826C90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3A721-DB84-2348-84BD-D66643D0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B37F8-CA4D-3446-B847-65C5805C3F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29A82D-FA82-784C-A1F8-347355CB59E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281EEC-4439-2F4C-9979-62F4CCA3BE9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C9ACE8-C764-0F4E-A977-5EE52968E00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</p:spTree>
    <p:extLst>
      <p:ext uri="{BB962C8B-B14F-4D97-AF65-F5344CB8AC3E}">
        <p14:creationId xmlns:p14="http://schemas.microsoft.com/office/powerpoint/2010/main" val="274001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38F18C-FCEB-CA4A-B5E2-9070AA9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61982-96E0-694A-A9C6-E92AB1A5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4E87-C7EB-754F-BCE1-B336B776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1327-B541-5F4B-984C-40D1104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B40C-22C5-5F44-8F52-FD3C4C87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0C4361-D251-474B-99D2-560AFC9545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F65A54-21A9-A548-ADF6-A8C793DB21C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6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7C5EF-C5AC-824D-9778-D59FDED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FBCD4-3921-7740-910D-0DBEB75C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14AB-CAB6-1C42-AE1D-EEEA100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FC71-6027-7A41-89FD-8E27211D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CB9E-6558-9848-BDD7-EB985EE3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3A0C8-40D6-4245-A645-6ADB69B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ACBC-B427-E84B-8614-8B339C13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308060-0716-A14F-968C-DFC6198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E27A17-6DD1-AC43-8720-9CF49C96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5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875B52-AEF9-B443-877D-04CAF915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071CD-9D8F-BD49-94B6-E21D7089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F1220-73FB-684D-9573-194F3CB0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4A38-21F0-1043-BFE3-3BD43C04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F5613-38E0-844A-AC7A-641BB766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2619FB-CC80-CA44-B954-A06689C6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836D485-7C27-48EC-832C-2795AD5D57E7}"/>
              </a:ext>
            </a:extLst>
          </p:cNvPr>
          <p:cNvSpPr txBox="1">
            <a:spLocks/>
          </p:cNvSpPr>
          <p:nvPr/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354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2DAC8C6-59C2-449B-A3A7-26D371FF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524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B1B1661-E751-46AE-81CB-CA3FB93B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Usage: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</a:t>
            </a:r>
            <a:r>
              <a:rPr lang="en-US" sz="2400"/>
              <a:t>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8F1AC516-1630-4C9C-9019-DD1B4C3A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Hope you like this template :)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9" name="Freeform 310">
            <a:hlinkClick r:id="rId4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5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6"/>
          </p:cNvPr>
          <p:cNvSpPr/>
          <p:nvPr/>
        </p:nvSpPr>
        <p:spPr>
          <a:xfrm>
            <a:off x="341674" y="4509120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012E0-87E5-664D-9EFA-275576D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4984-7556-FD4F-9619-3A34D600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E033-019C-D649-A6F7-993A192F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6AF0A8-FEF2-2F4D-8170-C2C1483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761A2-BB1E-C84A-8E9C-3EE6A0D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0DF0BB-5940-344F-A20D-2D97B37C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C47368-31AA-DB4B-BE1C-82397673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BAAD5-043A-A540-8ED3-2073594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0127-85D4-DD4B-9E61-198BC317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6B09-EDCF-1B47-B6FF-41248DA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62EF1-3AB7-CF48-BC58-AEDA14F1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18FE9-686D-CF46-A96C-766653B9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3816424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EE338-9F75-E44E-8FBD-C5C72C6E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8048" y="6356350"/>
            <a:ext cx="100811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2E8906-C125-594F-B558-A2215F10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E2F42-3D3B-4E41-9894-374F0FCD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EC31C4-14FE-E54A-A27B-1EC34CA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55487F-CA35-EB43-9221-4ED6CA13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F058-8C07-EB4C-85CC-632620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91292-6300-5A49-AE18-A0C2288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E9B71-8536-1A4F-B763-4E6F31B5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91F355-13DD-4942-B909-C23B7F72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16CD78-C80F-5E45-B7EB-6CE81B4E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70A1-99DA-9848-8923-B1181746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D23DF-CA42-524C-A4E4-B3F167F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9D25C-F554-A04A-A38F-B179EE0A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7693D-1350-CB4C-B08F-184FF7E025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</p:spTree>
    <p:extLst>
      <p:ext uri="{BB962C8B-B14F-4D97-AF65-F5344CB8AC3E}">
        <p14:creationId xmlns:p14="http://schemas.microsoft.com/office/powerpoint/2010/main" val="115752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00381-0DE1-0744-A3A1-D2F8D3E4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450DD-577F-FA46-96EB-EDAB255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BA23-C04F-C641-BFF6-97E4C00C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F2669A-E4B2-5E4B-8827-0BB52181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339BE4-27AC-3F47-9C0D-D703E30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DCEF7-9061-9847-AE2E-AD517D4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432D3-BB4C-494E-A886-41194A7A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7BCD2-5D81-FF4A-9FD3-12C7E16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6632B8-6AFA-864B-8C26-E09EEB05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BD8164-DFE1-F747-9A0C-A6201511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8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emplate by SHOWEET">
  <a:themeElements>
    <a:clrScheme name="HEADLINE">
      <a:dk1>
        <a:srgbClr val="053345"/>
      </a:dk1>
      <a:lt1>
        <a:srgbClr val="FFFFFF"/>
      </a:lt1>
      <a:dk2>
        <a:srgbClr val="053345"/>
      </a:dk2>
      <a:lt2>
        <a:srgbClr val="E7E6E6"/>
      </a:lt2>
      <a:accent1>
        <a:srgbClr val="053345"/>
      </a:accent1>
      <a:accent2>
        <a:srgbClr val="F2AE2F"/>
      </a:accent2>
      <a:accent3>
        <a:srgbClr val="788C9B"/>
      </a:accent3>
      <a:accent4>
        <a:srgbClr val="FCD187"/>
      </a:accent4>
      <a:accent5>
        <a:srgbClr val="F2AE2F"/>
      </a:accent5>
      <a:accent6>
        <a:srgbClr val="053345"/>
      </a:accent6>
      <a:hlink>
        <a:srgbClr val="053345"/>
      </a:hlink>
      <a:folHlink>
        <a:srgbClr val="0533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78532</TotalTime>
  <Words>1523</Words>
  <PresentationFormat>Widescreen</PresentationFormat>
  <Paragraphs>207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Custom Template by SHOWEET</vt:lpstr>
      <vt:lpstr>showeet</vt:lpstr>
      <vt:lpstr>Your Awesome Presentation Title</vt:lpstr>
      <vt:lpstr>Lorem Ipsum Dolor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Credits &amp; Usage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Balloons - PowerPoint Template</dc:title>
  <dc:creator>showeet.com</dc:creator>
  <dc:description>© Copyright Showeet.com</dc:description>
  <dcterms:created xsi:type="dcterms:W3CDTF">2011-05-09T14:18:21Z</dcterms:created>
  <dcterms:modified xsi:type="dcterms:W3CDTF">2020-03-16T16:40:48Z</dcterms:modified>
  <cp:category>Templates</cp:category>
</cp:coreProperties>
</file>