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6" r:id="rId1"/>
    <p:sldMasterId id="2147483868" r:id="rId2"/>
  </p:sldMasterIdLst>
  <p:notesMasterIdLst>
    <p:notesMasterId r:id="rId35"/>
  </p:notesMasterIdLst>
  <p:handoutMasterIdLst>
    <p:handoutMasterId r:id="rId36"/>
  </p:handoutMasterIdLst>
  <p:sldIdLst>
    <p:sldId id="257" r:id="rId3"/>
    <p:sldId id="258" r:id="rId4"/>
    <p:sldId id="788" r:id="rId5"/>
    <p:sldId id="789" r:id="rId6"/>
    <p:sldId id="790" r:id="rId7"/>
    <p:sldId id="791" r:id="rId8"/>
    <p:sldId id="792" r:id="rId9"/>
    <p:sldId id="793" r:id="rId10"/>
    <p:sldId id="794" r:id="rId11"/>
    <p:sldId id="795" r:id="rId12"/>
    <p:sldId id="814" r:id="rId13"/>
    <p:sldId id="815" r:id="rId14"/>
    <p:sldId id="796" r:id="rId15"/>
    <p:sldId id="797" r:id="rId16"/>
    <p:sldId id="798" r:id="rId17"/>
    <p:sldId id="799" r:id="rId18"/>
    <p:sldId id="800" r:id="rId19"/>
    <p:sldId id="801" r:id="rId20"/>
    <p:sldId id="802" r:id="rId21"/>
    <p:sldId id="803" r:id="rId22"/>
    <p:sldId id="804" r:id="rId23"/>
    <p:sldId id="805" r:id="rId24"/>
    <p:sldId id="806" r:id="rId25"/>
    <p:sldId id="807" r:id="rId26"/>
    <p:sldId id="808" r:id="rId27"/>
    <p:sldId id="809" r:id="rId28"/>
    <p:sldId id="811" r:id="rId29"/>
    <p:sldId id="812" r:id="rId30"/>
    <p:sldId id="813" r:id="rId31"/>
    <p:sldId id="810" r:id="rId32"/>
    <p:sldId id="787" r:id="rId33"/>
    <p:sldId id="75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WORK by Showeet" id="{421119B9-56D2-824C-B5CE-7F0E6A8113FC}">
          <p14:sldIdLst>
            <p14:sldId id="257"/>
            <p14:sldId id="258"/>
            <p14:sldId id="788"/>
            <p14:sldId id="789"/>
            <p14:sldId id="790"/>
            <p14:sldId id="791"/>
            <p14:sldId id="792"/>
            <p14:sldId id="793"/>
            <p14:sldId id="794"/>
            <p14:sldId id="795"/>
            <p14:sldId id="814"/>
            <p14:sldId id="815"/>
            <p14:sldId id="796"/>
            <p14:sldId id="797"/>
            <p14:sldId id="798"/>
            <p14:sldId id="799"/>
            <p14:sldId id="800"/>
            <p14:sldId id="801"/>
            <p14:sldId id="802"/>
            <p14:sldId id="803"/>
            <p14:sldId id="804"/>
            <p14:sldId id="805"/>
            <p14:sldId id="806"/>
            <p14:sldId id="807"/>
            <p14:sldId id="808"/>
            <p14:sldId id="809"/>
            <p14:sldId id="811"/>
            <p14:sldId id="812"/>
            <p14:sldId id="813"/>
            <p14:sldId id="810"/>
          </p14:sldIdLst>
        </p14:section>
        <p14:section name="CREDITS &amp; COPYRIGHTS" id="{DA1C711B-1490-492D-A9FC-5332F90F7D37}">
          <p14:sldIdLst>
            <p14:sldId id="787"/>
            <p14:sldId id="7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15" autoAdjust="0"/>
    <p:restoredTop sz="92898" autoAdjust="0"/>
  </p:normalViewPr>
  <p:slideViewPr>
    <p:cSldViewPr snapToGrid="0" snapToObjects="1">
      <p:cViewPr varScale="1">
        <p:scale>
          <a:sx n="79" d="100"/>
          <a:sy n="79" d="100"/>
        </p:scale>
        <p:origin x="941" y="7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37620-2A00-864A-995B-4E7906C7AF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F9FDC4-D027-B940-BB76-7FF4D3C7DC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BC17C6-02B3-AE43-9E08-A67A1BE095A9}" type="datetimeFigureOut">
              <a:rPr lang="en-GB" smtClean="0"/>
              <a:t>12/04/2023</a:t>
            </a:fld>
            <a:endParaRPr lang="en-GB"/>
          </a:p>
        </p:txBody>
      </p:sp>
      <p:sp>
        <p:nvSpPr>
          <p:cNvPr id="4" name="Footer Placeholder 3">
            <a:extLst>
              <a:ext uri="{FF2B5EF4-FFF2-40B4-BE49-F238E27FC236}">
                <a16:creationId xmlns:a16="http://schemas.microsoft.com/office/drawing/2014/main" id="{D1FF45EE-B432-394B-B140-7DBA8E7863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B484E32-9AE2-6244-9A09-B93A8D4138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FD1E7B-D27A-6648-94C5-159D85C3B106}" type="slidenum">
              <a:rPr lang="en-GB" smtClean="0"/>
              <a:t>‹N°›</a:t>
            </a:fld>
            <a:endParaRPr lang="en-GB"/>
          </a:p>
        </p:txBody>
      </p:sp>
    </p:spTree>
    <p:extLst>
      <p:ext uri="{BB962C8B-B14F-4D97-AF65-F5344CB8AC3E}">
        <p14:creationId xmlns:p14="http://schemas.microsoft.com/office/powerpoint/2010/main" val="1802337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E5FC8-3CD7-E64B-90BF-F246F32DF2A1}" type="datetimeFigureOut">
              <a:rPr lang="en-GB" smtClean="0"/>
              <a:t>12/04/2023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18154-7734-3F40-80EB-A48166DB1DD3}" type="slidenum">
              <a:rPr lang="en-GB" smtClean="0"/>
              <a:t>‹N°›</a:t>
            </a:fld>
            <a:endParaRPr lang="en-GB"/>
          </a:p>
        </p:txBody>
      </p:sp>
    </p:spTree>
    <p:extLst>
      <p:ext uri="{BB962C8B-B14F-4D97-AF65-F5344CB8AC3E}">
        <p14:creationId xmlns:p14="http://schemas.microsoft.com/office/powerpoint/2010/main" val="61879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Creative &amp; Free PowerPoint and Google Slides Templates</a:t>
            </a:r>
            <a:endParaRPr lang="en-GB" dirty="0"/>
          </a:p>
        </p:txBody>
      </p:sp>
      <p:sp>
        <p:nvSpPr>
          <p:cNvPr id="4" name="Slide Number Placeholder 3"/>
          <p:cNvSpPr>
            <a:spLocks noGrp="1"/>
          </p:cNvSpPr>
          <p:nvPr>
            <p:ph type="sldNum" sz="quarter" idx="5"/>
          </p:nvPr>
        </p:nvSpPr>
        <p:spPr/>
        <p:txBody>
          <a:bodyPr/>
          <a:lstStyle/>
          <a:p>
            <a:fld id="{A5218154-7734-3F40-80EB-A48166DB1DD3}" type="slidenum">
              <a:rPr lang="en-GB" smtClean="0"/>
              <a:t>1</a:t>
            </a:fld>
            <a:endParaRPr lang="en-GB"/>
          </a:p>
        </p:txBody>
      </p:sp>
    </p:spTree>
    <p:extLst>
      <p:ext uri="{BB962C8B-B14F-4D97-AF65-F5344CB8AC3E}">
        <p14:creationId xmlns:p14="http://schemas.microsoft.com/office/powerpoint/2010/main" val="1813761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10</a:t>
            </a:fld>
            <a:endParaRPr lang="en-GB"/>
          </a:p>
        </p:txBody>
      </p:sp>
    </p:spTree>
    <p:extLst>
      <p:ext uri="{BB962C8B-B14F-4D97-AF65-F5344CB8AC3E}">
        <p14:creationId xmlns:p14="http://schemas.microsoft.com/office/powerpoint/2010/main" val="2366481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11</a:t>
            </a:fld>
            <a:endParaRPr lang="en-GB"/>
          </a:p>
        </p:txBody>
      </p:sp>
    </p:spTree>
    <p:extLst>
      <p:ext uri="{BB962C8B-B14F-4D97-AF65-F5344CB8AC3E}">
        <p14:creationId xmlns:p14="http://schemas.microsoft.com/office/powerpoint/2010/main" val="2352286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12</a:t>
            </a:fld>
            <a:endParaRPr lang="en-GB"/>
          </a:p>
        </p:txBody>
      </p:sp>
    </p:spTree>
    <p:extLst>
      <p:ext uri="{BB962C8B-B14F-4D97-AF65-F5344CB8AC3E}">
        <p14:creationId xmlns:p14="http://schemas.microsoft.com/office/powerpoint/2010/main" val="2549597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13</a:t>
            </a:fld>
            <a:endParaRPr lang="en-GB"/>
          </a:p>
        </p:txBody>
      </p:sp>
    </p:spTree>
    <p:extLst>
      <p:ext uri="{BB962C8B-B14F-4D97-AF65-F5344CB8AC3E}">
        <p14:creationId xmlns:p14="http://schemas.microsoft.com/office/powerpoint/2010/main" val="4032606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14</a:t>
            </a:fld>
            <a:endParaRPr lang="en-GB"/>
          </a:p>
        </p:txBody>
      </p:sp>
    </p:spTree>
    <p:extLst>
      <p:ext uri="{BB962C8B-B14F-4D97-AF65-F5344CB8AC3E}">
        <p14:creationId xmlns:p14="http://schemas.microsoft.com/office/powerpoint/2010/main" val="4260402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15</a:t>
            </a:fld>
            <a:endParaRPr lang="en-GB"/>
          </a:p>
        </p:txBody>
      </p:sp>
    </p:spTree>
    <p:extLst>
      <p:ext uri="{BB962C8B-B14F-4D97-AF65-F5344CB8AC3E}">
        <p14:creationId xmlns:p14="http://schemas.microsoft.com/office/powerpoint/2010/main" val="1102238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16</a:t>
            </a:fld>
            <a:endParaRPr lang="en-GB"/>
          </a:p>
        </p:txBody>
      </p:sp>
    </p:spTree>
    <p:extLst>
      <p:ext uri="{BB962C8B-B14F-4D97-AF65-F5344CB8AC3E}">
        <p14:creationId xmlns:p14="http://schemas.microsoft.com/office/powerpoint/2010/main" val="1245187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17</a:t>
            </a:fld>
            <a:endParaRPr lang="en-GB"/>
          </a:p>
        </p:txBody>
      </p:sp>
    </p:spTree>
    <p:extLst>
      <p:ext uri="{BB962C8B-B14F-4D97-AF65-F5344CB8AC3E}">
        <p14:creationId xmlns:p14="http://schemas.microsoft.com/office/powerpoint/2010/main" val="801317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18</a:t>
            </a:fld>
            <a:endParaRPr lang="en-GB"/>
          </a:p>
        </p:txBody>
      </p:sp>
    </p:spTree>
    <p:extLst>
      <p:ext uri="{BB962C8B-B14F-4D97-AF65-F5344CB8AC3E}">
        <p14:creationId xmlns:p14="http://schemas.microsoft.com/office/powerpoint/2010/main" val="1377979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19</a:t>
            </a:fld>
            <a:endParaRPr lang="en-GB"/>
          </a:p>
        </p:txBody>
      </p:sp>
    </p:spTree>
    <p:extLst>
      <p:ext uri="{BB962C8B-B14F-4D97-AF65-F5344CB8AC3E}">
        <p14:creationId xmlns:p14="http://schemas.microsoft.com/office/powerpoint/2010/main" val="3316697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Creative &amp; Free PowerPoint and Google Slides Templates</a:t>
            </a:r>
            <a:endParaRPr lang="en-US" noProof="1"/>
          </a:p>
        </p:txBody>
      </p:sp>
      <p:sp>
        <p:nvSpPr>
          <p:cNvPr id="4" name="Slide Number Placeholder 3"/>
          <p:cNvSpPr>
            <a:spLocks noGrp="1"/>
          </p:cNvSpPr>
          <p:nvPr>
            <p:ph type="sldNum" sz="quarter" idx="5"/>
          </p:nvPr>
        </p:nvSpPr>
        <p:spPr/>
        <p:txBody>
          <a:bodyPr/>
          <a:lstStyle/>
          <a:p>
            <a:fld id="{A5218154-7734-3F40-80EB-A48166DB1DD3}" type="slidenum">
              <a:rPr lang="en-GB" smtClean="0"/>
              <a:t>2</a:t>
            </a:fld>
            <a:endParaRPr lang="en-GB"/>
          </a:p>
        </p:txBody>
      </p:sp>
    </p:spTree>
    <p:extLst>
      <p:ext uri="{BB962C8B-B14F-4D97-AF65-F5344CB8AC3E}">
        <p14:creationId xmlns:p14="http://schemas.microsoft.com/office/powerpoint/2010/main" val="2284880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20</a:t>
            </a:fld>
            <a:endParaRPr lang="en-GB"/>
          </a:p>
        </p:txBody>
      </p:sp>
    </p:spTree>
    <p:extLst>
      <p:ext uri="{BB962C8B-B14F-4D97-AF65-F5344CB8AC3E}">
        <p14:creationId xmlns:p14="http://schemas.microsoft.com/office/powerpoint/2010/main" val="4089641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21</a:t>
            </a:fld>
            <a:endParaRPr lang="en-GB"/>
          </a:p>
        </p:txBody>
      </p:sp>
    </p:spTree>
    <p:extLst>
      <p:ext uri="{BB962C8B-B14F-4D97-AF65-F5344CB8AC3E}">
        <p14:creationId xmlns:p14="http://schemas.microsoft.com/office/powerpoint/2010/main" val="3006874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22</a:t>
            </a:fld>
            <a:endParaRPr lang="en-GB"/>
          </a:p>
        </p:txBody>
      </p:sp>
    </p:spTree>
    <p:extLst>
      <p:ext uri="{BB962C8B-B14F-4D97-AF65-F5344CB8AC3E}">
        <p14:creationId xmlns:p14="http://schemas.microsoft.com/office/powerpoint/2010/main" val="3868936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23</a:t>
            </a:fld>
            <a:endParaRPr lang="en-GB"/>
          </a:p>
        </p:txBody>
      </p:sp>
    </p:spTree>
    <p:extLst>
      <p:ext uri="{BB962C8B-B14F-4D97-AF65-F5344CB8AC3E}">
        <p14:creationId xmlns:p14="http://schemas.microsoft.com/office/powerpoint/2010/main" val="4111034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24</a:t>
            </a:fld>
            <a:endParaRPr lang="en-GB"/>
          </a:p>
        </p:txBody>
      </p:sp>
    </p:spTree>
    <p:extLst>
      <p:ext uri="{BB962C8B-B14F-4D97-AF65-F5344CB8AC3E}">
        <p14:creationId xmlns:p14="http://schemas.microsoft.com/office/powerpoint/2010/main" val="511252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25</a:t>
            </a:fld>
            <a:endParaRPr lang="en-GB"/>
          </a:p>
        </p:txBody>
      </p:sp>
    </p:spTree>
    <p:extLst>
      <p:ext uri="{BB962C8B-B14F-4D97-AF65-F5344CB8AC3E}">
        <p14:creationId xmlns:p14="http://schemas.microsoft.com/office/powerpoint/2010/main" val="3086988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26</a:t>
            </a:fld>
            <a:endParaRPr lang="en-GB"/>
          </a:p>
        </p:txBody>
      </p:sp>
    </p:spTree>
    <p:extLst>
      <p:ext uri="{BB962C8B-B14F-4D97-AF65-F5344CB8AC3E}">
        <p14:creationId xmlns:p14="http://schemas.microsoft.com/office/powerpoint/2010/main" val="3744272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27</a:t>
            </a:fld>
            <a:endParaRPr lang="en-GB"/>
          </a:p>
        </p:txBody>
      </p:sp>
    </p:spTree>
    <p:extLst>
      <p:ext uri="{BB962C8B-B14F-4D97-AF65-F5344CB8AC3E}">
        <p14:creationId xmlns:p14="http://schemas.microsoft.com/office/powerpoint/2010/main" val="1104645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28</a:t>
            </a:fld>
            <a:endParaRPr lang="en-GB"/>
          </a:p>
        </p:txBody>
      </p:sp>
    </p:spTree>
    <p:extLst>
      <p:ext uri="{BB962C8B-B14F-4D97-AF65-F5344CB8AC3E}">
        <p14:creationId xmlns:p14="http://schemas.microsoft.com/office/powerpoint/2010/main" val="1993217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29</a:t>
            </a:fld>
            <a:endParaRPr lang="en-GB"/>
          </a:p>
        </p:txBody>
      </p:sp>
    </p:spTree>
    <p:extLst>
      <p:ext uri="{BB962C8B-B14F-4D97-AF65-F5344CB8AC3E}">
        <p14:creationId xmlns:p14="http://schemas.microsoft.com/office/powerpoint/2010/main" val="2851953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3</a:t>
            </a:fld>
            <a:endParaRPr lang="en-GB"/>
          </a:p>
        </p:txBody>
      </p:sp>
    </p:spTree>
    <p:extLst>
      <p:ext uri="{BB962C8B-B14F-4D97-AF65-F5344CB8AC3E}">
        <p14:creationId xmlns:p14="http://schemas.microsoft.com/office/powerpoint/2010/main" val="1254448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30</a:t>
            </a:fld>
            <a:endParaRPr lang="en-GB"/>
          </a:p>
        </p:txBody>
      </p:sp>
    </p:spTree>
    <p:extLst>
      <p:ext uri="{BB962C8B-B14F-4D97-AF65-F5344CB8AC3E}">
        <p14:creationId xmlns:p14="http://schemas.microsoft.com/office/powerpoint/2010/main" val="4067946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96633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04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4</a:t>
            </a:fld>
            <a:endParaRPr lang="en-GB"/>
          </a:p>
        </p:txBody>
      </p:sp>
    </p:spTree>
    <p:extLst>
      <p:ext uri="{BB962C8B-B14F-4D97-AF65-F5344CB8AC3E}">
        <p14:creationId xmlns:p14="http://schemas.microsoft.com/office/powerpoint/2010/main" val="4162517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5</a:t>
            </a:fld>
            <a:endParaRPr lang="en-GB"/>
          </a:p>
        </p:txBody>
      </p:sp>
    </p:spTree>
    <p:extLst>
      <p:ext uri="{BB962C8B-B14F-4D97-AF65-F5344CB8AC3E}">
        <p14:creationId xmlns:p14="http://schemas.microsoft.com/office/powerpoint/2010/main" val="2470074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6</a:t>
            </a:fld>
            <a:endParaRPr lang="en-GB"/>
          </a:p>
        </p:txBody>
      </p:sp>
    </p:spTree>
    <p:extLst>
      <p:ext uri="{BB962C8B-B14F-4D97-AF65-F5344CB8AC3E}">
        <p14:creationId xmlns:p14="http://schemas.microsoft.com/office/powerpoint/2010/main" val="1765870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7</a:t>
            </a:fld>
            <a:endParaRPr lang="en-GB"/>
          </a:p>
        </p:txBody>
      </p:sp>
    </p:spTree>
    <p:extLst>
      <p:ext uri="{BB962C8B-B14F-4D97-AF65-F5344CB8AC3E}">
        <p14:creationId xmlns:p14="http://schemas.microsoft.com/office/powerpoint/2010/main" val="897861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8</a:t>
            </a:fld>
            <a:endParaRPr lang="en-GB"/>
          </a:p>
        </p:txBody>
      </p:sp>
    </p:spTree>
    <p:extLst>
      <p:ext uri="{BB962C8B-B14F-4D97-AF65-F5344CB8AC3E}">
        <p14:creationId xmlns:p14="http://schemas.microsoft.com/office/powerpoint/2010/main" val="1701487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9</a:t>
            </a:fld>
            <a:endParaRPr lang="en-GB"/>
          </a:p>
        </p:txBody>
      </p:sp>
    </p:spTree>
    <p:extLst>
      <p:ext uri="{BB962C8B-B14F-4D97-AF65-F5344CB8AC3E}">
        <p14:creationId xmlns:p14="http://schemas.microsoft.com/office/powerpoint/2010/main" val="324278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howeet.com/" TargetMode="External"/><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01">
    <p:bg>
      <p:bgPr>
        <a:solidFill>
          <a:schemeClr val="bg1"/>
        </a:solidFill>
        <a:effectLst/>
      </p:bgPr>
    </p:bg>
    <p:spTree>
      <p:nvGrpSpPr>
        <p:cNvPr id="1" name=""/>
        <p:cNvGrpSpPr/>
        <p:nvPr/>
      </p:nvGrpSpPr>
      <p:grpSpPr>
        <a:xfrm>
          <a:off x="0" y="0"/>
          <a:ext cx="0" cy="0"/>
          <a:chOff x="0" y="0"/>
          <a:chExt cx="0" cy="0"/>
        </a:xfrm>
      </p:grpSpPr>
      <p:sp>
        <p:nvSpPr>
          <p:cNvPr id="199" name="Circle">
            <a:extLst>
              <a:ext uri="{FF2B5EF4-FFF2-40B4-BE49-F238E27FC236}">
                <a16:creationId xmlns:a16="http://schemas.microsoft.com/office/drawing/2014/main" id="{6BB8871C-A9BE-1943-B938-85844BD27C39}"/>
              </a:ext>
            </a:extLst>
          </p:cNvPr>
          <p:cNvSpPr/>
          <p:nvPr/>
        </p:nvSpPr>
        <p:spPr>
          <a:xfrm>
            <a:off x="6869132" y="2356319"/>
            <a:ext cx="2217113"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01" name="Shape">
            <a:extLst>
              <a:ext uri="{FF2B5EF4-FFF2-40B4-BE49-F238E27FC236}">
                <a16:creationId xmlns:a16="http://schemas.microsoft.com/office/drawing/2014/main" id="{36621039-78F2-A84D-A16C-EF4A3D9D7F64}"/>
              </a:ext>
            </a:extLst>
          </p:cNvPr>
          <p:cNvSpPr/>
          <p:nvPr/>
        </p:nvSpPr>
        <p:spPr>
          <a:xfrm>
            <a:off x="996796" y="0"/>
            <a:ext cx="10839604" cy="6858000"/>
          </a:xfrm>
          <a:custGeom>
            <a:avLst/>
            <a:gdLst/>
            <a:ahLst/>
            <a:cxnLst>
              <a:cxn ang="0">
                <a:pos x="wd2" y="hd2"/>
              </a:cxn>
              <a:cxn ang="5400000">
                <a:pos x="wd2" y="hd2"/>
              </a:cxn>
              <a:cxn ang="10800000">
                <a:pos x="wd2" y="hd2"/>
              </a:cxn>
              <a:cxn ang="16200000">
                <a:pos x="wd2" y="hd2"/>
              </a:cxn>
            </a:cxnLst>
            <a:rect l="0" t="0" r="r" b="b"/>
            <a:pathLst>
              <a:path w="21494" h="21600" extrusionOk="0">
                <a:moveTo>
                  <a:pt x="14579" y="6371"/>
                </a:moveTo>
                <a:cubicBezTo>
                  <a:pt x="15043" y="5573"/>
                  <a:pt x="15702" y="5141"/>
                  <a:pt x="16386" y="5153"/>
                </a:cubicBezTo>
                <a:cubicBezTo>
                  <a:pt x="16408" y="5153"/>
                  <a:pt x="16431" y="5153"/>
                  <a:pt x="16452" y="5153"/>
                </a:cubicBezTo>
                <a:cubicBezTo>
                  <a:pt x="18231" y="5129"/>
                  <a:pt x="19666" y="2811"/>
                  <a:pt x="19668" y="0"/>
                </a:cubicBezTo>
                <a:lnTo>
                  <a:pt x="13179" y="0"/>
                </a:lnTo>
                <a:cubicBezTo>
                  <a:pt x="13179" y="429"/>
                  <a:pt x="13213" y="849"/>
                  <a:pt x="13276" y="1248"/>
                </a:cubicBezTo>
                <a:cubicBezTo>
                  <a:pt x="13383" y="1938"/>
                  <a:pt x="13266" y="2670"/>
                  <a:pt x="12962" y="3192"/>
                </a:cubicBezTo>
                <a:lnTo>
                  <a:pt x="12956" y="3201"/>
                </a:lnTo>
                <a:cubicBezTo>
                  <a:pt x="12505" y="3977"/>
                  <a:pt x="11759" y="4106"/>
                  <a:pt x="11217" y="3495"/>
                </a:cubicBezTo>
                <a:cubicBezTo>
                  <a:pt x="10088" y="2223"/>
                  <a:pt x="8715" y="1464"/>
                  <a:pt x="7233" y="1425"/>
                </a:cubicBezTo>
                <a:cubicBezTo>
                  <a:pt x="3274" y="1320"/>
                  <a:pt x="7" y="6407"/>
                  <a:pt x="0" y="12697"/>
                </a:cubicBezTo>
                <a:cubicBezTo>
                  <a:pt x="-4" y="16309"/>
                  <a:pt x="1059" y="19527"/>
                  <a:pt x="2715" y="21600"/>
                </a:cubicBezTo>
                <a:lnTo>
                  <a:pt x="11506" y="21600"/>
                </a:lnTo>
                <a:cubicBezTo>
                  <a:pt x="11791" y="21243"/>
                  <a:pt x="12059" y="20853"/>
                  <a:pt x="12307" y="20430"/>
                </a:cubicBezTo>
                <a:cubicBezTo>
                  <a:pt x="12817" y="19563"/>
                  <a:pt x="13629" y="19350"/>
                  <a:pt x="14280" y="19926"/>
                </a:cubicBezTo>
                <a:lnTo>
                  <a:pt x="14280" y="19926"/>
                </a:lnTo>
                <a:cubicBezTo>
                  <a:pt x="14681" y="20280"/>
                  <a:pt x="14969" y="20886"/>
                  <a:pt x="15070" y="21597"/>
                </a:cubicBezTo>
                <a:lnTo>
                  <a:pt x="21428" y="21597"/>
                </a:lnTo>
                <a:cubicBezTo>
                  <a:pt x="21458" y="21354"/>
                  <a:pt x="21479" y="21102"/>
                  <a:pt x="21488" y="20847"/>
                </a:cubicBezTo>
                <a:cubicBezTo>
                  <a:pt x="21596" y="17659"/>
                  <a:pt x="20010" y="15190"/>
                  <a:pt x="18004" y="15427"/>
                </a:cubicBezTo>
                <a:cubicBezTo>
                  <a:pt x="17555" y="15481"/>
                  <a:pt x="17130" y="15679"/>
                  <a:pt x="16750" y="15994"/>
                </a:cubicBezTo>
                <a:cubicBezTo>
                  <a:pt x="16257" y="16402"/>
                  <a:pt x="15670" y="16411"/>
                  <a:pt x="15173" y="16015"/>
                </a:cubicBezTo>
                <a:lnTo>
                  <a:pt x="15145" y="15994"/>
                </a:lnTo>
                <a:cubicBezTo>
                  <a:pt x="14528" y="15502"/>
                  <a:pt x="14159" y="14467"/>
                  <a:pt x="14207" y="13372"/>
                </a:cubicBezTo>
                <a:cubicBezTo>
                  <a:pt x="14216" y="13156"/>
                  <a:pt x="14220" y="12937"/>
                  <a:pt x="14220" y="12718"/>
                </a:cubicBezTo>
                <a:cubicBezTo>
                  <a:pt x="14220" y="11755"/>
                  <a:pt x="14144" y="10819"/>
                  <a:pt x="14001" y="9929"/>
                </a:cubicBezTo>
                <a:cubicBezTo>
                  <a:pt x="13801" y="8672"/>
                  <a:pt x="14014" y="7337"/>
                  <a:pt x="14569" y="6386"/>
                </a:cubicBezTo>
                <a:lnTo>
                  <a:pt x="14579" y="6371"/>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00" name="Circle">
            <a:extLst>
              <a:ext uri="{FF2B5EF4-FFF2-40B4-BE49-F238E27FC236}">
                <a16:creationId xmlns:a16="http://schemas.microsoft.com/office/drawing/2014/main" id="{A81BD5C6-782C-8B47-B63B-3345278DA766}"/>
              </a:ext>
            </a:extLst>
          </p:cNvPr>
          <p:cNvSpPr/>
          <p:nvPr/>
        </p:nvSpPr>
        <p:spPr>
          <a:xfrm>
            <a:off x="9730007" y="1952354"/>
            <a:ext cx="956176" cy="956178"/>
          </a:xfrm>
          <a:prstGeom prst="ellipse">
            <a:avLst/>
          </a:prstGeom>
          <a:solidFill>
            <a:schemeClr val="accent5">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204" name="Shape">
            <a:extLst>
              <a:ext uri="{FF2B5EF4-FFF2-40B4-BE49-F238E27FC236}">
                <a16:creationId xmlns:a16="http://schemas.microsoft.com/office/drawing/2014/main" id="{1072F14E-AD51-2149-8E95-327814D995D0}"/>
              </a:ext>
            </a:extLst>
          </p:cNvPr>
          <p:cNvSpPr/>
          <p:nvPr/>
        </p:nvSpPr>
        <p:spPr>
          <a:xfrm>
            <a:off x="1339648" y="786656"/>
            <a:ext cx="6505624" cy="6071344"/>
          </a:xfrm>
          <a:custGeom>
            <a:avLst/>
            <a:gdLst/>
            <a:ahLst/>
            <a:cxnLst>
              <a:cxn ang="0">
                <a:pos x="wd2" y="hd2"/>
              </a:cxn>
              <a:cxn ang="5400000">
                <a:pos x="wd2" y="hd2"/>
              </a:cxn>
              <a:cxn ang="10800000">
                <a:pos x="wd2" y="hd2"/>
              </a:cxn>
              <a:cxn ang="16200000">
                <a:pos x="wd2" y="hd2"/>
              </a:cxn>
            </a:cxnLst>
            <a:rect l="0" t="0" r="r" b="b"/>
            <a:pathLst>
              <a:path w="21600" h="21600" extrusionOk="0">
                <a:moveTo>
                  <a:pt x="18435" y="3388"/>
                </a:moveTo>
                <a:cubicBezTo>
                  <a:pt x="17442" y="2324"/>
                  <a:pt x="16288" y="1491"/>
                  <a:pt x="15001" y="908"/>
                </a:cubicBezTo>
                <a:cubicBezTo>
                  <a:pt x="13670" y="305"/>
                  <a:pt x="12256" y="0"/>
                  <a:pt x="10798" y="0"/>
                </a:cubicBezTo>
                <a:cubicBezTo>
                  <a:pt x="9341" y="0"/>
                  <a:pt x="7924" y="305"/>
                  <a:pt x="6596" y="908"/>
                </a:cubicBezTo>
                <a:cubicBezTo>
                  <a:pt x="5309" y="1491"/>
                  <a:pt x="4155" y="2324"/>
                  <a:pt x="3162" y="3388"/>
                </a:cubicBezTo>
                <a:cubicBezTo>
                  <a:pt x="2169" y="4452"/>
                  <a:pt x="1391" y="5689"/>
                  <a:pt x="847" y="7068"/>
                </a:cubicBezTo>
                <a:cubicBezTo>
                  <a:pt x="285" y="8494"/>
                  <a:pt x="0" y="10009"/>
                  <a:pt x="0" y="11571"/>
                </a:cubicBezTo>
                <a:cubicBezTo>
                  <a:pt x="0" y="13133"/>
                  <a:pt x="285" y="14651"/>
                  <a:pt x="847" y="16074"/>
                </a:cubicBezTo>
                <a:cubicBezTo>
                  <a:pt x="1391" y="17453"/>
                  <a:pt x="2169" y="18690"/>
                  <a:pt x="3162" y="19753"/>
                </a:cubicBezTo>
                <a:cubicBezTo>
                  <a:pt x="3839" y="20478"/>
                  <a:pt x="4591" y="21095"/>
                  <a:pt x="5407" y="21600"/>
                </a:cubicBezTo>
                <a:lnTo>
                  <a:pt x="16193" y="21600"/>
                </a:lnTo>
                <a:cubicBezTo>
                  <a:pt x="17009" y="21095"/>
                  <a:pt x="17761" y="20478"/>
                  <a:pt x="18438" y="19753"/>
                </a:cubicBezTo>
                <a:cubicBezTo>
                  <a:pt x="19431" y="18690"/>
                  <a:pt x="20209" y="17453"/>
                  <a:pt x="20753" y="16074"/>
                </a:cubicBezTo>
                <a:cubicBezTo>
                  <a:pt x="21315" y="14647"/>
                  <a:pt x="21600" y="13133"/>
                  <a:pt x="21600" y="11571"/>
                </a:cubicBezTo>
                <a:cubicBezTo>
                  <a:pt x="21600" y="10009"/>
                  <a:pt x="21315" y="8491"/>
                  <a:pt x="20753" y="7068"/>
                </a:cubicBezTo>
                <a:cubicBezTo>
                  <a:pt x="20206" y="5689"/>
                  <a:pt x="19425" y="4452"/>
                  <a:pt x="18435" y="338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7" name="Text Placeholder 2">
            <a:extLst>
              <a:ext uri="{FF2B5EF4-FFF2-40B4-BE49-F238E27FC236}">
                <a16:creationId xmlns:a16="http://schemas.microsoft.com/office/drawing/2014/main" id="{124D2B9F-4060-AF4A-805C-962332D5A61B}"/>
              </a:ext>
            </a:extLst>
          </p:cNvPr>
          <p:cNvSpPr>
            <a:spLocks noGrp="1"/>
          </p:cNvSpPr>
          <p:nvPr userDrawn="1">
            <p:ph type="body" idx="1"/>
          </p:nvPr>
        </p:nvSpPr>
        <p:spPr>
          <a:xfrm>
            <a:off x="2246779" y="3773258"/>
            <a:ext cx="4691362" cy="800173"/>
          </a:xfrm>
        </p:spPr>
        <p:txBody>
          <a:bodyPr/>
          <a:lstStyle>
            <a:lvl1pPr marL="0" indent="0" algn="ctr">
              <a:buNone/>
              <a:defRPr sz="2400" b="0" i="0">
                <a:solidFill>
                  <a:schemeClr val="accent3"/>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6" name="Title 15">
            <a:extLst>
              <a:ext uri="{FF2B5EF4-FFF2-40B4-BE49-F238E27FC236}">
                <a16:creationId xmlns:a16="http://schemas.microsoft.com/office/drawing/2014/main" id="{1CE6B6E6-73F9-E540-8A32-A72BA46DC3D9}"/>
              </a:ext>
            </a:extLst>
          </p:cNvPr>
          <p:cNvSpPr>
            <a:spLocks noGrp="1"/>
          </p:cNvSpPr>
          <p:nvPr userDrawn="1">
            <p:ph type="title" hasCustomPrompt="1"/>
          </p:nvPr>
        </p:nvSpPr>
        <p:spPr>
          <a:xfrm>
            <a:off x="2246780" y="1586204"/>
            <a:ext cx="4691361" cy="2052267"/>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13" name="Freeform 207">
            <a:extLst>
              <a:ext uri="{FF2B5EF4-FFF2-40B4-BE49-F238E27FC236}">
                <a16:creationId xmlns:a16="http://schemas.microsoft.com/office/drawing/2014/main" id="{ABB39467-B462-4756-8458-56B96A6A4706}"/>
              </a:ext>
            </a:extLst>
          </p:cNvPr>
          <p:cNvSpPr>
            <a:spLocks noGrp="1"/>
          </p:cNvSpPr>
          <p:nvPr>
            <p:ph type="pic" sz="quarter" idx="10" hasCustomPrompt="1"/>
          </p:nvPr>
        </p:nvSpPr>
        <p:spPr>
          <a:xfrm>
            <a:off x="3668616" y="4791871"/>
            <a:ext cx="1847688" cy="1847688"/>
          </a:xfrm>
          <a:custGeom>
            <a:avLst/>
            <a:gdLst>
              <a:gd name="connsiteX0" fmla="*/ 923844 w 1847688"/>
              <a:gd name="connsiteY0" fmla="*/ 0 h 1847688"/>
              <a:gd name="connsiteX1" fmla="*/ 1847688 w 1847688"/>
              <a:gd name="connsiteY1" fmla="*/ 923844 h 1847688"/>
              <a:gd name="connsiteX2" fmla="*/ 923844 w 1847688"/>
              <a:gd name="connsiteY2" fmla="*/ 1847688 h 1847688"/>
              <a:gd name="connsiteX3" fmla="*/ 0 w 1847688"/>
              <a:gd name="connsiteY3" fmla="*/ 923844 h 1847688"/>
              <a:gd name="connsiteX4" fmla="*/ 923844 w 1847688"/>
              <a:gd name="connsiteY4" fmla="*/ 0 h 1847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688" h="1847688">
                <a:moveTo>
                  <a:pt x="923844" y="0"/>
                </a:moveTo>
                <a:cubicBezTo>
                  <a:pt x="1434069" y="0"/>
                  <a:pt x="1847688" y="413619"/>
                  <a:pt x="1847688" y="923844"/>
                </a:cubicBezTo>
                <a:cubicBezTo>
                  <a:pt x="1847688" y="1434069"/>
                  <a:pt x="1434069" y="1847688"/>
                  <a:pt x="923844" y="1847688"/>
                </a:cubicBezTo>
                <a:cubicBezTo>
                  <a:pt x="413619" y="1847688"/>
                  <a:pt x="0" y="1434069"/>
                  <a:pt x="0" y="923844"/>
                </a:cubicBezTo>
                <a:cubicBezTo>
                  <a:pt x="0" y="413619"/>
                  <a:pt x="413619" y="0"/>
                  <a:pt x="923844" y="0"/>
                </a:cubicBezTo>
                <a:close/>
              </a:path>
            </a:pathLst>
          </a:cu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anchor="ctr">
            <a:noAutofit/>
          </a:bodyPr>
          <a:lstStyle>
            <a:lvl1pPr marL="0" indent="0" algn="ctr">
              <a:buNone/>
              <a:defRPr>
                <a:solidFill>
                  <a:schemeClr val="accent4"/>
                </a:solidFill>
              </a:defRPr>
            </a:lvl1pPr>
          </a:lstStyle>
          <a:p>
            <a:r>
              <a:rPr lang="en-US" dirty="0"/>
              <a:t>Your logo here</a:t>
            </a:r>
          </a:p>
        </p:txBody>
      </p:sp>
      <p:sp>
        <p:nvSpPr>
          <p:cNvPr id="14" name="Freeform 218">
            <a:extLst>
              <a:ext uri="{FF2B5EF4-FFF2-40B4-BE49-F238E27FC236}">
                <a16:creationId xmlns:a16="http://schemas.microsoft.com/office/drawing/2014/main" id="{2101E63E-2402-47BE-BB22-2E9A7FC8A622}"/>
              </a:ext>
            </a:extLst>
          </p:cNvPr>
          <p:cNvSpPr>
            <a:spLocks noGrp="1"/>
          </p:cNvSpPr>
          <p:nvPr>
            <p:ph type="pic" sz="quarter" idx="11"/>
          </p:nvPr>
        </p:nvSpPr>
        <p:spPr>
          <a:xfrm>
            <a:off x="7977651" y="0"/>
            <a:ext cx="2605677" cy="1302840"/>
          </a:xfrm>
          <a:custGeom>
            <a:avLst/>
            <a:gdLst>
              <a:gd name="connsiteX0" fmla="*/ 0 w 2605677"/>
              <a:gd name="connsiteY0" fmla="*/ 0 h 1302840"/>
              <a:gd name="connsiteX1" fmla="*/ 2605677 w 2605677"/>
              <a:gd name="connsiteY1" fmla="*/ 0 h 1302840"/>
              <a:gd name="connsiteX2" fmla="*/ 2223752 w 2605677"/>
              <a:gd name="connsiteY2" fmla="*/ 920915 h 1302840"/>
              <a:gd name="connsiteX3" fmla="*/ 1302839 w 2605677"/>
              <a:gd name="connsiteY3" fmla="*/ 1302840 h 1302840"/>
              <a:gd name="connsiteX4" fmla="*/ 381925 w 2605677"/>
              <a:gd name="connsiteY4" fmla="*/ 920915 h 1302840"/>
              <a:gd name="connsiteX5" fmla="*/ 0 w 2605677"/>
              <a:gd name="connsiteY5" fmla="*/ 0 h 130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5677" h="1302840">
                <a:moveTo>
                  <a:pt x="0" y="0"/>
                </a:moveTo>
                <a:lnTo>
                  <a:pt x="2605677" y="0"/>
                </a:lnTo>
                <a:cubicBezTo>
                  <a:pt x="2605677" y="347605"/>
                  <a:pt x="2469482" y="675245"/>
                  <a:pt x="2223752" y="920915"/>
                </a:cubicBezTo>
                <a:cubicBezTo>
                  <a:pt x="1978023" y="1167610"/>
                  <a:pt x="1650503" y="1302840"/>
                  <a:pt x="1302839" y="1302840"/>
                </a:cubicBezTo>
                <a:cubicBezTo>
                  <a:pt x="955174" y="1302840"/>
                  <a:pt x="627655" y="1166645"/>
                  <a:pt x="381925" y="920915"/>
                </a:cubicBezTo>
                <a:cubicBezTo>
                  <a:pt x="135230" y="675245"/>
                  <a:pt x="0" y="347605"/>
                  <a:pt x="0" y="0"/>
                </a:cubicBezTo>
                <a:close/>
              </a:path>
            </a:pathLst>
          </a:custGeom>
          <a:noFill/>
        </p:spPr>
        <p:txBody>
          <a:bodyPr wrap="square" anchor="ctr">
            <a:noAutofit/>
          </a:bodyPr>
          <a:lstStyle>
            <a:lvl1pPr marL="0" indent="0" algn="ctr">
              <a:buNone/>
              <a:defRPr>
                <a:solidFill>
                  <a:schemeClr val="accent1"/>
                </a:solidFill>
              </a:defRPr>
            </a:lvl1pPr>
          </a:lstStyle>
          <a:p>
            <a:endParaRPr lang="en-US" dirty="0"/>
          </a:p>
        </p:txBody>
      </p:sp>
      <p:sp>
        <p:nvSpPr>
          <p:cNvPr id="15" name="Freeform 219">
            <a:extLst>
              <a:ext uri="{FF2B5EF4-FFF2-40B4-BE49-F238E27FC236}">
                <a16:creationId xmlns:a16="http://schemas.microsoft.com/office/drawing/2014/main" id="{DAF85AFB-26C4-44A1-A975-40C75D09F527}"/>
              </a:ext>
            </a:extLst>
          </p:cNvPr>
          <p:cNvSpPr>
            <a:spLocks noGrp="1"/>
          </p:cNvSpPr>
          <p:nvPr>
            <p:ph type="pic" sz="quarter" idx="12"/>
          </p:nvPr>
        </p:nvSpPr>
        <p:spPr>
          <a:xfrm>
            <a:off x="8901448" y="5228498"/>
            <a:ext cx="2604727" cy="1629502"/>
          </a:xfrm>
          <a:custGeom>
            <a:avLst/>
            <a:gdLst>
              <a:gd name="connsiteX0" fmla="*/ 1302846 w 2604727"/>
              <a:gd name="connsiteY0" fmla="*/ 0 h 1629502"/>
              <a:gd name="connsiteX1" fmla="*/ 2222821 w 2604727"/>
              <a:gd name="connsiteY1" fmla="*/ 381877 h 1629502"/>
              <a:gd name="connsiteX2" fmla="*/ 2604727 w 2604727"/>
              <a:gd name="connsiteY2" fmla="*/ 1302847 h 1629502"/>
              <a:gd name="connsiteX3" fmla="*/ 2563727 w 2604727"/>
              <a:gd name="connsiteY3" fmla="*/ 1629502 h 1629502"/>
              <a:gd name="connsiteX4" fmla="*/ 41000 w 2604727"/>
              <a:gd name="connsiteY4" fmla="*/ 1629502 h 1629502"/>
              <a:gd name="connsiteX5" fmla="*/ 0 w 2604727"/>
              <a:gd name="connsiteY5" fmla="*/ 1302847 h 1629502"/>
              <a:gd name="connsiteX6" fmla="*/ 381906 w 2604727"/>
              <a:gd name="connsiteY6" fmla="*/ 381877 h 1629502"/>
              <a:gd name="connsiteX7" fmla="*/ 1302846 w 2604727"/>
              <a:gd name="connsiteY7" fmla="*/ 0 h 162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4727" h="1629502">
                <a:moveTo>
                  <a:pt x="1302846" y="0"/>
                </a:moveTo>
                <a:cubicBezTo>
                  <a:pt x="1651349" y="0"/>
                  <a:pt x="1978025" y="136169"/>
                  <a:pt x="2222821" y="381877"/>
                </a:cubicBezTo>
                <a:cubicBezTo>
                  <a:pt x="2469547" y="627585"/>
                  <a:pt x="2604727" y="955220"/>
                  <a:pt x="2604727" y="1302847"/>
                </a:cubicBezTo>
                <a:cubicBezTo>
                  <a:pt x="2604727" y="1414272"/>
                  <a:pt x="2591341" y="1523811"/>
                  <a:pt x="2563727" y="1629502"/>
                </a:cubicBezTo>
                <a:lnTo>
                  <a:pt x="41000" y="1629502"/>
                </a:lnTo>
                <a:cubicBezTo>
                  <a:pt x="14230" y="1524716"/>
                  <a:pt x="0" y="1414272"/>
                  <a:pt x="0" y="1302847"/>
                </a:cubicBezTo>
                <a:cubicBezTo>
                  <a:pt x="0" y="955220"/>
                  <a:pt x="136145" y="627585"/>
                  <a:pt x="381906" y="381877"/>
                </a:cubicBezTo>
                <a:cubicBezTo>
                  <a:pt x="627667" y="135264"/>
                  <a:pt x="955187" y="0"/>
                  <a:pt x="1302846"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327892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FF8121D-FBBB-4D25-B9DC-D22053C8169B}"/>
              </a:ext>
            </a:extLst>
          </p:cNvPr>
          <p:cNvGrpSpPr/>
          <p:nvPr userDrawn="1"/>
        </p:nvGrpSpPr>
        <p:grpSpPr>
          <a:xfrm>
            <a:off x="1524" y="0"/>
            <a:ext cx="12188952" cy="6858000"/>
            <a:chOff x="-543877" y="-501644"/>
            <a:chExt cx="12188952" cy="6858000"/>
          </a:xfrm>
        </p:grpSpPr>
        <p:sp>
          <p:nvSpPr>
            <p:cNvPr id="13" name="Shape">
              <a:extLst>
                <a:ext uri="{FF2B5EF4-FFF2-40B4-BE49-F238E27FC236}">
                  <a16:creationId xmlns:a16="http://schemas.microsoft.com/office/drawing/2014/main" id="{B724EE07-E1CF-4513-9F32-B0E4D608DE3D}"/>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85DD89B0-9774-4B49-8642-603C80E4B8C1}"/>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3" name="Date Placeholder 2">
            <a:extLst>
              <a:ext uri="{FF2B5EF4-FFF2-40B4-BE49-F238E27FC236}">
                <a16:creationId xmlns:a16="http://schemas.microsoft.com/office/drawing/2014/main" id="{71786371-07F7-2C42-9684-56575E88273C}"/>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7CA12569-0F63-D945-8CBE-6025F9D2CBDE}"/>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8456240E-2805-BB48-BD2E-D9E9F2EBC478}"/>
              </a:ext>
            </a:extLst>
          </p:cNvPr>
          <p:cNvSpPr>
            <a:spLocks noGrp="1"/>
          </p:cNvSpPr>
          <p:nvPr>
            <p:ph type="sldNum" sz="quarter" idx="12"/>
          </p:nvPr>
        </p:nvSpPr>
        <p:spPr/>
        <p:txBody>
          <a:bodyPr/>
          <a:lstStyle/>
          <a:p>
            <a:fld id="{CE7809C5-EAA0-BC41-804F-8C0058248A03}" type="slidenum">
              <a:rPr lang="en-GB" smtClean="0"/>
              <a:t>‹N°›</a:t>
            </a:fld>
            <a:endParaRPr lang="en-GB"/>
          </a:p>
        </p:txBody>
      </p:sp>
      <p:sp>
        <p:nvSpPr>
          <p:cNvPr id="9" name="Title 1">
            <a:extLst>
              <a:ext uri="{FF2B5EF4-FFF2-40B4-BE49-F238E27FC236}">
                <a16:creationId xmlns:a16="http://schemas.microsoft.com/office/drawing/2014/main" id="{12CAA398-3EB2-3C42-88E2-4A956C0BDB45}"/>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A32C8F2D-90A1-B84C-8572-31CC605DDDC1}"/>
              </a:ext>
            </a:extLst>
          </p:cNvPr>
          <p:cNvSpPr>
            <a:spLocks noGrp="1"/>
          </p:cNvSpPr>
          <p:nvPr>
            <p:ph idx="1"/>
          </p:nvPr>
        </p:nvSpPr>
        <p:spPr>
          <a:xfrm>
            <a:off x="838200" y="2103270"/>
            <a:ext cx="10515600"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a:extLst>
              <a:ext uri="{FF2B5EF4-FFF2-40B4-BE49-F238E27FC236}">
                <a16:creationId xmlns:a16="http://schemas.microsoft.com/office/drawing/2014/main" id="{AA6C3F62-43F7-A944-BE52-73B39E345F39}"/>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5"/>
                </a:solidFill>
              </a:defRPr>
            </a:lvl1pPr>
          </a:lstStyle>
          <a:p>
            <a:pPr lvl="0"/>
            <a:endParaRPr lang="en-US" dirty="0"/>
          </a:p>
        </p:txBody>
      </p:sp>
    </p:spTree>
    <p:extLst>
      <p:ext uri="{BB962C8B-B14F-4D97-AF65-F5344CB8AC3E}">
        <p14:creationId xmlns:p14="http://schemas.microsoft.com/office/powerpoint/2010/main" val="70789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7DA8CFA3-F16A-4B6D-932A-1110E6847892}"/>
              </a:ext>
            </a:extLst>
          </p:cNvPr>
          <p:cNvGrpSpPr/>
          <p:nvPr userDrawn="1"/>
        </p:nvGrpSpPr>
        <p:grpSpPr>
          <a:xfrm>
            <a:off x="1524" y="0"/>
            <a:ext cx="12188952" cy="6858000"/>
            <a:chOff x="-543877" y="-501644"/>
            <a:chExt cx="12188952" cy="6858000"/>
          </a:xfrm>
        </p:grpSpPr>
        <p:sp>
          <p:nvSpPr>
            <p:cNvPr id="20" name="Shape">
              <a:extLst>
                <a:ext uri="{FF2B5EF4-FFF2-40B4-BE49-F238E27FC236}">
                  <a16:creationId xmlns:a16="http://schemas.microsoft.com/office/drawing/2014/main" id="{C4DB1000-63FC-4A7D-9EB3-3168E02BAE92}"/>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87DC0865-DC34-4735-A533-581EFEA0A6FD}"/>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4" name="Date Placeholder 3"/>
          <p:cNvSpPr>
            <a:spLocks noGrp="1"/>
          </p:cNvSpPr>
          <p:nvPr>
            <p:ph type="dt" sz="half" idx="10"/>
          </p:nvPr>
        </p:nvSpPr>
        <p:spPr/>
        <p:txBody>
          <a:bodyPr/>
          <a:lstStyle/>
          <a:p>
            <a:r>
              <a:rPr lang="en-US"/>
              <a:t>Date</a:t>
            </a:r>
            <a:endParaRPr lang="en-GB"/>
          </a:p>
        </p:txBody>
      </p:sp>
      <p:sp>
        <p:nvSpPr>
          <p:cNvPr id="5" name="Footer Placeholder 4"/>
          <p:cNvSpPr>
            <a:spLocks noGrp="1"/>
          </p:cNvSpPr>
          <p:nvPr>
            <p:ph type="ftr" sz="quarter" idx="11"/>
          </p:nvPr>
        </p:nvSpPr>
        <p:spPr/>
        <p:txBody>
          <a:bodyPr/>
          <a:lstStyle/>
          <a:p>
            <a:r>
              <a:rPr lang="en-GB"/>
              <a:t>Your Footer Here</a:t>
            </a:r>
          </a:p>
        </p:txBody>
      </p:sp>
      <p:sp>
        <p:nvSpPr>
          <p:cNvPr id="6" name="Slide Number Placeholder 5"/>
          <p:cNvSpPr>
            <a:spLocks noGrp="1"/>
          </p:cNvSpPr>
          <p:nvPr>
            <p:ph type="sldNum" sz="quarter" idx="12"/>
          </p:nvPr>
        </p:nvSpPr>
        <p:spPr/>
        <p:txBody>
          <a:bodyPr/>
          <a:lstStyle/>
          <a:p>
            <a:fld id="{CE7809C5-EAA0-BC41-804F-8C0058248A03}" type="slidenum">
              <a:rPr lang="en-GB" smtClean="0"/>
              <a:t>‹N°›</a:t>
            </a:fld>
            <a:endParaRPr lang="en-GB"/>
          </a:p>
        </p:txBody>
      </p:sp>
      <p:sp>
        <p:nvSpPr>
          <p:cNvPr id="10" name="Text Placeholder 7">
            <a:extLst>
              <a:ext uri="{FF2B5EF4-FFF2-40B4-BE49-F238E27FC236}">
                <a16:creationId xmlns:a16="http://schemas.microsoft.com/office/drawing/2014/main" id="{6821B0F8-C093-F54D-AD71-C92DBBA029D2}"/>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5"/>
                </a:solidFill>
              </a:defRPr>
            </a:lvl1pPr>
          </a:lstStyle>
          <a:p>
            <a:pPr lvl="0"/>
            <a:endParaRPr lang="en-US" dirty="0"/>
          </a:p>
        </p:txBody>
      </p:sp>
      <p:sp>
        <p:nvSpPr>
          <p:cNvPr id="11" name="Content Placeholder 2">
            <a:extLst>
              <a:ext uri="{FF2B5EF4-FFF2-40B4-BE49-F238E27FC236}">
                <a16:creationId xmlns:a16="http://schemas.microsoft.com/office/drawing/2014/main" id="{54D0D9C5-EB2B-E843-94CC-1D23D5685296}"/>
              </a:ext>
            </a:extLst>
          </p:cNvPr>
          <p:cNvSpPr>
            <a:spLocks noGrp="1"/>
          </p:cNvSpPr>
          <p:nvPr>
            <p:ph sz="half" idx="1"/>
          </p:nvPr>
        </p:nvSpPr>
        <p:spPr>
          <a:xfrm>
            <a:off x="838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2" name="Content Placeholder 3">
            <a:extLst>
              <a:ext uri="{FF2B5EF4-FFF2-40B4-BE49-F238E27FC236}">
                <a16:creationId xmlns:a16="http://schemas.microsoft.com/office/drawing/2014/main" id="{58FC9F59-BF63-DF43-927C-2A2656E07BDD}"/>
              </a:ext>
            </a:extLst>
          </p:cNvPr>
          <p:cNvSpPr>
            <a:spLocks noGrp="1"/>
          </p:cNvSpPr>
          <p:nvPr>
            <p:ph sz="half" idx="2"/>
          </p:nvPr>
        </p:nvSpPr>
        <p:spPr>
          <a:xfrm>
            <a:off x="6172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3" name="Title 1">
            <a:extLst>
              <a:ext uri="{FF2B5EF4-FFF2-40B4-BE49-F238E27FC236}">
                <a16:creationId xmlns:a16="http://schemas.microsoft.com/office/drawing/2014/main" id="{E25090ED-3B46-E642-B6F8-52F78C8EC852}"/>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29490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F2450F5-C68B-4846-A9EA-C61591083260}"/>
              </a:ext>
            </a:extLst>
          </p:cNvPr>
          <p:cNvGrpSpPr/>
          <p:nvPr userDrawn="1"/>
        </p:nvGrpSpPr>
        <p:grpSpPr>
          <a:xfrm>
            <a:off x="1524" y="0"/>
            <a:ext cx="12188952" cy="6858000"/>
            <a:chOff x="-543877" y="-501644"/>
            <a:chExt cx="12188952" cy="6858000"/>
          </a:xfrm>
        </p:grpSpPr>
        <p:sp>
          <p:nvSpPr>
            <p:cNvPr id="11" name="Shape">
              <a:extLst>
                <a:ext uri="{FF2B5EF4-FFF2-40B4-BE49-F238E27FC236}">
                  <a16:creationId xmlns:a16="http://schemas.microsoft.com/office/drawing/2014/main" id="{1E046F2B-9DF9-F642-9937-EF811A8D9A75}"/>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92010E73-3559-6347-8002-5C217E092BF3}"/>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4" name="Date Placeholder 3"/>
          <p:cNvSpPr>
            <a:spLocks noGrp="1"/>
          </p:cNvSpPr>
          <p:nvPr userDrawn="1">
            <p:ph type="dt" sz="half" idx="10"/>
          </p:nvPr>
        </p:nvSpPr>
        <p:spPr/>
        <p:txBody>
          <a:bodyPr/>
          <a:lstStyle/>
          <a:p>
            <a:r>
              <a:rPr lang="en-US"/>
              <a:t>Date</a:t>
            </a:r>
            <a:endParaRPr lang="en-GB"/>
          </a:p>
        </p:txBody>
      </p:sp>
      <p:sp>
        <p:nvSpPr>
          <p:cNvPr id="5" name="Footer Placeholder 4"/>
          <p:cNvSpPr>
            <a:spLocks noGrp="1"/>
          </p:cNvSpPr>
          <p:nvPr userDrawn="1">
            <p:ph type="ftr" sz="quarter" idx="11"/>
          </p:nvPr>
        </p:nvSpPr>
        <p:spPr/>
        <p:txBody>
          <a:bodyPr/>
          <a:lstStyle/>
          <a:p>
            <a:r>
              <a:rPr lang="en-GB"/>
              <a:t>Your Footer Here</a:t>
            </a:r>
          </a:p>
        </p:txBody>
      </p:sp>
      <p:sp>
        <p:nvSpPr>
          <p:cNvPr id="6" name="Slide Number Placeholder 5"/>
          <p:cNvSpPr>
            <a:spLocks noGrp="1"/>
          </p:cNvSpPr>
          <p:nvPr userDrawn="1">
            <p:ph type="sldNum" sz="quarter" idx="12"/>
          </p:nvPr>
        </p:nvSpPr>
        <p:spPr/>
        <p:txBody>
          <a:bodyPr/>
          <a:lstStyle/>
          <a:p>
            <a:fld id="{CE7809C5-EAA0-BC41-804F-8C0058248A03}" type="slidenum">
              <a:rPr lang="en-GB" smtClean="0"/>
              <a:t>‹N°›</a:t>
            </a:fld>
            <a:endParaRPr lang="en-GB"/>
          </a:p>
        </p:txBody>
      </p:sp>
      <p:sp>
        <p:nvSpPr>
          <p:cNvPr id="9" name="Title 1">
            <a:extLst>
              <a:ext uri="{FF2B5EF4-FFF2-40B4-BE49-F238E27FC236}">
                <a16:creationId xmlns:a16="http://schemas.microsoft.com/office/drawing/2014/main" id="{A76E271D-D6A4-ED49-886A-0069C8C5809C}"/>
              </a:ext>
            </a:extLst>
          </p:cNvPr>
          <p:cNvSpPr>
            <a:spLocks noGrp="1"/>
          </p:cNvSpPr>
          <p:nvPr userDrawn="1">
            <p:ph type="title"/>
          </p:nvPr>
        </p:nvSpPr>
        <p:spPr>
          <a:xfrm>
            <a:off x="838200" y="391692"/>
            <a:ext cx="10515600" cy="840230"/>
          </a:xfrm>
        </p:spPr>
        <p:txBody>
          <a:bodyPr lIns="0" rIns="0" anchor="b">
            <a:spAutoFit/>
          </a:bodyPr>
          <a:lstStyle>
            <a:lvl1pPr>
              <a:defRPr sz="5400">
                <a:solidFill>
                  <a:schemeClr val="tx1"/>
                </a:solidFill>
              </a:defRPr>
            </a:lvl1pPr>
          </a:lstStyle>
          <a:p>
            <a:r>
              <a:rPr lang="en-US" dirty="0"/>
              <a:t>Click to edit Master title style</a:t>
            </a:r>
          </a:p>
        </p:txBody>
      </p:sp>
      <p:sp>
        <p:nvSpPr>
          <p:cNvPr id="14" name="Text Placeholder 7">
            <a:extLst>
              <a:ext uri="{FF2B5EF4-FFF2-40B4-BE49-F238E27FC236}">
                <a16:creationId xmlns:a16="http://schemas.microsoft.com/office/drawing/2014/main" id="{B84DB4D7-0766-D948-8A03-0A828D3888F9}"/>
              </a:ext>
            </a:extLst>
          </p:cNvPr>
          <p:cNvSpPr>
            <a:spLocks noGrp="1"/>
          </p:cNvSpPr>
          <p:nvPr userDrawn="1">
            <p:ph type="body" sz="quarter" idx="13"/>
          </p:nvPr>
        </p:nvSpPr>
        <p:spPr>
          <a:xfrm>
            <a:off x="838205" y="1269500"/>
            <a:ext cx="10515599" cy="552450"/>
          </a:xfrm>
        </p:spPr>
        <p:txBody>
          <a:bodyPr lIns="45720" rIns="0">
            <a:normAutofit/>
          </a:bodyPr>
          <a:lstStyle>
            <a:lvl1pPr marL="0" indent="0">
              <a:buNone/>
              <a:defRPr sz="2400">
                <a:solidFill>
                  <a:schemeClr val="accent5"/>
                </a:solidFill>
              </a:defRPr>
            </a:lvl1pPr>
          </a:lstStyle>
          <a:p>
            <a:pPr lvl="0"/>
            <a:endParaRPr lang="en-US" dirty="0"/>
          </a:p>
        </p:txBody>
      </p:sp>
      <p:sp>
        <p:nvSpPr>
          <p:cNvPr id="15" name="Content Placeholder 2">
            <a:extLst>
              <a:ext uri="{FF2B5EF4-FFF2-40B4-BE49-F238E27FC236}">
                <a16:creationId xmlns:a16="http://schemas.microsoft.com/office/drawing/2014/main" id="{41E9DC25-523C-EE48-AEE5-C05353924DE8}"/>
              </a:ext>
            </a:extLst>
          </p:cNvPr>
          <p:cNvSpPr>
            <a:spLocks noGrp="1"/>
          </p:cNvSpPr>
          <p:nvPr userDrawn="1">
            <p:ph sz="half" idx="1"/>
          </p:nvPr>
        </p:nvSpPr>
        <p:spPr>
          <a:xfrm>
            <a:off x="838205"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6" name="Content Placeholder 3">
            <a:extLst>
              <a:ext uri="{FF2B5EF4-FFF2-40B4-BE49-F238E27FC236}">
                <a16:creationId xmlns:a16="http://schemas.microsoft.com/office/drawing/2014/main" id="{D6C65D7D-FA41-0440-B523-C4ACF162EFC8}"/>
              </a:ext>
            </a:extLst>
          </p:cNvPr>
          <p:cNvSpPr>
            <a:spLocks noGrp="1"/>
          </p:cNvSpPr>
          <p:nvPr userDrawn="1">
            <p:ph sz="half" idx="2"/>
          </p:nvPr>
        </p:nvSpPr>
        <p:spPr>
          <a:xfrm>
            <a:off x="4425866"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7" name="Content Placeholder 3">
            <a:extLst>
              <a:ext uri="{FF2B5EF4-FFF2-40B4-BE49-F238E27FC236}">
                <a16:creationId xmlns:a16="http://schemas.microsoft.com/office/drawing/2014/main" id="{18EFDF0A-C655-C64E-BC11-ACA37B14C29A}"/>
              </a:ext>
            </a:extLst>
          </p:cNvPr>
          <p:cNvSpPr>
            <a:spLocks noGrp="1"/>
          </p:cNvSpPr>
          <p:nvPr userDrawn="1">
            <p:ph sz="half" idx="14"/>
          </p:nvPr>
        </p:nvSpPr>
        <p:spPr>
          <a:xfrm>
            <a:off x="7983258"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4028870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826C3C1-4E89-D14F-83D6-400CE469DF32}"/>
              </a:ext>
            </a:extLst>
          </p:cNvPr>
          <p:cNvGrpSpPr/>
          <p:nvPr userDrawn="1"/>
        </p:nvGrpSpPr>
        <p:grpSpPr>
          <a:xfrm>
            <a:off x="0" y="0"/>
            <a:ext cx="11984595" cy="6858000"/>
            <a:chOff x="-19377661" y="20805140"/>
            <a:chExt cx="15981680" cy="9144000"/>
          </a:xfrm>
        </p:grpSpPr>
        <p:sp>
          <p:nvSpPr>
            <p:cNvPr id="7" name="Circle">
              <a:extLst>
                <a:ext uri="{FF2B5EF4-FFF2-40B4-BE49-F238E27FC236}">
                  <a16:creationId xmlns:a16="http://schemas.microsoft.com/office/drawing/2014/main" id="{CCAF211E-D6B3-FD4B-9C13-15921B34176B}"/>
                </a:ext>
              </a:extLst>
            </p:cNvPr>
            <p:cNvSpPr/>
            <p:nvPr/>
          </p:nvSpPr>
          <p:spPr>
            <a:xfrm>
              <a:off x="-6817360" y="21300440"/>
              <a:ext cx="2956562" cy="2956562"/>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Circle">
              <a:extLst>
                <a:ext uri="{FF2B5EF4-FFF2-40B4-BE49-F238E27FC236}">
                  <a16:creationId xmlns:a16="http://schemas.microsoft.com/office/drawing/2014/main" id="{79524A6C-690E-B143-842B-0D51146270BC}"/>
                </a:ext>
              </a:extLst>
            </p:cNvPr>
            <p:cNvSpPr/>
            <p:nvPr/>
          </p:nvSpPr>
          <p:spPr>
            <a:xfrm>
              <a:off x="-4671060" y="24678640"/>
              <a:ext cx="1275079" cy="1275081"/>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53A0260F-BE4D-1042-B6CB-88E0B2BE3D41}"/>
                </a:ext>
              </a:extLst>
            </p:cNvPr>
            <p:cNvSpPr/>
            <p:nvPr/>
          </p:nvSpPr>
          <p:spPr>
            <a:xfrm>
              <a:off x="-19377661" y="20805140"/>
              <a:ext cx="14411962"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41" y="21600"/>
                  </a:lnTo>
                  <a:cubicBezTo>
                    <a:pt x="20001" y="20691"/>
                    <a:pt x="20317" y="19737"/>
                    <a:pt x="20584" y="18741"/>
                  </a:cubicBezTo>
                  <a:cubicBezTo>
                    <a:pt x="21257" y="16227"/>
                    <a:pt x="21600" y="13554"/>
                    <a:pt x="21600" y="10800"/>
                  </a:cubicBezTo>
                  <a:cubicBezTo>
                    <a:pt x="21600" y="8046"/>
                    <a:pt x="21257" y="5373"/>
                    <a:pt x="20584" y="2859"/>
                  </a:cubicBezTo>
                  <a:cubicBezTo>
                    <a:pt x="20317" y="1863"/>
                    <a:pt x="20001" y="909"/>
                    <a:pt x="19641" y="0"/>
                  </a:cubicBezTo>
                  <a:lnTo>
                    <a:pt x="0" y="0"/>
                  </a:lnTo>
                  <a:lnTo>
                    <a:pt x="0" y="2160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76389577-F2EC-AF4D-B35D-E91EC36C6D0B}"/>
                </a:ext>
              </a:extLst>
            </p:cNvPr>
            <p:cNvSpPr/>
            <p:nvPr/>
          </p:nvSpPr>
          <p:spPr>
            <a:xfrm>
              <a:off x="-19377660" y="20805140"/>
              <a:ext cx="14032229"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475" y="21600"/>
                  </a:lnTo>
                  <a:cubicBezTo>
                    <a:pt x="19913" y="20589"/>
                    <a:pt x="20290" y="19518"/>
                    <a:pt x="20601" y="18390"/>
                  </a:cubicBezTo>
                  <a:cubicBezTo>
                    <a:pt x="21264" y="15987"/>
                    <a:pt x="21600" y="13434"/>
                    <a:pt x="21600" y="10800"/>
                  </a:cubicBezTo>
                  <a:cubicBezTo>
                    <a:pt x="21600" y="8166"/>
                    <a:pt x="21264" y="5613"/>
                    <a:pt x="20601" y="3210"/>
                  </a:cubicBezTo>
                  <a:cubicBezTo>
                    <a:pt x="20290" y="2082"/>
                    <a:pt x="19913" y="1011"/>
                    <a:pt x="19475"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grpSp>
      <p:sp>
        <p:nvSpPr>
          <p:cNvPr id="3" name="Date Placeholder 2">
            <a:extLst>
              <a:ext uri="{FF2B5EF4-FFF2-40B4-BE49-F238E27FC236}">
                <a16:creationId xmlns:a16="http://schemas.microsoft.com/office/drawing/2014/main" id="{A8963959-30CB-8D4F-A5A4-0143DCF420FD}"/>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F8468248-4015-F545-B8AB-D242304E1CE7}"/>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E0948EB4-A2D4-7043-BC41-8E99116FA683}"/>
              </a:ext>
            </a:extLst>
          </p:cNvPr>
          <p:cNvSpPr>
            <a:spLocks noGrp="1"/>
          </p:cNvSpPr>
          <p:nvPr>
            <p:ph type="sldNum" sz="quarter" idx="12"/>
          </p:nvPr>
        </p:nvSpPr>
        <p:spPr/>
        <p:txBody>
          <a:bodyPr/>
          <a:lstStyle/>
          <a:p>
            <a:fld id="{CE7809C5-EAA0-BC41-804F-8C0058248A03}" type="slidenum">
              <a:rPr lang="en-GB" smtClean="0"/>
              <a:t>‹N°›</a:t>
            </a:fld>
            <a:endParaRPr lang="en-GB"/>
          </a:p>
        </p:txBody>
      </p:sp>
      <p:sp>
        <p:nvSpPr>
          <p:cNvPr id="11" name="Title 1">
            <a:extLst>
              <a:ext uri="{FF2B5EF4-FFF2-40B4-BE49-F238E27FC236}">
                <a16:creationId xmlns:a16="http://schemas.microsoft.com/office/drawing/2014/main" id="{46408028-FDE4-4C47-BD25-322333AEAD62}"/>
              </a:ext>
            </a:extLst>
          </p:cNvPr>
          <p:cNvSpPr>
            <a:spLocks noGrp="1"/>
          </p:cNvSpPr>
          <p:nvPr>
            <p:ph type="title"/>
          </p:nvPr>
        </p:nvSpPr>
        <p:spPr>
          <a:xfrm>
            <a:off x="838200" y="391692"/>
            <a:ext cx="873252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2" name="Content Placeholder 2">
            <a:extLst>
              <a:ext uri="{FF2B5EF4-FFF2-40B4-BE49-F238E27FC236}">
                <a16:creationId xmlns:a16="http://schemas.microsoft.com/office/drawing/2014/main" id="{DB7CEE48-F260-3642-9C7B-6CDE29C0E4F7}"/>
              </a:ext>
            </a:extLst>
          </p:cNvPr>
          <p:cNvSpPr>
            <a:spLocks noGrp="1"/>
          </p:cNvSpPr>
          <p:nvPr>
            <p:ph idx="1"/>
          </p:nvPr>
        </p:nvSpPr>
        <p:spPr>
          <a:xfrm>
            <a:off x="838200" y="2103270"/>
            <a:ext cx="8732520"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7">
            <a:extLst>
              <a:ext uri="{FF2B5EF4-FFF2-40B4-BE49-F238E27FC236}">
                <a16:creationId xmlns:a16="http://schemas.microsoft.com/office/drawing/2014/main" id="{7DDDA12A-0743-2C4F-873D-E43F117AC6B1}"/>
              </a:ext>
            </a:extLst>
          </p:cNvPr>
          <p:cNvSpPr>
            <a:spLocks noGrp="1"/>
          </p:cNvSpPr>
          <p:nvPr>
            <p:ph type="body" sz="quarter" idx="13"/>
          </p:nvPr>
        </p:nvSpPr>
        <p:spPr>
          <a:xfrm>
            <a:off x="838205" y="1269500"/>
            <a:ext cx="8732519" cy="552450"/>
          </a:xfrm>
        </p:spPr>
        <p:txBody>
          <a:bodyPr lIns="45720" rIns="0">
            <a:normAutofit/>
          </a:bodyPr>
          <a:lstStyle>
            <a:lvl1pPr marL="0" indent="0">
              <a:buNone/>
              <a:defRPr sz="2400">
                <a:solidFill>
                  <a:schemeClr val="accent5"/>
                </a:solidFill>
              </a:defRPr>
            </a:lvl1pPr>
          </a:lstStyle>
          <a:p>
            <a:pPr lvl="0"/>
            <a:endParaRPr lang="en-US" dirty="0"/>
          </a:p>
        </p:txBody>
      </p:sp>
    </p:spTree>
    <p:extLst>
      <p:ext uri="{BB962C8B-B14F-4D97-AF65-F5344CB8AC3E}">
        <p14:creationId xmlns:p14="http://schemas.microsoft.com/office/powerpoint/2010/main" val="808303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54261E7-E816-3C4C-899B-CBC55415FDC8}"/>
              </a:ext>
            </a:extLst>
          </p:cNvPr>
          <p:cNvGrpSpPr/>
          <p:nvPr userDrawn="1"/>
        </p:nvGrpSpPr>
        <p:grpSpPr>
          <a:xfrm>
            <a:off x="0" y="0"/>
            <a:ext cx="1876318" cy="2268539"/>
            <a:chOff x="-2867660" y="20792440"/>
            <a:chExt cx="2502105" cy="3025139"/>
          </a:xfrm>
        </p:grpSpPr>
        <p:sp>
          <p:nvSpPr>
            <p:cNvPr id="12" name="Circle">
              <a:extLst>
                <a:ext uri="{FF2B5EF4-FFF2-40B4-BE49-F238E27FC236}">
                  <a16:creationId xmlns:a16="http://schemas.microsoft.com/office/drawing/2014/main" id="{00C991B7-EA1F-7B49-9BD6-FB8A75631F3A}"/>
                </a:ext>
              </a:extLst>
            </p:cNvPr>
            <p:cNvSpPr/>
            <p:nvPr/>
          </p:nvSpPr>
          <p:spPr>
            <a:xfrm>
              <a:off x="-2575560" y="23180040"/>
              <a:ext cx="637539" cy="637539"/>
            </a:xfrm>
            <a:prstGeom prst="ellipse">
              <a:avLst/>
            </a:prstGeom>
            <a:solidFill>
              <a:srgbClr val="EDEDEE"/>
            </a:solidFill>
            <a:ln w="12700">
              <a:miter lim="400000"/>
            </a:ln>
          </p:spPr>
          <p:txBody>
            <a:bodyPr lIns="38100" tIns="38100" rIns="38100" bIns="38100" anchor="ctr"/>
            <a:lstStyle/>
            <a:p>
              <a:pPr>
                <a:defRPr sz="3000">
                  <a:solidFill>
                    <a:srgbClr val="FFFFFF"/>
                  </a:solidFill>
                </a:defRPr>
              </a:pPr>
              <a:endParaRPr/>
            </a:p>
          </p:txBody>
        </p:sp>
        <p:sp>
          <p:nvSpPr>
            <p:cNvPr id="13" name="Circle">
              <a:extLst>
                <a:ext uri="{FF2B5EF4-FFF2-40B4-BE49-F238E27FC236}">
                  <a16:creationId xmlns:a16="http://schemas.microsoft.com/office/drawing/2014/main" id="{6B50364E-93F2-454C-BACA-3DD3F0F340EF}"/>
                </a:ext>
              </a:extLst>
            </p:cNvPr>
            <p:cNvSpPr/>
            <p:nvPr/>
          </p:nvSpPr>
          <p:spPr>
            <a:xfrm>
              <a:off x="-1052196" y="22569536"/>
              <a:ext cx="637539" cy="637539"/>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4A7EB978-04F2-9647-AF6C-91B58241BCD5}"/>
                </a:ext>
              </a:extLst>
            </p:cNvPr>
            <p:cNvSpPr/>
            <p:nvPr/>
          </p:nvSpPr>
          <p:spPr>
            <a:xfrm>
              <a:off x="-2867660" y="20792440"/>
              <a:ext cx="2502105" cy="2325490"/>
            </a:xfrm>
            <a:custGeom>
              <a:avLst/>
              <a:gdLst/>
              <a:ahLst/>
              <a:cxnLst>
                <a:cxn ang="0">
                  <a:pos x="wd2" y="hd2"/>
                </a:cxn>
                <a:cxn ang="5400000">
                  <a:pos x="wd2" y="hd2"/>
                </a:cxn>
                <a:cxn ang="10800000">
                  <a:pos x="wd2" y="hd2"/>
                </a:cxn>
                <a:cxn ang="16200000">
                  <a:pos x="wd2" y="hd2"/>
                </a:cxn>
              </a:cxnLst>
              <a:rect l="0" t="0" r="r" b="b"/>
              <a:pathLst>
                <a:path w="20391" h="20272" extrusionOk="0">
                  <a:moveTo>
                    <a:pt x="0" y="8414"/>
                  </a:moveTo>
                  <a:lnTo>
                    <a:pt x="1076" y="9034"/>
                  </a:lnTo>
                  <a:cubicBezTo>
                    <a:pt x="2225" y="9698"/>
                    <a:pt x="2981" y="10916"/>
                    <a:pt x="3167" y="12300"/>
                  </a:cubicBezTo>
                  <a:cubicBezTo>
                    <a:pt x="3529" y="15112"/>
                    <a:pt x="5102" y="17714"/>
                    <a:pt x="7617" y="19164"/>
                  </a:cubicBezTo>
                  <a:cubicBezTo>
                    <a:pt x="11819" y="21600"/>
                    <a:pt x="17139" y="19884"/>
                    <a:pt x="19385" y="15356"/>
                  </a:cubicBezTo>
                  <a:cubicBezTo>
                    <a:pt x="21600" y="10883"/>
                    <a:pt x="20037" y="5314"/>
                    <a:pt x="15866" y="2890"/>
                  </a:cubicBezTo>
                  <a:cubicBezTo>
                    <a:pt x="13341" y="1428"/>
                    <a:pt x="10443" y="1439"/>
                    <a:pt x="8031" y="2668"/>
                  </a:cubicBezTo>
                  <a:cubicBezTo>
                    <a:pt x="6862" y="3266"/>
                    <a:pt x="5485" y="3211"/>
                    <a:pt x="4347" y="2546"/>
                  </a:cubicBezTo>
                  <a:lnTo>
                    <a:pt x="3260" y="1915"/>
                  </a:lnTo>
                  <a:cubicBezTo>
                    <a:pt x="2494" y="1472"/>
                    <a:pt x="1904" y="797"/>
                    <a:pt x="1542" y="0"/>
                  </a:cubicBezTo>
                  <a:lnTo>
                    <a:pt x="10" y="0"/>
                  </a:lnTo>
                  <a:lnTo>
                    <a:pt x="10" y="8414"/>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5" name="Circle">
              <a:extLst>
                <a:ext uri="{FF2B5EF4-FFF2-40B4-BE49-F238E27FC236}">
                  <a16:creationId xmlns:a16="http://schemas.microsoft.com/office/drawing/2014/main" id="{8DAAD2B6-5249-6D49-8E5E-EA3B99CC4226}"/>
                </a:ext>
              </a:extLst>
            </p:cNvPr>
            <p:cNvSpPr/>
            <p:nvPr/>
          </p:nvSpPr>
          <p:spPr>
            <a:xfrm>
              <a:off x="-2258060" y="21236940"/>
              <a:ext cx="1661146" cy="1661145"/>
            </a:xfrm>
            <a:prstGeom prst="ellipse">
              <a:avLst/>
            </a:prstGeom>
            <a:solidFill>
              <a:schemeClr val="accent1"/>
            </a:solidFill>
            <a:ln w="12700">
              <a:miter lim="400000"/>
            </a:ln>
          </p:spPr>
          <p:txBody>
            <a:bodyPr lIns="38100" tIns="38100" rIns="38100" bIns="38100" anchor="ctr"/>
            <a:lstStyle/>
            <a:p>
              <a:pPr>
                <a:defRPr sz="3000">
                  <a:solidFill>
                    <a:srgbClr val="FFFFFF"/>
                  </a:solidFill>
                </a:defRPr>
              </a:pPr>
              <a:endParaRPr/>
            </a:p>
          </p:txBody>
        </p:sp>
      </p:grpSp>
      <p:sp>
        <p:nvSpPr>
          <p:cNvPr id="3" name="Date Placeholder 2">
            <a:extLst>
              <a:ext uri="{FF2B5EF4-FFF2-40B4-BE49-F238E27FC236}">
                <a16:creationId xmlns:a16="http://schemas.microsoft.com/office/drawing/2014/main" id="{C8A64F66-EF02-684C-9F8E-246A4A19FA19}"/>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EEEAD1A9-E707-274C-9431-31FA185B3A82}"/>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1DE8DA42-D717-364E-9B99-620D7EFC2510}"/>
              </a:ext>
            </a:extLst>
          </p:cNvPr>
          <p:cNvSpPr>
            <a:spLocks noGrp="1"/>
          </p:cNvSpPr>
          <p:nvPr>
            <p:ph type="sldNum" sz="quarter" idx="12"/>
          </p:nvPr>
        </p:nvSpPr>
        <p:spPr/>
        <p:txBody>
          <a:bodyPr/>
          <a:lstStyle/>
          <a:p>
            <a:fld id="{CE7809C5-EAA0-BC41-804F-8C0058248A03}" type="slidenum">
              <a:rPr lang="en-GB" smtClean="0"/>
              <a:t>‹N°›</a:t>
            </a:fld>
            <a:endParaRPr lang="en-GB"/>
          </a:p>
        </p:txBody>
      </p:sp>
      <p:sp>
        <p:nvSpPr>
          <p:cNvPr id="16" name="Title 1">
            <a:extLst>
              <a:ext uri="{FF2B5EF4-FFF2-40B4-BE49-F238E27FC236}">
                <a16:creationId xmlns:a16="http://schemas.microsoft.com/office/drawing/2014/main" id="{BDCD0298-3870-6F4C-BE06-104393F233F9}"/>
              </a:ext>
            </a:extLst>
          </p:cNvPr>
          <p:cNvSpPr>
            <a:spLocks noGrp="1"/>
          </p:cNvSpPr>
          <p:nvPr>
            <p:ph type="title"/>
          </p:nvPr>
        </p:nvSpPr>
        <p:spPr>
          <a:xfrm>
            <a:off x="2047590" y="391692"/>
            <a:ext cx="930621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7" name="Content Placeholder 2">
            <a:extLst>
              <a:ext uri="{FF2B5EF4-FFF2-40B4-BE49-F238E27FC236}">
                <a16:creationId xmlns:a16="http://schemas.microsoft.com/office/drawing/2014/main" id="{A13044C1-2F21-F94F-BD8D-780A3529DF8C}"/>
              </a:ext>
            </a:extLst>
          </p:cNvPr>
          <p:cNvSpPr>
            <a:spLocks noGrp="1"/>
          </p:cNvSpPr>
          <p:nvPr>
            <p:ph idx="1"/>
          </p:nvPr>
        </p:nvSpPr>
        <p:spPr>
          <a:xfrm>
            <a:off x="838200" y="2103270"/>
            <a:ext cx="10515600"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7">
            <a:extLst>
              <a:ext uri="{FF2B5EF4-FFF2-40B4-BE49-F238E27FC236}">
                <a16:creationId xmlns:a16="http://schemas.microsoft.com/office/drawing/2014/main" id="{44A67A78-717F-6045-B5AD-F631CD507DFD}"/>
              </a:ext>
            </a:extLst>
          </p:cNvPr>
          <p:cNvSpPr>
            <a:spLocks noGrp="1"/>
          </p:cNvSpPr>
          <p:nvPr>
            <p:ph type="body" sz="quarter" idx="13"/>
          </p:nvPr>
        </p:nvSpPr>
        <p:spPr>
          <a:xfrm>
            <a:off x="2047595" y="1269500"/>
            <a:ext cx="9306209" cy="552450"/>
          </a:xfrm>
        </p:spPr>
        <p:txBody>
          <a:bodyPr lIns="45720" rIns="0">
            <a:normAutofit/>
          </a:bodyPr>
          <a:lstStyle>
            <a:lvl1pPr marL="0" indent="0">
              <a:buNone/>
              <a:defRPr sz="2400">
                <a:solidFill>
                  <a:schemeClr val="accent5"/>
                </a:solidFill>
              </a:defRPr>
            </a:lvl1pPr>
          </a:lstStyle>
          <a:p>
            <a:pPr lvl="0"/>
            <a:endParaRPr lang="en-US" dirty="0"/>
          </a:p>
        </p:txBody>
      </p:sp>
      <p:sp>
        <p:nvSpPr>
          <p:cNvPr id="20" name="Text Placeholder 19">
            <a:extLst>
              <a:ext uri="{FF2B5EF4-FFF2-40B4-BE49-F238E27FC236}">
                <a16:creationId xmlns:a16="http://schemas.microsoft.com/office/drawing/2014/main" id="{6E3959D4-E500-4844-B839-0E6A758A7C9F}"/>
              </a:ext>
            </a:extLst>
          </p:cNvPr>
          <p:cNvSpPr>
            <a:spLocks noGrp="1"/>
          </p:cNvSpPr>
          <p:nvPr>
            <p:ph type="body" sz="quarter" idx="14"/>
          </p:nvPr>
        </p:nvSpPr>
        <p:spPr>
          <a:xfrm>
            <a:off x="649249" y="513032"/>
            <a:ext cx="887412" cy="887412"/>
          </a:xfrm>
        </p:spPr>
        <p:txBody>
          <a:bodyPr anchor="ctr"/>
          <a:lstStyle>
            <a:lvl1pPr marL="0" indent="0" algn="ctr">
              <a:buNone/>
              <a:defRPr b="1">
                <a:solidFill>
                  <a:schemeClr val="accent6"/>
                </a:solidFill>
              </a:defRPr>
            </a:lvl1pPr>
            <a:lvl2pPr marL="457189" indent="0" algn="ctr">
              <a:buNone/>
              <a:defRPr b="1">
                <a:solidFill>
                  <a:schemeClr val="accent6"/>
                </a:solidFill>
              </a:defRPr>
            </a:lvl2pPr>
            <a:lvl3pPr marL="914377" indent="0" algn="ctr">
              <a:buNone/>
              <a:defRPr b="1">
                <a:solidFill>
                  <a:schemeClr val="accent6"/>
                </a:solidFill>
              </a:defRPr>
            </a:lvl3pPr>
            <a:lvl4pPr marL="1371566" indent="0" algn="ctr">
              <a:buNone/>
              <a:defRPr b="1">
                <a:solidFill>
                  <a:schemeClr val="accent6"/>
                </a:solidFill>
              </a:defRPr>
            </a:lvl4pPr>
            <a:lvl5pPr marL="1828755" indent="0" algn="ctr">
              <a:buNone/>
              <a:defRPr b="1">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650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CFEE47C6-F792-8344-AFB6-6763B358015F}"/>
              </a:ext>
            </a:extLst>
          </p:cNvPr>
          <p:cNvSpPr/>
          <p:nvPr/>
        </p:nvSpPr>
        <p:spPr>
          <a:xfrm>
            <a:off x="9102517" y="2907578"/>
            <a:ext cx="2217111" cy="2217112"/>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5EA87B55-8208-5147-8217-1B08C6535F99}"/>
              </a:ext>
            </a:extLst>
          </p:cNvPr>
          <p:cNvSpPr/>
          <p:nvPr/>
        </p:nvSpPr>
        <p:spPr>
          <a:xfrm>
            <a:off x="6550171" y="295236"/>
            <a:ext cx="5640907" cy="6562764"/>
          </a:xfrm>
          <a:custGeom>
            <a:avLst/>
            <a:gdLst/>
            <a:ahLst/>
            <a:cxnLst>
              <a:cxn ang="0">
                <a:pos x="wd2" y="hd2"/>
              </a:cxn>
              <a:cxn ang="5400000">
                <a:pos x="wd2" y="hd2"/>
              </a:cxn>
              <a:cxn ang="10800000">
                <a:pos x="wd2" y="hd2"/>
              </a:cxn>
              <a:cxn ang="16200000">
                <a:pos x="wd2" y="hd2"/>
              </a:cxn>
            </a:cxnLst>
            <a:rect l="0" t="0" r="r" b="b"/>
            <a:pathLst>
              <a:path w="21164" h="21401" extrusionOk="0">
                <a:moveTo>
                  <a:pt x="21164" y="702"/>
                </a:moveTo>
                <a:cubicBezTo>
                  <a:pt x="21103" y="664"/>
                  <a:pt x="21046" y="630"/>
                  <a:pt x="20982" y="596"/>
                </a:cubicBezTo>
                <a:cubicBezTo>
                  <a:pt x="19545" y="-199"/>
                  <a:pt x="17698" y="-199"/>
                  <a:pt x="16258" y="596"/>
                </a:cubicBezTo>
                <a:cubicBezTo>
                  <a:pt x="13732" y="1994"/>
                  <a:pt x="13464" y="4938"/>
                  <a:pt x="15450" y="6668"/>
                </a:cubicBezTo>
                <a:cubicBezTo>
                  <a:pt x="15865" y="7028"/>
                  <a:pt x="16340" y="7301"/>
                  <a:pt x="16844" y="7491"/>
                </a:cubicBezTo>
                <a:cubicBezTo>
                  <a:pt x="17423" y="7708"/>
                  <a:pt x="17834" y="8171"/>
                  <a:pt x="17927" y="8714"/>
                </a:cubicBezTo>
                <a:lnTo>
                  <a:pt x="17930" y="8739"/>
                </a:lnTo>
                <a:cubicBezTo>
                  <a:pt x="18052" y="9426"/>
                  <a:pt x="17648" y="10096"/>
                  <a:pt x="16940" y="10413"/>
                </a:cubicBezTo>
                <a:cubicBezTo>
                  <a:pt x="15919" y="10867"/>
                  <a:pt x="14957" y="11466"/>
                  <a:pt x="14100" y="12211"/>
                </a:cubicBezTo>
                <a:cubicBezTo>
                  <a:pt x="13181" y="13009"/>
                  <a:pt x="12456" y="13910"/>
                  <a:pt x="11920" y="14873"/>
                </a:cubicBezTo>
                <a:cubicBezTo>
                  <a:pt x="11581" y="15482"/>
                  <a:pt x="10827" y="15823"/>
                  <a:pt x="10058" y="15721"/>
                </a:cubicBezTo>
                <a:lnTo>
                  <a:pt x="10026" y="15718"/>
                </a:lnTo>
                <a:cubicBezTo>
                  <a:pt x="9401" y="15634"/>
                  <a:pt x="8879" y="15264"/>
                  <a:pt x="8644" y="14752"/>
                </a:cubicBezTo>
                <a:cubicBezTo>
                  <a:pt x="8465" y="14367"/>
                  <a:pt x="8215" y="14000"/>
                  <a:pt x="7890" y="13671"/>
                </a:cubicBezTo>
                <a:cubicBezTo>
                  <a:pt x="6078" y="11829"/>
                  <a:pt x="3005" y="11795"/>
                  <a:pt x="1143" y="13600"/>
                </a:cubicBezTo>
                <a:cubicBezTo>
                  <a:pt x="-436" y="15128"/>
                  <a:pt x="-379" y="17482"/>
                  <a:pt x="1311" y="18954"/>
                </a:cubicBezTo>
                <a:cubicBezTo>
                  <a:pt x="3062" y="20476"/>
                  <a:pt x="5899" y="20476"/>
                  <a:pt x="7650" y="18954"/>
                </a:cubicBezTo>
                <a:lnTo>
                  <a:pt x="7654" y="18951"/>
                </a:lnTo>
                <a:cubicBezTo>
                  <a:pt x="7940" y="18702"/>
                  <a:pt x="8343" y="18587"/>
                  <a:pt x="8744" y="18640"/>
                </a:cubicBezTo>
                <a:lnTo>
                  <a:pt x="8744" y="18640"/>
                </a:lnTo>
                <a:cubicBezTo>
                  <a:pt x="9876" y="18792"/>
                  <a:pt x="10752" y="19569"/>
                  <a:pt x="10920" y="20553"/>
                </a:cubicBezTo>
                <a:cubicBezTo>
                  <a:pt x="10966" y="20839"/>
                  <a:pt x="11030" y="21121"/>
                  <a:pt x="11109" y="21401"/>
                </a:cubicBezTo>
                <a:lnTo>
                  <a:pt x="21160" y="21401"/>
                </a:lnTo>
                <a:lnTo>
                  <a:pt x="21160" y="702"/>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2B43A577-37FB-4240-AFEE-4102AC92629D}"/>
              </a:ext>
            </a:extLst>
          </p:cNvPr>
          <p:cNvSpPr/>
          <p:nvPr/>
        </p:nvSpPr>
        <p:spPr>
          <a:xfrm>
            <a:off x="9223572" y="1473314"/>
            <a:ext cx="956177" cy="956177"/>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3" name="Title 1">
            <a:extLst>
              <a:ext uri="{FF2B5EF4-FFF2-40B4-BE49-F238E27FC236}">
                <a16:creationId xmlns:a16="http://schemas.microsoft.com/office/drawing/2014/main" id="{12908E36-CF2E-3849-B7CF-BB229DB89691}"/>
              </a:ext>
            </a:extLst>
          </p:cNvPr>
          <p:cNvSpPr>
            <a:spLocks noGrp="1"/>
          </p:cNvSpPr>
          <p:nvPr userDrawn="1">
            <p:ph type="title"/>
          </p:nvPr>
        </p:nvSpPr>
        <p:spPr>
          <a:xfrm>
            <a:off x="838200" y="391692"/>
            <a:ext cx="916940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4" name="Content Placeholder 2">
            <a:extLst>
              <a:ext uri="{FF2B5EF4-FFF2-40B4-BE49-F238E27FC236}">
                <a16:creationId xmlns:a16="http://schemas.microsoft.com/office/drawing/2014/main" id="{9CF498C9-6AF5-F04D-89E5-1B44EEFAD231}"/>
              </a:ext>
            </a:extLst>
          </p:cNvPr>
          <p:cNvSpPr>
            <a:spLocks noGrp="1"/>
          </p:cNvSpPr>
          <p:nvPr userDrawn="1">
            <p:ph idx="1"/>
          </p:nvPr>
        </p:nvSpPr>
        <p:spPr>
          <a:xfrm>
            <a:off x="838200" y="2103270"/>
            <a:ext cx="5538645"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7">
            <a:extLst>
              <a:ext uri="{FF2B5EF4-FFF2-40B4-BE49-F238E27FC236}">
                <a16:creationId xmlns:a16="http://schemas.microsoft.com/office/drawing/2014/main" id="{D10DB4E7-75F9-FF49-8C49-945C2C46AD34}"/>
              </a:ext>
            </a:extLst>
          </p:cNvPr>
          <p:cNvSpPr>
            <a:spLocks noGrp="1"/>
          </p:cNvSpPr>
          <p:nvPr userDrawn="1">
            <p:ph type="body" sz="quarter" idx="13"/>
          </p:nvPr>
        </p:nvSpPr>
        <p:spPr>
          <a:xfrm>
            <a:off x="838205" y="1269500"/>
            <a:ext cx="8264311" cy="552450"/>
          </a:xfrm>
        </p:spPr>
        <p:txBody>
          <a:bodyPr lIns="45720" rIns="0">
            <a:normAutofit/>
          </a:bodyPr>
          <a:lstStyle>
            <a:lvl1pPr marL="0" indent="0">
              <a:buNone/>
              <a:defRPr sz="2400">
                <a:solidFill>
                  <a:schemeClr val="accent5"/>
                </a:solidFill>
              </a:defRPr>
            </a:lvl1pPr>
          </a:lstStyle>
          <a:p>
            <a:pPr lvl="0"/>
            <a:endParaRPr lang="en-US" dirty="0"/>
          </a:p>
        </p:txBody>
      </p:sp>
      <p:sp>
        <p:nvSpPr>
          <p:cNvPr id="17" name="Freeform 24">
            <a:extLst>
              <a:ext uri="{FF2B5EF4-FFF2-40B4-BE49-F238E27FC236}">
                <a16:creationId xmlns:a16="http://schemas.microsoft.com/office/drawing/2014/main" id="{D59CA654-08FC-49D3-8677-67C75BC7048C}"/>
              </a:ext>
            </a:extLst>
          </p:cNvPr>
          <p:cNvSpPr>
            <a:spLocks noGrp="1"/>
          </p:cNvSpPr>
          <p:nvPr>
            <p:ph type="pic" sz="quarter" idx="14"/>
          </p:nvPr>
        </p:nvSpPr>
        <p:spPr>
          <a:xfrm>
            <a:off x="10552972" y="526659"/>
            <a:ext cx="1639028" cy="1902833"/>
          </a:xfrm>
          <a:custGeom>
            <a:avLst/>
            <a:gdLst>
              <a:gd name="connsiteX0" fmla="*/ 951395 w 1639028"/>
              <a:gd name="connsiteY0" fmla="*/ 0 h 1902833"/>
              <a:gd name="connsiteX1" fmla="*/ 1623776 w 1639028"/>
              <a:gd name="connsiteY1" fmla="*/ 279082 h 1902833"/>
              <a:gd name="connsiteX2" fmla="*/ 1639028 w 1639028"/>
              <a:gd name="connsiteY2" fmla="*/ 295203 h 1902833"/>
              <a:gd name="connsiteX3" fmla="*/ 1639028 w 1639028"/>
              <a:gd name="connsiteY3" fmla="*/ 1607630 h 1902833"/>
              <a:gd name="connsiteX4" fmla="*/ 1623776 w 1639028"/>
              <a:gd name="connsiteY4" fmla="*/ 1623751 h 1902833"/>
              <a:gd name="connsiteX5" fmla="*/ 951395 w 1639028"/>
              <a:gd name="connsiteY5" fmla="*/ 1902833 h 1902833"/>
              <a:gd name="connsiteX6" fmla="*/ 279014 w 1639028"/>
              <a:gd name="connsiteY6" fmla="*/ 1623751 h 1902833"/>
              <a:gd name="connsiteX7" fmla="*/ 0 w 1639028"/>
              <a:gd name="connsiteY7" fmla="*/ 951417 h 1902833"/>
              <a:gd name="connsiteX8" fmla="*/ 279014 w 1639028"/>
              <a:gd name="connsiteY8" fmla="*/ 279082 h 1902833"/>
              <a:gd name="connsiteX9" fmla="*/ 951395 w 1639028"/>
              <a:gd name="connsiteY9" fmla="*/ 0 h 190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9028" h="1902833">
                <a:moveTo>
                  <a:pt x="951395" y="0"/>
                </a:moveTo>
                <a:cubicBezTo>
                  <a:pt x="1205672" y="0"/>
                  <a:pt x="1443786" y="99018"/>
                  <a:pt x="1623776" y="279082"/>
                </a:cubicBezTo>
                <a:cubicBezTo>
                  <a:pt x="1628556" y="284720"/>
                  <a:pt x="1634247" y="289477"/>
                  <a:pt x="1639028" y="295203"/>
                </a:cubicBezTo>
                <a:lnTo>
                  <a:pt x="1639028" y="1607630"/>
                </a:lnTo>
                <a:cubicBezTo>
                  <a:pt x="1634247" y="1613356"/>
                  <a:pt x="1629467" y="1618113"/>
                  <a:pt x="1623776" y="1623751"/>
                </a:cubicBezTo>
                <a:cubicBezTo>
                  <a:pt x="1444773" y="1803815"/>
                  <a:pt x="1205672" y="1902833"/>
                  <a:pt x="951395" y="1902833"/>
                </a:cubicBezTo>
                <a:cubicBezTo>
                  <a:pt x="697118" y="1902833"/>
                  <a:pt x="459004" y="1803815"/>
                  <a:pt x="279014" y="1623751"/>
                </a:cubicBezTo>
                <a:cubicBezTo>
                  <a:pt x="99025" y="1444744"/>
                  <a:pt x="0" y="1205656"/>
                  <a:pt x="0" y="951417"/>
                </a:cubicBezTo>
                <a:cubicBezTo>
                  <a:pt x="0" y="697177"/>
                  <a:pt x="99025" y="459059"/>
                  <a:pt x="279014" y="279082"/>
                </a:cubicBezTo>
                <a:cubicBezTo>
                  <a:pt x="458093" y="99018"/>
                  <a:pt x="697118" y="0"/>
                  <a:pt x="951395" y="0"/>
                </a:cubicBezTo>
                <a:close/>
              </a:path>
            </a:pathLst>
          </a:custGeom>
        </p:spPr>
        <p:txBody>
          <a:bodyPr wrap="square" anchor="ctr">
            <a:noAutofit/>
          </a:bodyPr>
          <a:lstStyle>
            <a:lvl1pPr marL="0" indent="0" algn="ctr">
              <a:buNone/>
              <a:defRPr>
                <a:solidFill>
                  <a:schemeClr val="accent1"/>
                </a:solidFill>
              </a:defRPr>
            </a:lvl1pPr>
          </a:lstStyle>
          <a:p>
            <a:endParaRPr lang="en-US"/>
          </a:p>
        </p:txBody>
      </p:sp>
      <p:sp>
        <p:nvSpPr>
          <p:cNvPr id="18" name="Freeform 25">
            <a:extLst>
              <a:ext uri="{FF2B5EF4-FFF2-40B4-BE49-F238E27FC236}">
                <a16:creationId xmlns:a16="http://schemas.microsoft.com/office/drawing/2014/main" id="{7858E5B0-F2F7-4D4B-9AB2-8799484347DC}"/>
              </a:ext>
            </a:extLst>
          </p:cNvPr>
          <p:cNvSpPr>
            <a:spLocks noGrp="1"/>
          </p:cNvSpPr>
          <p:nvPr>
            <p:ph type="pic" sz="quarter" idx="16"/>
          </p:nvPr>
        </p:nvSpPr>
        <p:spPr>
          <a:xfrm>
            <a:off x="9664414" y="3402810"/>
            <a:ext cx="2527586" cy="3455190"/>
          </a:xfrm>
          <a:custGeom>
            <a:avLst/>
            <a:gdLst>
              <a:gd name="connsiteX0" fmla="*/ 2527586 w 2527586"/>
              <a:gd name="connsiteY0" fmla="*/ 0 h 3455190"/>
              <a:gd name="connsiteX1" fmla="*/ 2527586 w 2527586"/>
              <a:gd name="connsiteY1" fmla="*/ 3455190 h 3455190"/>
              <a:gd name="connsiteX2" fmla="*/ 91391 w 2527586"/>
              <a:gd name="connsiteY2" fmla="*/ 3455190 h 3455190"/>
              <a:gd name="connsiteX3" fmla="*/ 0 w 2527586"/>
              <a:gd name="connsiteY3" fmla="*/ 2748476 h 3455190"/>
              <a:gd name="connsiteX4" fmla="*/ 201856 w 2527586"/>
              <a:gd name="connsiteY4" fmla="*/ 1710479 h 3455190"/>
              <a:gd name="connsiteX5" fmla="*/ 807657 w 2527586"/>
              <a:gd name="connsiteY5" fmla="*/ 798053 h 3455190"/>
              <a:gd name="connsiteX6" fmla="*/ 1719929 w 2527586"/>
              <a:gd name="connsiteY6" fmla="*/ 192435 h 3455190"/>
              <a:gd name="connsiteX7" fmla="*/ 2527586 w 2527586"/>
              <a:gd name="connsiteY7" fmla="*/ 0 h 3455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7586" h="3455190">
                <a:moveTo>
                  <a:pt x="2527586" y="0"/>
                </a:moveTo>
                <a:lnTo>
                  <a:pt x="2527586" y="3455190"/>
                </a:lnTo>
                <a:lnTo>
                  <a:pt x="91391" y="3455190"/>
                </a:lnTo>
                <a:cubicBezTo>
                  <a:pt x="30425" y="3225644"/>
                  <a:pt x="0" y="2989539"/>
                  <a:pt x="0" y="2748476"/>
                </a:cubicBezTo>
                <a:cubicBezTo>
                  <a:pt x="0" y="2390480"/>
                  <a:pt x="67636" y="2040962"/>
                  <a:pt x="201856" y="1710479"/>
                </a:cubicBezTo>
                <a:cubicBezTo>
                  <a:pt x="339937" y="1368479"/>
                  <a:pt x="543782" y="1061831"/>
                  <a:pt x="807657" y="798053"/>
                </a:cubicBezTo>
                <a:cubicBezTo>
                  <a:pt x="1071416" y="535235"/>
                  <a:pt x="1378119" y="331442"/>
                  <a:pt x="1719929" y="192435"/>
                </a:cubicBezTo>
                <a:cubicBezTo>
                  <a:pt x="1979006" y="87660"/>
                  <a:pt x="2249551" y="22875"/>
                  <a:pt x="2527586" y="0"/>
                </a:cubicBezTo>
                <a:close/>
              </a:path>
            </a:pathLst>
          </a:custGeom>
        </p:spPr>
        <p:txBody>
          <a:bodyPr wrap="square" anchor="ctr">
            <a:noAutofit/>
          </a:bodyPr>
          <a:lstStyle>
            <a:lvl1pPr marL="0" indent="0" algn="ctr">
              <a:buNone/>
              <a:defRPr>
                <a:solidFill>
                  <a:schemeClr val="accent1"/>
                </a:solidFill>
              </a:defRPr>
            </a:lvl1pPr>
          </a:lstStyle>
          <a:p>
            <a:endParaRPr lang="en-US"/>
          </a:p>
        </p:txBody>
      </p:sp>
      <p:sp>
        <p:nvSpPr>
          <p:cNvPr id="19" name="Freeform 26">
            <a:extLst>
              <a:ext uri="{FF2B5EF4-FFF2-40B4-BE49-F238E27FC236}">
                <a16:creationId xmlns:a16="http://schemas.microsoft.com/office/drawing/2014/main" id="{4C798911-4385-4E14-8341-93C4829D920B}"/>
              </a:ext>
            </a:extLst>
          </p:cNvPr>
          <p:cNvSpPr>
            <a:spLocks noGrp="1"/>
          </p:cNvSpPr>
          <p:nvPr>
            <p:ph type="pic" sz="quarter" idx="15"/>
          </p:nvPr>
        </p:nvSpPr>
        <p:spPr>
          <a:xfrm>
            <a:off x="6784350" y="4298035"/>
            <a:ext cx="1902834" cy="1902834"/>
          </a:xfrm>
          <a:custGeom>
            <a:avLst/>
            <a:gdLst>
              <a:gd name="connsiteX0" fmla="*/ 951417 w 1902834"/>
              <a:gd name="connsiteY0" fmla="*/ 0 h 1902834"/>
              <a:gd name="connsiteX1" fmla="*/ 1623752 w 1902834"/>
              <a:gd name="connsiteY1" fmla="*/ 279083 h 1902834"/>
              <a:gd name="connsiteX2" fmla="*/ 1902834 w 1902834"/>
              <a:gd name="connsiteY2" fmla="*/ 951417 h 1902834"/>
              <a:gd name="connsiteX3" fmla="*/ 1623752 w 1902834"/>
              <a:gd name="connsiteY3" fmla="*/ 1623752 h 1902834"/>
              <a:gd name="connsiteX4" fmla="*/ 951417 w 1902834"/>
              <a:gd name="connsiteY4" fmla="*/ 1902834 h 1902834"/>
              <a:gd name="connsiteX5" fmla="*/ 279083 w 1902834"/>
              <a:gd name="connsiteY5" fmla="*/ 1623752 h 1902834"/>
              <a:gd name="connsiteX6" fmla="*/ 0 w 1902834"/>
              <a:gd name="connsiteY6" fmla="*/ 951417 h 1902834"/>
              <a:gd name="connsiteX7" fmla="*/ 279083 w 1902834"/>
              <a:gd name="connsiteY7" fmla="*/ 279083 h 1902834"/>
              <a:gd name="connsiteX8" fmla="*/ 951417 w 1902834"/>
              <a:gd name="connsiteY8" fmla="*/ 0 h 190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2834" h="1902834">
                <a:moveTo>
                  <a:pt x="951417" y="0"/>
                </a:moveTo>
                <a:cubicBezTo>
                  <a:pt x="1205745" y="0"/>
                  <a:pt x="1443775" y="99018"/>
                  <a:pt x="1623752" y="279083"/>
                </a:cubicBezTo>
                <a:cubicBezTo>
                  <a:pt x="1803816" y="458090"/>
                  <a:pt x="1902834" y="697089"/>
                  <a:pt x="1902834" y="951417"/>
                </a:cubicBezTo>
                <a:cubicBezTo>
                  <a:pt x="1902834" y="1205745"/>
                  <a:pt x="1803816" y="1443775"/>
                  <a:pt x="1623752" y="1623752"/>
                </a:cubicBezTo>
                <a:cubicBezTo>
                  <a:pt x="1443775" y="1803816"/>
                  <a:pt x="1205657" y="1902834"/>
                  <a:pt x="951417" y="1902834"/>
                </a:cubicBezTo>
                <a:cubicBezTo>
                  <a:pt x="697089" y="1902834"/>
                  <a:pt x="459059" y="1803816"/>
                  <a:pt x="279083" y="1623752"/>
                </a:cubicBezTo>
                <a:cubicBezTo>
                  <a:pt x="99018" y="1444745"/>
                  <a:pt x="0" y="1205657"/>
                  <a:pt x="0" y="951417"/>
                </a:cubicBezTo>
                <a:cubicBezTo>
                  <a:pt x="0" y="697089"/>
                  <a:pt x="99987" y="459059"/>
                  <a:pt x="279083" y="279083"/>
                </a:cubicBezTo>
                <a:cubicBezTo>
                  <a:pt x="458090" y="99018"/>
                  <a:pt x="697177" y="0"/>
                  <a:pt x="951417" y="0"/>
                </a:cubicBezTo>
                <a:close/>
              </a:path>
            </a:pathLst>
          </a:custGeom>
        </p:spPr>
        <p:txBody>
          <a:bodyPr wrap="square" anchor="ctr">
            <a:noAutofit/>
          </a:bodyPr>
          <a:lstStyle>
            <a:lvl1pPr marL="0" indent="0" algn="ctr">
              <a:buNone/>
              <a:defRPr>
                <a:solidFill>
                  <a:schemeClr val="accent1"/>
                </a:solidFill>
              </a:defRPr>
            </a:lvl1pPr>
          </a:lstStyle>
          <a:p>
            <a:endParaRPr lang="en-US"/>
          </a:p>
        </p:txBody>
      </p:sp>
      <p:sp>
        <p:nvSpPr>
          <p:cNvPr id="3" name="Date Placeholder 2">
            <a:extLst>
              <a:ext uri="{FF2B5EF4-FFF2-40B4-BE49-F238E27FC236}">
                <a16:creationId xmlns:a16="http://schemas.microsoft.com/office/drawing/2014/main" id="{9FC707FE-84D8-2A4E-AB5A-518DABB9FB29}"/>
              </a:ext>
            </a:extLst>
          </p:cNvPr>
          <p:cNvSpPr>
            <a:spLocks noGrp="1"/>
          </p:cNvSpPr>
          <p:nvPr userDrawn="1">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130B8A3A-D58B-5F42-A36F-E6DB814AFDB2}"/>
              </a:ext>
            </a:extLst>
          </p:cNvPr>
          <p:cNvSpPr>
            <a:spLocks noGrp="1"/>
          </p:cNvSpPr>
          <p:nvPr userDrawn="1">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8E587FD0-F9DD-A34E-BEE1-FFF21BEAC587}"/>
              </a:ext>
            </a:extLst>
          </p:cNvPr>
          <p:cNvSpPr>
            <a:spLocks noGrp="1"/>
          </p:cNvSpPr>
          <p:nvPr userDrawn="1">
            <p:ph type="sldNum" sz="quarter" idx="12"/>
          </p:nvPr>
        </p:nvSpPr>
        <p:spPr/>
        <p:txBody>
          <a:bodyPr/>
          <a:lstStyle/>
          <a:p>
            <a:fld id="{CE7809C5-EAA0-BC41-804F-8C0058248A03}" type="slidenum">
              <a:rPr lang="en-GB" smtClean="0"/>
              <a:t>‹N°›</a:t>
            </a:fld>
            <a:endParaRPr lang="en-GB"/>
          </a:p>
        </p:txBody>
      </p:sp>
    </p:spTree>
    <p:extLst>
      <p:ext uri="{BB962C8B-B14F-4D97-AF65-F5344CB8AC3E}">
        <p14:creationId xmlns:p14="http://schemas.microsoft.com/office/powerpoint/2010/main" val="3430953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D4146D68-AC9F-DC42-94DA-9B34045FCF4B}"/>
              </a:ext>
            </a:extLst>
          </p:cNvPr>
          <p:cNvSpPr/>
          <p:nvPr/>
        </p:nvSpPr>
        <p:spPr>
          <a:xfrm>
            <a:off x="8153400" y="953"/>
            <a:ext cx="3844707" cy="6857047"/>
          </a:xfrm>
          <a:custGeom>
            <a:avLst/>
            <a:gdLst/>
            <a:ahLst/>
            <a:cxnLst>
              <a:cxn ang="0">
                <a:pos x="wd2" y="hd2"/>
              </a:cxn>
              <a:cxn ang="5400000">
                <a:pos x="wd2" y="hd2"/>
              </a:cxn>
              <a:cxn ang="10800000">
                <a:pos x="wd2" y="hd2"/>
              </a:cxn>
              <a:cxn ang="16200000">
                <a:pos x="wd2" y="hd2"/>
              </a:cxn>
            </a:cxnLst>
            <a:rect l="0" t="0" r="r" b="b"/>
            <a:pathLst>
              <a:path w="21600" h="21600" extrusionOk="0">
                <a:moveTo>
                  <a:pt x="13264" y="0"/>
                </a:moveTo>
                <a:lnTo>
                  <a:pt x="8336" y="0"/>
                </a:lnTo>
                <a:cubicBezTo>
                  <a:pt x="8336" y="24"/>
                  <a:pt x="8341" y="51"/>
                  <a:pt x="8341" y="78"/>
                </a:cubicBezTo>
                <a:lnTo>
                  <a:pt x="8341" y="162"/>
                </a:lnTo>
                <a:cubicBezTo>
                  <a:pt x="8341" y="816"/>
                  <a:pt x="7651" y="1413"/>
                  <a:pt x="6576" y="1668"/>
                </a:cubicBezTo>
                <a:cubicBezTo>
                  <a:pt x="2713" y="2589"/>
                  <a:pt x="0" y="4737"/>
                  <a:pt x="0" y="7242"/>
                </a:cubicBezTo>
                <a:cubicBezTo>
                  <a:pt x="0" y="9744"/>
                  <a:pt x="2707" y="11895"/>
                  <a:pt x="6576" y="12816"/>
                </a:cubicBezTo>
                <a:cubicBezTo>
                  <a:pt x="7651" y="13071"/>
                  <a:pt x="8341" y="13668"/>
                  <a:pt x="8341" y="14322"/>
                </a:cubicBezTo>
                <a:lnTo>
                  <a:pt x="8341" y="14601"/>
                </a:lnTo>
                <a:cubicBezTo>
                  <a:pt x="8341" y="15081"/>
                  <a:pt x="7967" y="15534"/>
                  <a:pt x="7319" y="15846"/>
                </a:cubicBezTo>
                <a:cubicBezTo>
                  <a:pt x="6191" y="16392"/>
                  <a:pt x="5479" y="17202"/>
                  <a:pt x="5479" y="18102"/>
                </a:cubicBezTo>
                <a:cubicBezTo>
                  <a:pt x="5479" y="19002"/>
                  <a:pt x="6191" y="19812"/>
                  <a:pt x="7319" y="20358"/>
                </a:cubicBezTo>
                <a:cubicBezTo>
                  <a:pt x="7962" y="20670"/>
                  <a:pt x="8336" y="21123"/>
                  <a:pt x="8341" y="21600"/>
                </a:cubicBezTo>
                <a:lnTo>
                  <a:pt x="13259" y="21600"/>
                </a:lnTo>
                <a:cubicBezTo>
                  <a:pt x="13259" y="21123"/>
                  <a:pt x="13633" y="20670"/>
                  <a:pt x="14281" y="20358"/>
                </a:cubicBezTo>
                <a:cubicBezTo>
                  <a:pt x="15409" y="19812"/>
                  <a:pt x="16121" y="19002"/>
                  <a:pt x="16121" y="18102"/>
                </a:cubicBezTo>
                <a:cubicBezTo>
                  <a:pt x="16121" y="17202"/>
                  <a:pt x="15409" y="16392"/>
                  <a:pt x="14281" y="15846"/>
                </a:cubicBezTo>
                <a:cubicBezTo>
                  <a:pt x="13633" y="15534"/>
                  <a:pt x="13259" y="15081"/>
                  <a:pt x="13259" y="14601"/>
                </a:cubicBezTo>
                <a:lnTo>
                  <a:pt x="13259" y="14322"/>
                </a:lnTo>
                <a:cubicBezTo>
                  <a:pt x="13259" y="13668"/>
                  <a:pt x="13949" y="13071"/>
                  <a:pt x="15024" y="12816"/>
                </a:cubicBezTo>
                <a:cubicBezTo>
                  <a:pt x="18887" y="11895"/>
                  <a:pt x="21600" y="9747"/>
                  <a:pt x="21600" y="7242"/>
                </a:cubicBezTo>
                <a:cubicBezTo>
                  <a:pt x="21600" y="4740"/>
                  <a:pt x="18893" y="2589"/>
                  <a:pt x="15024" y="1668"/>
                </a:cubicBezTo>
                <a:cubicBezTo>
                  <a:pt x="13949" y="1413"/>
                  <a:pt x="13259" y="816"/>
                  <a:pt x="13259" y="162"/>
                </a:cubicBezTo>
                <a:lnTo>
                  <a:pt x="13259" y="78"/>
                </a:lnTo>
                <a:cubicBezTo>
                  <a:pt x="13259" y="51"/>
                  <a:pt x="13264" y="24"/>
                  <a:pt x="13264" y="0"/>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3" name="Date Placeholder 2">
            <a:extLst>
              <a:ext uri="{FF2B5EF4-FFF2-40B4-BE49-F238E27FC236}">
                <a16:creationId xmlns:a16="http://schemas.microsoft.com/office/drawing/2014/main" id="{C83DD618-1F0A-C146-A7A7-A1C7C4F6C5FF}"/>
              </a:ext>
            </a:extLst>
          </p:cNvPr>
          <p:cNvSpPr>
            <a:spLocks noGrp="1"/>
          </p:cNvSpPr>
          <p:nvPr userDrawn="1">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1A73E1F0-784C-674C-B57F-560F93F44C45}"/>
              </a:ext>
            </a:extLst>
          </p:cNvPr>
          <p:cNvSpPr>
            <a:spLocks noGrp="1"/>
          </p:cNvSpPr>
          <p:nvPr userDrawn="1">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FBDCAB61-0ABE-424E-B67B-55FB02D2E5EF}"/>
              </a:ext>
            </a:extLst>
          </p:cNvPr>
          <p:cNvSpPr>
            <a:spLocks noGrp="1"/>
          </p:cNvSpPr>
          <p:nvPr userDrawn="1">
            <p:ph type="sldNum" sz="quarter" idx="12"/>
          </p:nvPr>
        </p:nvSpPr>
        <p:spPr/>
        <p:txBody>
          <a:bodyPr/>
          <a:lstStyle/>
          <a:p>
            <a:fld id="{CE7809C5-EAA0-BC41-804F-8C0058248A03}" type="slidenum">
              <a:rPr lang="en-GB" smtClean="0"/>
              <a:t>‹N°›</a:t>
            </a:fld>
            <a:endParaRPr lang="en-GB"/>
          </a:p>
        </p:txBody>
      </p:sp>
      <p:sp>
        <p:nvSpPr>
          <p:cNvPr id="10" name="Title 1">
            <a:extLst>
              <a:ext uri="{FF2B5EF4-FFF2-40B4-BE49-F238E27FC236}">
                <a16:creationId xmlns:a16="http://schemas.microsoft.com/office/drawing/2014/main" id="{B4835B4C-3EA8-554B-B8F5-54B50FFCB9F9}"/>
              </a:ext>
            </a:extLst>
          </p:cNvPr>
          <p:cNvSpPr>
            <a:spLocks noGrp="1"/>
          </p:cNvSpPr>
          <p:nvPr userDrawn="1">
            <p:ph type="title"/>
          </p:nvPr>
        </p:nvSpPr>
        <p:spPr>
          <a:xfrm>
            <a:off x="838200" y="-356205"/>
            <a:ext cx="717804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1" name="Content Placeholder 2">
            <a:extLst>
              <a:ext uri="{FF2B5EF4-FFF2-40B4-BE49-F238E27FC236}">
                <a16:creationId xmlns:a16="http://schemas.microsoft.com/office/drawing/2014/main" id="{19634866-950D-3045-B4EA-7C31AA47C062}"/>
              </a:ext>
            </a:extLst>
          </p:cNvPr>
          <p:cNvSpPr>
            <a:spLocks noGrp="1"/>
          </p:cNvSpPr>
          <p:nvPr userDrawn="1">
            <p:ph idx="1"/>
          </p:nvPr>
        </p:nvSpPr>
        <p:spPr>
          <a:xfrm>
            <a:off x="838200" y="2103270"/>
            <a:ext cx="7178040"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C7998B54-0BB3-B142-A257-34679B6A0F11}"/>
              </a:ext>
            </a:extLst>
          </p:cNvPr>
          <p:cNvSpPr>
            <a:spLocks noGrp="1"/>
          </p:cNvSpPr>
          <p:nvPr userDrawn="1">
            <p:ph type="body" sz="quarter" idx="13"/>
          </p:nvPr>
        </p:nvSpPr>
        <p:spPr>
          <a:xfrm>
            <a:off x="838205" y="1269500"/>
            <a:ext cx="7178039" cy="552450"/>
          </a:xfrm>
        </p:spPr>
        <p:txBody>
          <a:bodyPr lIns="45720" rIns="0">
            <a:normAutofit/>
          </a:bodyPr>
          <a:lstStyle>
            <a:lvl1pPr marL="0" indent="0">
              <a:buNone/>
              <a:defRPr sz="2400">
                <a:solidFill>
                  <a:schemeClr val="accent5"/>
                </a:solidFill>
              </a:defRPr>
            </a:lvl1pPr>
          </a:lstStyle>
          <a:p>
            <a:pPr lvl="0"/>
            <a:endParaRPr lang="en-US" dirty="0"/>
          </a:p>
        </p:txBody>
      </p:sp>
      <p:sp>
        <p:nvSpPr>
          <p:cNvPr id="13" name="Freeform 18">
            <a:extLst>
              <a:ext uri="{FF2B5EF4-FFF2-40B4-BE49-F238E27FC236}">
                <a16:creationId xmlns:a16="http://schemas.microsoft.com/office/drawing/2014/main" id="{D03E6829-E965-4E5F-A79C-4E5B29784B08}"/>
              </a:ext>
            </a:extLst>
          </p:cNvPr>
          <p:cNvSpPr>
            <a:spLocks noGrp="1"/>
          </p:cNvSpPr>
          <p:nvPr>
            <p:ph type="pic" sz="quarter" idx="14"/>
          </p:nvPr>
        </p:nvSpPr>
        <p:spPr>
          <a:xfrm>
            <a:off x="8391493" y="610470"/>
            <a:ext cx="3365662" cy="3365667"/>
          </a:xfrm>
          <a:custGeom>
            <a:avLst/>
            <a:gdLst>
              <a:gd name="connsiteX0" fmla="*/ 1682831 w 3365662"/>
              <a:gd name="connsiteY0" fmla="*/ 0 h 3365667"/>
              <a:gd name="connsiteX1" fmla="*/ 2872343 w 3365662"/>
              <a:gd name="connsiteY1" fmla="*/ 493320 h 3365667"/>
              <a:gd name="connsiteX2" fmla="*/ 3365662 w 3365662"/>
              <a:gd name="connsiteY2" fmla="*/ 1682834 h 3365667"/>
              <a:gd name="connsiteX3" fmla="*/ 2872343 w 3365662"/>
              <a:gd name="connsiteY3" fmla="*/ 2872348 h 3365667"/>
              <a:gd name="connsiteX4" fmla="*/ 1682831 w 3365662"/>
              <a:gd name="connsiteY4" fmla="*/ 3365667 h 3365667"/>
              <a:gd name="connsiteX5" fmla="*/ 493319 w 3365662"/>
              <a:gd name="connsiteY5" fmla="*/ 2872348 h 3365667"/>
              <a:gd name="connsiteX6" fmla="*/ 0 w 3365662"/>
              <a:gd name="connsiteY6" fmla="*/ 1682834 h 3365667"/>
              <a:gd name="connsiteX7" fmla="*/ 493319 w 3365662"/>
              <a:gd name="connsiteY7" fmla="*/ 493320 h 3365667"/>
              <a:gd name="connsiteX8" fmla="*/ 1682831 w 3365662"/>
              <a:gd name="connsiteY8" fmla="*/ 0 h 336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5662" h="3365667">
                <a:moveTo>
                  <a:pt x="1682831" y="0"/>
                </a:moveTo>
                <a:cubicBezTo>
                  <a:pt x="2132365" y="0"/>
                  <a:pt x="2554319" y="175295"/>
                  <a:pt x="2872343" y="493320"/>
                </a:cubicBezTo>
                <a:cubicBezTo>
                  <a:pt x="3190367" y="810409"/>
                  <a:pt x="3365662" y="1233299"/>
                  <a:pt x="3365662" y="1682834"/>
                </a:cubicBezTo>
                <a:cubicBezTo>
                  <a:pt x="3365662" y="2132368"/>
                  <a:pt x="3190367" y="2554323"/>
                  <a:pt x="2872343" y="2872348"/>
                </a:cubicBezTo>
                <a:cubicBezTo>
                  <a:pt x="2555254" y="3190372"/>
                  <a:pt x="2132365" y="3365667"/>
                  <a:pt x="1682831" y="3365667"/>
                </a:cubicBezTo>
                <a:cubicBezTo>
                  <a:pt x="1233297" y="3365667"/>
                  <a:pt x="811343" y="3190372"/>
                  <a:pt x="493319" y="2872348"/>
                </a:cubicBezTo>
                <a:cubicBezTo>
                  <a:pt x="175295" y="2555258"/>
                  <a:pt x="0" y="2132368"/>
                  <a:pt x="0" y="1682834"/>
                </a:cubicBezTo>
                <a:cubicBezTo>
                  <a:pt x="0" y="1233299"/>
                  <a:pt x="175295" y="811344"/>
                  <a:pt x="493319" y="493320"/>
                </a:cubicBezTo>
                <a:cubicBezTo>
                  <a:pt x="810408" y="175295"/>
                  <a:pt x="1233297" y="0"/>
                  <a:pt x="1682831" y="0"/>
                </a:cubicBezTo>
                <a:close/>
              </a:path>
            </a:pathLst>
          </a:custGeom>
        </p:spPr>
        <p:txBody>
          <a:bodyPr wrap="square" anchor="ctr">
            <a:noAutofit/>
          </a:bodyPr>
          <a:lstStyle>
            <a:lvl1pPr marL="0" indent="0" algn="ctr">
              <a:buNone/>
              <a:defRPr>
                <a:solidFill>
                  <a:schemeClr val="accent1"/>
                </a:solidFill>
              </a:defRPr>
            </a:lvl1pPr>
          </a:lstStyle>
          <a:p>
            <a:endParaRPr lang="en-US"/>
          </a:p>
        </p:txBody>
      </p:sp>
      <p:sp>
        <p:nvSpPr>
          <p:cNvPr id="14" name="Freeform 19">
            <a:extLst>
              <a:ext uri="{FF2B5EF4-FFF2-40B4-BE49-F238E27FC236}">
                <a16:creationId xmlns:a16="http://schemas.microsoft.com/office/drawing/2014/main" id="{08A11EFB-01EA-48EC-A167-6894A37ED1BA}"/>
              </a:ext>
            </a:extLst>
          </p:cNvPr>
          <p:cNvSpPr>
            <a:spLocks noGrp="1"/>
          </p:cNvSpPr>
          <p:nvPr>
            <p:ph type="pic" sz="quarter" idx="15"/>
          </p:nvPr>
        </p:nvSpPr>
        <p:spPr>
          <a:xfrm>
            <a:off x="9362907" y="5038979"/>
            <a:ext cx="1417320" cy="1415220"/>
          </a:xfrm>
          <a:custGeom>
            <a:avLst/>
            <a:gdLst>
              <a:gd name="connsiteX0" fmla="*/ 707608 w 1415216"/>
              <a:gd name="connsiteY0" fmla="*/ 0 h 1415220"/>
              <a:gd name="connsiteX1" fmla="*/ 1415216 w 1415216"/>
              <a:gd name="connsiteY1" fmla="*/ 707610 h 1415220"/>
              <a:gd name="connsiteX2" fmla="*/ 707608 w 1415216"/>
              <a:gd name="connsiteY2" fmla="*/ 1415220 h 1415220"/>
              <a:gd name="connsiteX3" fmla="*/ 0 w 1415216"/>
              <a:gd name="connsiteY3" fmla="*/ 707610 h 1415220"/>
              <a:gd name="connsiteX4" fmla="*/ 707608 w 1415216"/>
              <a:gd name="connsiteY4" fmla="*/ 0 h 141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216" h="1415220">
                <a:moveTo>
                  <a:pt x="707608" y="0"/>
                </a:moveTo>
                <a:cubicBezTo>
                  <a:pt x="1098409" y="0"/>
                  <a:pt x="1415216" y="316808"/>
                  <a:pt x="1415216" y="707610"/>
                </a:cubicBezTo>
                <a:cubicBezTo>
                  <a:pt x="1415216" y="1098412"/>
                  <a:pt x="1098409" y="1415220"/>
                  <a:pt x="707608" y="1415220"/>
                </a:cubicBezTo>
                <a:cubicBezTo>
                  <a:pt x="316807" y="1415220"/>
                  <a:pt x="0" y="1098412"/>
                  <a:pt x="0" y="707610"/>
                </a:cubicBezTo>
                <a:cubicBezTo>
                  <a:pt x="0" y="316808"/>
                  <a:pt x="316807" y="0"/>
                  <a:pt x="707608" y="0"/>
                </a:cubicBezTo>
                <a:close/>
              </a:path>
            </a:pathLst>
          </a:custGeom>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2863989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8" name="Circle">
            <a:extLst>
              <a:ext uri="{FF2B5EF4-FFF2-40B4-BE49-F238E27FC236}">
                <a16:creationId xmlns:a16="http://schemas.microsoft.com/office/drawing/2014/main" id="{462E4590-54CF-BA4D-92FB-8229569CF38E}"/>
              </a:ext>
            </a:extLst>
          </p:cNvPr>
          <p:cNvSpPr/>
          <p:nvPr/>
        </p:nvSpPr>
        <p:spPr>
          <a:xfrm>
            <a:off x="10961752" y="587294"/>
            <a:ext cx="956182"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968A4C2B-EDF8-384D-BB41-8E5AE2A4B915}"/>
              </a:ext>
            </a:extLst>
          </p:cNvPr>
          <p:cNvSpPr/>
          <p:nvPr/>
        </p:nvSpPr>
        <p:spPr>
          <a:xfrm>
            <a:off x="10961752" y="5234848"/>
            <a:ext cx="956182"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7" name="Circle">
            <a:extLst>
              <a:ext uri="{FF2B5EF4-FFF2-40B4-BE49-F238E27FC236}">
                <a16:creationId xmlns:a16="http://schemas.microsoft.com/office/drawing/2014/main" id="{0247AC8E-D995-9F41-B6E2-0FEEA088C63F}"/>
              </a:ext>
            </a:extLst>
          </p:cNvPr>
          <p:cNvSpPr/>
          <p:nvPr/>
        </p:nvSpPr>
        <p:spPr>
          <a:xfrm>
            <a:off x="590469" y="587294"/>
            <a:ext cx="956182"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111AFB88-CB64-C544-99C4-CCEAA07D4F5B}"/>
              </a:ext>
            </a:extLst>
          </p:cNvPr>
          <p:cNvSpPr/>
          <p:nvPr/>
        </p:nvSpPr>
        <p:spPr>
          <a:xfrm>
            <a:off x="1" y="0"/>
            <a:ext cx="12192226" cy="6858000"/>
          </a:xfrm>
          <a:custGeom>
            <a:avLst/>
            <a:gdLst/>
            <a:ahLst/>
            <a:cxnLst>
              <a:cxn ang="0">
                <a:pos x="wd2" y="hd2"/>
              </a:cxn>
              <a:cxn ang="5400000">
                <a:pos x="wd2" y="hd2"/>
              </a:cxn>
              <a:cxn ang="10800000">
                <a:pos x="wd2" y="hd2"/>
              </a:cxn>
              <a:cxn ang="16200000">
                <a:pos x="wd2" y="hd2"/>
              </a:cxn>
            </a:cxnLst>
            <a:rect l="0" t="0" r="r" b="b"/>
            <a:pathLst>
              <a:path w="21600" h="21600" extrusionOk="0">
                <a:moveTo>
                  <a:pt x="21597" y="6767"/>
                </a:moveTo>
                <a:cubicBezTo>
                  <a:pt x="21296" y="6341"/>
                  <a:pt x="20917" y="6086"/>
                  <a:pt x="20505" y="6083"/>
                </a:cubicBezTo>
                <a:cubicBezTo>
                  <a:pt x="20203" y="6080"/>
                  <a:pt x="19920" y="6215"/>
                  <a:pt x="19670" y="6449"/>
                </a:cubicBezTo>
                <a:cubicBezTo>
                  <a:pt x="19488" y="6620"/>
                  <a:pt x="19272" y="6629"/>
                  <a:pt x="19086" y="6473"/>
                </a:cubicBezTo>
                <a:lnTo>
                  <a:pt x="18578" y="6041"/>
                </a:lnTo>
                <a:cubicBezTo>
                  <a:pt x="18313" y="5816"/>
                  <a:pt x="18168" y="5303"/>
                  <a:pt x="18220" y="4793"/>
                </a:cubicBezTo>
                <a:cubicBezTo>
                  <a:pt x="18271" y="4298"/>
                  <a:pt x="18296" y="3788"/>
                  <a:pt x="18291" y="3270"/>
                </a:cubicBezTo>
                <a:cubicBezTo>
                  <a:pt x="18283" y="2100"/>
                  <a:pt x="18129" y="993"/>
                  <a:pt x="17863" y="0"/>
                </a:cubicBezTo>
                <a:lnTo>
                  <a:pt x="9872" y="0"/>
                </a:lnTo>
                <a:cubicBezTo>
                  <a:pt x="9769" y="387"/>
                  <a:pt x="9683" y="789"/>
                  <a:pt x="9616" y="1209"/>
                </a:cubicBezTo>
                <a:cubicBezTo>
                  <a:pt x="9442" y="2295"/>
                  <a:pt x="8927" y="3099"/>
                  <a:pt x="8300" y="3267"/>
                </a:cubicBezTo>
                <a:lnTo>
                  <a:pt x="7891" y="3375"/>
                </a:lnTo>
                <a:cubicBezTo>
                  <a:pt x="7579" y="3459"/>
                  <a:pt x="7267" y="3240"/>
                  <a:pt x="7066" y="2808"/>
                </a:cubicBezTo>
                <a:cubicBezTo>
                  <a:pt x="6744" y="2115"/>
                  <a:pt x="6324" y="1575"/>
                  <a:pt x="5841" y="1257"/>
                </a:cubicBezTo>
                <a:cubicBezTo>
                  <a:pt x="5522" y="1047"/>
                  <a:pt x="5286" y="573"/>
                  <a:pt x="5197" y="3"/>
                </a:cubicBezTo>
                <a:lnTo>
                  <a:pt x="3761" y="3"/>
                </a:lnTo>
                <a:cubicBezTo>
                  <a:pt x="3793" y="693"/>
                  <a:pt x="3609" y="1362"/>
                  <a:pt x="3280" y="1731"/>
                </a:cubicBezTo>
                <a:cubicBezTo>
                  <a:pt x="2468" y="2643"/>
                  <a:pt x="1930" y="4253"/>
                  <a:pt x="1930" y="6086"/>
                </a:cubicBezTo>
                <a:cubicBezTo>
                  <a:pt x="1930" y="6194"/>
                  <a:pt x="1932" y="6302"/>
                  <a:pt x="1935" y="6410"/>
                </a:cubicBezTo>
                <a:cubicBezTo>
                  <a:pt x="1954" y="6926"/>
                  <a:pt x="1807" y="7415"/>
                  <a:pt x="1556" y="7673"/>
                </a:cubicBezTo>
                <a:lnTo>
                  <a:pt x="1036" y="8207"/>
                </a:lnTo>
                <a:cubicBezTo>
                  <a:pt x="837" y="8411"/>
                  <a:pt x="597" y="8444"/>
                  <a:pt x="383" y="8300"/>
                </a:cubicBezTo>
                <a:cubicBezTo>
                  <a:pt x="262" y="8219"/>
                  <a:pt x="133" y="8159"/>
                  <a:pt x="0" y="8129"/>
                </a:cubicBezTo>
                <a:lnTo>
                  <a:pt x="0" y="14407"/>
                </a:lnTo>
                <a:cubicBezTo>
                  <a:pt x="231" y="14470"/>
                  <a:pt x="447" y="14656"/>
                  <a:pt x="614" y="14953"/>
                </a:cubicBezTo>
                <a:lnTo>
                  <a:pt x="643" y="15004"/>
                </a:lnTo>
                <a:cubicBezTo>
                  <a:pt x="984" y="15610"/>
                  <a:pt x="1065" y="16537"/>
                  <a:pt x="849" y="17305"/>
                </a:cubicBezTo>
                <a:cubicBezTo>
                  <a:pt x="574" y="18288"/>
                  <a:pt x="423" y="19404"/>
                  <a:pt x="437" y="20583"/>
                </a:cubicBezTo>
                <a:cubicBezTo>
                  <a:pt x="440" y="20928"/>
                  <a:pt x="459" y="21267"/>
                  <a:pt x="489" y="21597"/>
                </a:cubicBezTo>
                <a:lnTo>
                  <a:pt x="8306" y="21597"/>
                </a:lnTo>
                <a:cubicBezTo>
                  <a:pt x="8342" y="21219"/>
                  <a:pt x="8360" y="20832"/>
                  <a:pt x="8360" y="20436"/>
                </a:cubicBezTo>
                <a:cubicBezTo>
                  <a:pt x="8360" y="20163"/>
                  <a:pt x="8352" y="19896"/>
                  <a:pt x="8335" y="19632"/>
                </a:cubicBezTo>
                <a:cubicBezTo>
                  <a:pt x="8300" y="19086"/>
                  <a:pt x="8472" y="18564"/>
                  <a:pt x="8758" y="18354"/>
                </a:cubicBezTo>
                <a:lnTo>
                  <a:pt x="9189" y="18036"/>
                </a:lnTo>
                <a:cubicBezTo>
                  <a:pt x="9401" y="17878"/>
                  <a:pt x="9644" y="17926"/>
                  <a:pt x="9838" y="18147"/>
                </a:cubicBezTo>
                <a:cubicBezTo>
                  <a:pt x="9850" y="18162"/>
                  <a:pt x="9862" y="18174"/>
                  <a:pt x="9875" y="18189"/>
                </a:cubicBezTo>
                <a:cubicBezTo>
                  <a:pt x="10059" y="18390"/>
                  <a:pt x="10177" y="18738"/>
                  <a:pt x="10198" y="19122"/>
                </a:cubicBezTo>
                <a:lnTo>
                  <a:pt x="10323" y="21597"/>
                </a:lnTo>
                <a:lnTo>
                  <a:pt x="11741" y="21597"/>
                </a:lnTo>
                <a:lnTo>
                  <a:pt x="11615" y="19086"/>
                </a:lnTo>
                <a:cubicBezTo>
                  <a:pt x="11593" y="18666"/>
                  <a:pt x="11694" y="18258"/>
                  <a:pt x="11882" y="18000"/>
                </a:cubicBezTo>
                <a:cubicBezTo>
                  <a:pt x="11883" y="17997"/>
                  <a:pt x="11885" y="17995"/>
                  <a:pt x="11887" y="17995"/>
                </a:cubicBezTo>
                <a:cubicBezTo>
                  <a:pt x="12050" y="17767"/>
                  <a:pt x="12265" y="17686"/>
                  <a:pt x="12467" y="17770"/>
                </a:cubicBezTo>
                <a:cubicBezTo>
                  <a:pt x="12899" y="17971"/>
                  <a:pt x="13356" y="17962"/>
                  <a:pt x="13778" y="18243"/>
                </a:cubicBezTo>
                <a:cubicBezTo>
                  <a:pt x="14385" y="18654"/>
                  <a:pt x="14325" y="19524"/>
                  <a:pt x="14465" y="20520"/>
                </a:cubicBezTo>
                <a:cubicBezTo>
                  <a:pt x="14551" y="20901"/>
                  <a:pt x="14662" y="21264"/>
                  <a:pt x="14797" y="21600"/>
                </a:cubicBezTo>
                <a:lnTo>
                  <a:pt x="19515" y="21600"/>
                </a:lnTo>
                <a:cubicBezTo>
                  <a:pt x="19862" y="20739"/>
                  <a:pt x="20063" y="19683"/>
                  <a:pt x="20056" y="18546"/>
                </a:cubicBezTo>
                <a:cubicBezTo>
                  <a:pt x="20051" y="17761"/>
                  <a:pt x="19947" y="17017"/>
                  <a:pt x="19763" y="16351"/>
                </a:cubicBezTo>
                <a:cubicBezTo>
                  <a:pt x="19560" y="15613"/>
                  <a:pt x="19570" y="14746"/>
                  <a:pt x="19801" y="14035"/>
                </a:cubicBezTo>
                <a:lnTo>
                  <a:pt x="20260" y="12619"/>
                </a:lnTo>
                <a:cubicBezTo>
                  <a:pt x="20309" y="12466"/>
                  <a:pt x="20400" y="12373"/>
                  <a:pt x="20500" y="12373"/>
                </a:cubicBezTo>
                <a:lnTo>
                  <a:pt x="20502" y="12373"/>
                </a:lnTo>
                <a:cubicBezTo>
                  <a:pt x="20917" y="12373"/>
                  <a:pt x="21298" y="12118"/>
                  <a:pt x="21600" y="11695"/>
                </a:cubicBezTo>
                <a:lnTo>
                  <a:pt x="21600" y="6767"/>
                </a:lnTo>
                <a:close/>
                <a:moveTo>
                  <a:pt x="3714" y="11572"/>
                </a:moveTo>
                <a:lnTo>
                  <a:pt x="3677" y="12718"/>
                </a:lnTo>
                <a:cubicBezTo>
                  <a:pt x="3661" y="13174"/>
                  <a:pt x="3488" y="13561"/>
                  <a:pt x="3243" y="13693"/>
                </a:cubicBezTo>
                <a:cubicBezTo>
                  <a:pt x="3054" y="13795"/>
                  <a:pt x="2872" y="13921"/>
                  <a:pt x="2696" y="14071"/>
                </a:cubicBezTo>
                <a:cubicBezTo>
                  <a:pt x="2463" y="14269"/>
                  <a:pt x="2187" y="14188"/>
                  <a:pt x="2003" y="13864"/>
                </a:cubicBezTo>
                <a:lnTo>
                  <a:pt x="1613" y="13171"/>
                </a:lnTo>
                <a:cubicBezTo>
                  <a:pt x="1456" y="12892"/>
                  <a:pt x="1397" y="12487"/>
                  <a:pt x="1459" y="12109"/>
                </a:cubicBezTo>
                <a:cubicBezTo>
                  <a:pt x="1505" y="11833"/>
                  <a:pt x="1529" y="11539"/>
                  <a:pt x="1529" y="11236"/>
                </a:cubicBezTo>
                <a:cubicBezTo>
                  <a:pt x="1529" y="11233"/>
                  <a:pt x="1529" y="11233"/>
                  <a:pt x="1529" y="11230"/>
                </a:cubicBezTo>
                <a:cubicBezTo>
                  <a:pt x="1529" y="10844"/>
                  <a:pt x="1642" y="10484"/>
                  <a:pt x="1829" y="10292"/>
                </a:cubicBezTo>
                <a:lnTo>
                  <a:pt x="2237" y="9872"/>
                </a:lnTo>
                <a:cubicBezTo>
                  <a:pt x="2460" y="9644"/>
                  <a:pt x="2742" y="9689"/>
                  <a:pt x="2937" y="9989"/>
                </a:cubicBezTo>
                <a:cubicBezTo>
                  <a:pt x="3083" y="10211"/>
                  <a:pt x="3240" y="10409"/>
                  <a:pt x="3407" y="10574"/>
                </a:cubicBezTo>
                <a:cubicBezTo>
                  <a:pt x="3607" y="10775"/>
                  <a:pt x="3727" y="11161"/>
                  <a:pt x="3714" y="11572"/>
                </a:cubicBezTo>
                <a:close/>
                <a:moveTo>
                  <a:pt x="9066" y="14875"/>
                </a:moveTo>
                <a:cubicBezTo>
                  <a:pt x="9059" y="14932"/>
                  <a:pt x="9054" y="14986"/>
                  <a:pt x="9049" y="15043"/>
                </a:cubicBezTo>
                <a:cubicBezTo>
                  <a:pt x="9028" y="15286"/>
                  <a:pt x="8939" y="15493"/>
                  <a:pt x="8812" y="15589"/>
                </a:cubicBezTo>
                <a:lnTo>
                  <a:pt x="7942" y="16231"/>
                </a:lnTo>
                <a:cubicBezTo>
                  <a:pt x="7783" y="16348"/>
                  <a:pt x="7598" y="16267"/>
                  <a:pt x="7490" y="16030"/>
                </a:cubicBezTo>
                <a:cubicBezTo>
                  <a:pt x="7129" y="15229"/>
                  <a:pt x="6671" y="14575"/>
                  <a:pt x="6150" y="14116"/>
                </a:cubicBezTo>
                <a:cubicBezTo>
                  <a:pt x="6010" y="13993"/>
                  <a:pt x="5924" y="13735"/>
                  <a:pt x="5932" y="13459"/>
                </a:cubicBezTo>
                <a:lnTo>
                  <a:pt x="6005" y="11185"/>
                </a:lnTo>
                <a:cubicBezTo>
                  <a:pt x="6013" y="10942"/>
                  <a:pt x="6091" y="10730"/>
                  <a:pt x="6211" y="10613"/>
                </a:cubicBezTo>
                <a:cubicBezTo>
                  <a:pt x="6212" y="10613"/>
                  <a:pt x="6214" y="10610"/>
                  <a:pt x="6216" y="10610"/>
                </a:cubicBezTo>
                <a:cubicBezTo>
                  <a:pt x="6361" y="10469"/>
                  <a:pt x="6538" y="10502"/>
                  <a:pt x="6663" y="10694"/>
                </a:cubicBezTo>
                <a:lnTo>
                  <a:pt x="8939" y="14218"/>
                </a:lnTo>
                <a:cubicBezTo>
                  <a:pt x="9044" y="14377"/>
                  <a:pt x="9094" y="14629"/>
                  <a:pt x="9066" y="14875"/>
                </a:cubicBezTo>
                <a:close/>
                <a:moveTo>
                  <a:pt x="11272" y="10550"/>
                </a:moveTo>
                <a:lnTo>
                  <a:pt x="10901" y="11935"/>
                </a:lnTo>
                <a:cubicBezTo>
                  <a:pt x="10835" y="12181"/>
                  <a:pt x="10706" y="12358"/>
                  <a:pt x="10552" y="12394"/>
                </a:cubicBezTo>
                <a:cubicBezTo>
                  <a:pt x="10464" y="12415"/>
                  <a:pt x="10380" y="12448"/>
                  <a:pt x="10297" y="12490"/>
                </a:cubicBezTo>
                <a:cubicBezTo>
                  <a:pt x="10149" y="12568"/>
                  <a:pt x="9988" y="12505"/>
                  <a:pt x="9872" y="12322"/>
                </a:cubicBezTo>
                <a:lnTo>
                  <a:pt x="7650" y="8882"/>
                </a:lnTo>
                <a:cubicBezTo>
                  <a:pt x="7505" y="8657"/>
                  <a:pt x="7454" y="8291"/>
                  <a:pt x="7525" y="7973"/>
                </a:cubicBezTo>
                <a:cubicBezTo>
                  <a:pt x="7525" y="7970"/>
                  <a:pt x="7527" y="7967"/>
                  <a:pt x="7527" y="7964"/>
                </a:cubicBezTo>
                <a:cubicBezTo>
                  <a:pt x="7586" y="7694"/>
                  <a:pt x="7722" y="7502"/>
                  <a:pt x="7883" y="7460"/>
                </a:cubicBezTo>
                <a:lnTo>
                  <a:pt x="9607" y="7001"/>
                </a:lnTo>
                <a:cubicBezTo>
                  <a:pt x="9789" y="6953"/>
                  <a:pt x="9972" y="7103"/>
                  <a:pt x="10064" y="7385"/>
                </a:cubicBezTo>
                <a:cubicBezTo>
                  <a:pt x="10346" y="8225"/>
                  <a:pt x="10712" y="8963"/>
                  <a:pt x="11144" y="9563"/>
                </a:cubicBezTo>
                <a:cubicBezTo>
                  <a:pt x="11313" y="9800"/>
                  <a:pt x="11364" y="10211"/>
                  <a:pt x="11272" y="10550"/>
                </a:cubicBezTo>
                <a:close/>
                <a:moveTo>
                  <a:pt x="14838" y="15502"/>
                </a:moveTo>
                <a:cubicBezTo>
                  <a:pt x="14836" y="15505"/>
                  <a:pt x="14834" y="15508"/>
                  <a:pt x="14833" y="15511"/>
                </a:cubicBezTo>
                <a:cubicBezTo>
                  <a:pt x="14691" y="15850"/>
                  <a:pt x="14448" y="16003"/>
                  <a:pt x="14217" y="15907"/>
                </a:cubicBezTo>
                <a:lnTo>
                  <a:pt x="12831" y="15334"/>
                </a:lnTo>
                <a:cubicBezTo>
                  <a:pt x="12673" y="15268"/>
                  <a:pt x="12553" y="15049"/>
                  <a:pt x="12514" y="14767"/>
                </a:cubicBezTo>
                <a:cubicBezTo>
                  <a:pt x="12462" y="14374"/>
                  <a:pt x="12367" y="14011"/>
                  <a:pt x="12239" y="13693"/>
                </a:cubicBezTo>
                <a:cubicBezTo>
                  <a:pt x="12148" y="13465"/>
                  <a:pt x="12131" y="13171"/>
                  <a:pt x="12199" y="12919"/>
                </a:cubicBezTo>
                <a:lnTo>
                  <a:pt x="12575" y="11518"/>
                </a:lnTo>
                <a:cubicBezTo>
                  <a:pt x="12659" y="11203"/>
                  <a:pt x="12852" y="11032"/>
                  <a:pt x="13044" y="11095"/>
                </a:cubicBezTo>
                <a:cubicBezTo>
                  <a:pt x="13311" y="11185"/>
                  <a:pt x="13586" y="11230"/>
                  <a:pt x="13866" y="11230"/>
                </a:cubicBezTo>
                <a:cubicBezTo>
                  <a:pt x="13867" y="11230"/>
                  <a:pt x="13867" y="11230"/>
                  <a:pt x="13869" y="11230"/>
                </a:cubicBezTo>
                <a:cubicBezTo>
                  <a:pt x="14045" y="11230"/>
                  <a:pt x="14203" y="11413"/>
                  <a:pt x="14271" y="11701"/>
                </a:cubicBezTo>
                <a:lnTo>
                  <a:pt x="14912" y="14446"/>
                </a:lnTo>
                <a:cubicBezTo>
                  <a:pt x="14996" y="14800"/>
                  <a:pt x="14966" y="15199"/>
                  <a:pt x="14838" y="15502"/>
                </a:cubicBezTo>
                <a:close/>
                <a:moveTo>
                  <a:pt x="18907" y="11746"/>
                </a:moveTo>
                <a:lnTo>
                  <a:pt x="18492" y="13024"/>
                </a:lnTo>
                <a:cubicBezTo>
                  <a:pt x="18350" y="13459"/>
                  <a:pt x="18065" y="13681"/>
                  <a:pt x="17790" y="13573"/>
                </a:cubicBezTo>
                <a:cubicBezTo>
                  <a:pt x="17537" y="13474"/>
                  <a:pt x="17169" y="13462"/>
                  <a:pt x="17004" y="13024"/>
                </a:cubicBezTo>
                <a:cubicBezTo>
                  <a:pt x="16916" y="12790"/>
                  <a:pt x="16903" y="12433"/>
                  <a:pt x="16845" y="12166"/>
                </a:cubicBezTo>
                <a:cubicBezTo>
                  <a:pt x="16742" y="11686"/>
                  <a:pt x="16624" y="11218"/>
                  <a:pt x="16513" y="10745"/>
                </a:cubicBezTo>
                <a:cubicBezTo>
                  <a:pt x="16403" y="10277"/>
                  <a:pt x="16481" y="9737"/>
                  <a:pt x="16700" y="9413"/>
                </a:cubicBezTo>
                <a:cubicBezTo>
                  <a:pt x="16876" y="9152"/>
                  <a:pt x="17041" y="8867"/>
                  <a:pt x="17191" y="8564"/>
                </a:cubicBezTo>
                <a:cubicBezTo>
                  <a:pt x="17382" y="8180"/>
                  <a:pt x="17694" y="8072"/>
                  <a:pt x="17954" y="8291"/>
                </a:cubicBezTo>
                <a:lnTo>
                  <a:pt x="18598" y="8837"/>
                </a:lnTo>
                <a:cubicBezTo>
                  <a:pt x="18681" y="8906"/>
                  <a:pt x="18733" y="9056"/>
                  <a:pt x="18733" y="9221"/>
                </a:cubicBezTo>
                <a:cubicBezTo>
                  <a:pt x="18733" y="9221"/>
                  <a:pt x="18733" y="9224"/>
                  <a:pt x="18733" y="9224"/>
                </a:cubicBezTo>
                <a:cubicBezTo>
                  <a:pt x="18733" y="9740"/>
                  <a:pt x="18803" y="10226"/>
                  <a:pt x="18927" y="10655"/>
                </a:cubicBezTo>
                <a:cubicBezTo>
                  <a:pt x="19024" y="10999"/>
                  <a:pt x="19015" y="11413"/>
                  <a:pt x="18907" y="11746"/>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0" name="Freeform 40">
            <a:extLst>
              <a:ext uri="{FF2B5EF4-FFF2-40B4-BE49-F238E27FC236}">
                <a16:creationId xmlns:a16="http://schemas.microsoft.com/office/drawing/2014/main" id="{00F714B0-807D-422B-85FF-31B8EF0DA60F}"/>
              </a:ext>
            </a:extLst>
          </p:cNvPr>
          <p:cNvSpPr>
            <a:spLocks noGrp="1"/>
          </p:cNvSpPr>
          <p:nvPr>
            <p:ph type="pic" sz="quarter" idx="10"/>
          </p:nvPr>
        </p:nvSpPr>
        <p:spPr>
          <a:xfrm>
            <a:off x="5620293" y="0"/>
            <a:ext cx="4422789" cy="3282696"/>
          </a:xfrm>
          <a:custGeom>
            <a:avLst/>
            <a:gdLst>
              <a:gd name="connsiteX0" fmla="*/ 276726 w 4422789"/>
              <a:gd name="connsiteY0" fmla="*/ 0 h 3282178"/>
              <a:gd name="connsiteX1" fmla="*/ 4146880 w 4422789"/>
              <a:gd name="connsiteY1" fmla="*/ 0 h 3282178"/>
              <a:gd name="connsiteX2" fmla="*/ 4249358 w 4422789"/>
              <a:gd name="connsiteY2" fmla="*/ 209860 h 3282178"/>
              <a:gd name="connsiteX3" fmla="*/ 4422789 w 4422789"/>
              <a:gd name="connsiteY3" fmla="*/ 1070839 h 3282178"/>
              <a:gd name="connsiteX4" fmla="*/ 4249358 w 4422789"/>
              <a:gd name="connsiteY4" fmla="*/ 1931665 h 3282178"/>
              <a:gd name="connsiteX5" fmla="*/ 3775137 w 4422789"/>
              <a:gd name="connsiteY5" fmla="*/ 2634582 h 3282178"/>
              <a:gd name="connsiteX6" fmla="*/ 3072405 w 4422789"/>
              <a:gd name="connsiteY6" fmla="*/ 3108919 h 3282178"/>
              <a:gd name="connsiteX7" fmla="*/ 2211395 w 4422789"/>
              <a:gd name="connsiteY7" fmla="*/ 3282178 h 3282178"/>
              <a:gd name="connsiteX8" fmla="*/ 1350384 w 4422789"/>
              <a:gd name="connsiteY8" fmla="*/ 3108919 h 3282178"/>
              <a:gd name="connsiteX9" fmla="*/ 647652 w 4422789"/>
              <a:gd name="connsiteY9" fmla="*/ 2634582 h 3282178"/>
              <a:gd name="connsiteX10" fmla="*/ 173431 w 4422789"/>
              <a:gd name="connsiteY10" fmla="*/ 1931665 h 3282178"/>
              <a:gd name="connsiteX11" fmla="*/ 0 w 4422789"/>
              <a:gd name="connsiteY11" fmla="*/ 1070839 h 3282178"/>
              <a:gd name="connsiteX12" fmla="*/ 173431 w 4422789"/>
              <a:gd name="connsiteY12" fmla="*/ 209860 h 328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22789" h="3282178">
                <a:moveTo>
                  <a:pt x="276726" y="0"/>
                </a:moveTo>
                <a:lnTo>
                  <a:pt x="4146880" y="0"/>
                </a:lnTo>
                <a:lnTo>
                  <a:pt x="4249358" y="209860"/>
                </a:lnTo>
                <a:cubicBezTo>
                  <a:pt x="4364638" y="482212"/>
                  <a:pt x="4422789" y="771738"/>
                  <a:pt x="4422789" y="1070839"/>
                </a:cubicBezTo>
                <a:cubicBezTo>
                  <a:pt x="4422789" y="1369788"/>
                  <a:pt x="4364638" y="1659313"/>
                  <a:pt x="4249358" y="1931665"/>
                </a:cubicBezTo>
                <a:cubicBezTo>
                  <a:pt x="4137970" y="2194594"/>
                  <a:pt x="3978053" y="2431686"/>
                  <a:pt x="3775137" y="2634582"/>
                </a:cubicBezTo>
                <a:cubicBezTo>
                  <a:pt x="3572426" y="2838390"/>
                  <a:pt x="3335110" y="2997364"/>
                  <a:pt x="3072405" y="3108919"/>
                </a:cubicBezTo>
                <a:cubicBezTo>
                  <a:pt x="2799871" y="3224121"/>
                  <a:pt x="2510342" y="3282178"/>
                  <a:pt x="2211395" y="3282178"/>
                </a:cubicBezTo>
                <a:cubicBezTo>
                  <a:pt x="1912447" y="3282178"/>
                  <a:pt x="1622918" y="3224121"/>
                  <a:pt x="1350384" y="3108919"/>
                </a:cubicBezTo>
                <a:cubicBezTo>
                  <a:pt x="1087679" y="2997364"/>
                  <a:pt x="850363" y="2837479"/>
                  <a:pt x="647652" y="2634582"/>
                </a:cubicBezTo>
                <a:cubicBezTo>
                  <a:pt x="443712" y="2431686"/>
                  <a:pt x="284820" y="2194594"/>
                  <a:pt x="173431" y="1931665"/>
                </a:cubicBezTo>
                <a:cubicBezTo>
                  <a:pt x="58152" y="1659313"/>
                  <a:pt x="0" y="1369788"/>
                  <a:pt x="0" y="1070839"/>
                </a:cubicBezTo>
                <a:cubicBezTo>
                  <a:pt x="0" y="771738"/>
                  <a:pt x="58152" y="482212"/>
                  <a:pt x="173431" y="20986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1" name="Freeform 38">
            <a:extLst>
              <a:ext uri="{FF2B5EF4-FFF2-40B4-BE49-F238E27FC236}">
                <a16:creationId xmlns:a16="http://schemas.microsoft.com/office/drawing/2014/main" id="{84A22C00-CD41-4599-B5B3-0D6E4976F83D}"/>
              </a:ext>
            </a:extLst>
          </p:cNvPr>
          <p:cNvSpPr>
            <a:spLocks noGrp="1"/>
          </p:cNvSpPr>
          <p:nvPr>
            <p:ph type="pic" sz="quarter" idx="16"/>
          </p:nvPr>
        </p:nvSpPr>
        <p:spPr>
          <a:xfrm>
            <a:off x="0" y="2865993"/>
            <a:ext cx="577137" cy="1398077"/>
          </a:xfrm>
          <a:custGeom>
            <a:avLst/>
            <a:gdLst>
              <a:gd name="connsiteX0" fmla="*/ 0 w 577137"/>
              <a:gd name="connsiteY0" fmla="*/ 0 h 1398077"/>
              <a:gd name="connsiteX1" fmla="*/ 577137 w 577137"/>
              <a:gd name="connsiteY1" fmla="*/ 699039 h 1398077"/>
              <a:gd name="connsiteX2" fmla="*/ 0 w 577137"/>
              <a:gd name="connsiteY2" fmla="*/ 1398077 h 1398077"/>
            </a:gdLst>
            <a:ahLst/>
            <a:cxnLst>
              <a:cxn ang="0">
                <a:pos x="connsiteX0" y="connsiteY0"/>
              </a:cxn>
              <a:cxn ang="0">
                <a:pos x="connsiteX1" y="connsiteY1"/>
              </a:cxn>
              <a:cxn ang="0">
                <a:pos x="connsiteX2" y="connsiteY2"/>
              </a:cxn>
            </a:cxnLst>
            <a:rect l="l" t="t" r="r" b="b"/>
            <a:pathLst>
              <a:path w="577137" h="1398077">
                <a:moveTo>
                  <a:pt x="0" y="0"/>
                </a:moveTo>
                <a:cubicBezTo>
                  <a:pt x="327632" y="63820"/>
                  <a:pt x="577137" y="352367"/>
                  <a:pt x="577137" y="699039"/>
                </a:cubicBezTo>
                <a:cubicBezTo>
                  <a:pt x="577137" y="1045710"/>
                  <a:pt x="328567" y="1335228"/>
                  <a:pt x="0" y="1398077"/>
                </a:cubicBezTo>
                <a:close/>
              </a:path>
            </a:pathLst>
          </a:custGeom>
          <a:noFill/>
        </p:spPr>
        <p:txBody>
          <a:bodyPr wrap="square" anchor="ctr">
            <a:noAutofit/>
          </a:bodyPr>
          <a:lstStyle>
            <a:lvl1pPr marL="0" indent="0" algn="ctr">
              <a:buNone/>
              <a:defRPr>
                <a:solidFill>
                  <a:schemeClr val="accent1"/>
                </a:solidFill>
              </a:defRPr>
            </a:lvl1pPr>
          </a:lstStyle>
          <a:p>
            <a:endParaRPr lang="en-US" dirty="0"/>
          </a:p>
        </p:txBody>
      </p:sp>
      <p:sp>
        <p:nvSpPr>
          <p:cNvPr id="22" name="Freeform 39">
            <a:extLst>
              <a:ext uri="{FF2B5EF4-FFF2-40B4-BE49-F238E27FC236}">
                <a16:creationId xmlns:a16="http://schemas.microsoft.com/office/drawing/2014/main" id="{E921DFC8-158C-42B9-AEE2-1CE44270775C}"/>
              </a:ext>
            </a:extLst>
          </p:cNvPr>
          <p:cNvSpPr>
            <a:spLocks noGrp="1"/>
          </p:cNvSpPr>
          <p:nvPr>
            <p:ph type="pic" sz="quarter" idx="13"/>
          </p:nvPr>
        </p:nvSpPr>
        <p:spPr>
          <a:xfrm>
            <a:off x="1382257" y="583801"/>
            <a:ext cx="2700911" cy="2700916"/>
          </a:xfrm>
          <a:custGeom>
            <a:avLst/>
            <a:gdLst>
              <a:gd name="connsiteX0" fmla="*/ 1350456 w 2700911"/>
              <a:gd name="connsiteY0" fmla="*/ 0 h 2700916"/>
              <a:gd name="connsiteX1" fmla="*/ 2305653 w 2700911"/>
              <a:gd name="connsiteY1" fmla="*/ 395259 h 2700916"/>
              <a:gd name="connsiteX2" fmla="*/ 2700911 w 2700911"/>
              <a:gd name="connsiteY2" fmla="*/ 1350458 h 2700916"/>
              <a:gd name="connsiteX3" fmla="*/ 2305653 w 2700911"/>
              <a:gd name="connsiteY3" fmla="*/ 2305657 h 2700916"/>
              <a:gd name="connsiteX4" fmla="*/ 1350456 w 2700911"/>
              <a:gd name="connsiteY4" fmla="*/ 2700916 h 2700916"/>
              <a:gd name="connsiteX5" fmla="*/ 395258 w 2700911"/>
              <a:gd name="connsiteY5" fmla="*/ 2305657 h 2700916"/>
              <a:gd name="connsiteX6" fmla="*/ 0 w 2700911"/>
              <a:gd name="connsiteY6" fmla="*/ 1350458 h 2700916"/>
              <a:gd name="connsiteX7" fmla="*/ 395258 w 2700911"/>
              <a:gd name="connsiteY7" fmla="*/ 395259 h 2700916"/>
              <a:gd name="connsiteX8" fmla="*/ 1350456 w 2700911"/>
              <a:gd name="connsiteY8" fmla="*/ 0 h 27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0911" h="2700916">
                <a:moveTo>
                  <a:pt x="1350456" y="0"/>
                </a:moveTo>
                <a:cubicBezTo>
                  <a:pt x="1711452" y="0"/>
                  <a:pt x="2050442" y="140048"/>
                  <a:pt x="2305653" y="395259"/>
                </a:cubicBezTo>
                <a:cubicBezTo>
                  <a:pt x="2560864" y="650471"/>
                  <a:pt x="2700911" y="989461"/>
                  <a:pt x="2700911" y="1350458"/>
                </a:cubicBezTo>
                <a:cubicBezTo>
                  <a:pt x="2700911" y="1711456"/>
                  <a:pt x="2560864" y="2050446"/>
                  <a:pt x="2305653" y="2305657"/>
                </a:cubicBezTo>
                <a:cubicBezTo>
                  <a:pt x="2050442" y="2560869"/>
                  <a:pt x="1711452" y="2700916"/>
                  <a:pt x="1350456" y="2700916"/>
                </a:cubicBezTo>
                <a:cubicBezTo>
                  <a:pt x="989459" y="2700916"/>
                  <a:pt x="650469" y="2560869"/>
                  <a:pt x="395258" y="2305657"/>
                </a:cubicBezTo>
                <a:cubicBezTo>
                  <a:pt x="140047" y="2050446"/>
                  <a:pt x="0" y="1711456"/>
                  <a:pt x="0" y="1350458"/>
                </a:cubicBezTo>
                <a:cubicBezTo>
                  <a:pt x="0" y="989461"/>
                  <a:pt x="140047" y="650471"/>
                  <a:pt x="395258" y="395259"/>
                </a:cubicBezTo>
                <a:cubicBezTo>
                  <a:pt x="650469" y="140048"/>
                  <a:pt x="989459" y="0"/>
                  <a:pt x="1350456"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3" name="Freeform 41">
            <a:extLst>
              <a:ext uri="{FF2B5EF4-FFF2-40B4-BE49-F238E27FC236}">
                <a16:creationId xmlns:a16="http://schemas.microsoft.com/office/drawing/2014/main" id="{BD94480F-2812-4F88-9B85-537E220A163F}"/>
              </a:ext>
            </a:extLst>
          </p:cNvPr>
          <p:cNvSpPr>
            <a:spLocks noGrp="1"/>
          </p:cNvSpPr>
          <p:nvPr>
            <p:ph type="pic" sz="quarter" idx="15"/>
          </p:nvPr>
        </p:nvSpPr>
        <p:spPr>
          <a:xfrm>
            <a:off x="5382201" y="4212322"/>
            <a:ext cx="1424738" cy="1424744"/>
          </a:xfrm>
          <a:custGeom>
            <a:avLst/>
            <a:gdLst>
              <a:gd name="connsiteX0" fmla="*/ 712369 w 1424738"/>
              <a:gd name="connsiteY0" fmla="*/ 0 h 1424744"/>
              <a:gd name="connsiteX1" fmla="*/ 1424738 w 1424738"/>
              <a:gd name="connsiteY1" fmla="*/ 712372 h 1424744"/>
              <a:gd name="connsiteX2" fmla="*/ 712369 w 1424738"/>
              <a:gd name="connsiteY2" fmla="*/ 1424744 h 1424744"/>
              <a:gd name="connsiteX3" fmla="*/ 0 w 1424738"/>
              <a:gd name="connsiteY3" fmla="*/ 712372 h 1424744"/>
              <a:gd name="connsiteX4" fmla="*/ 712369 w 1424738"/>
              <a:gd name="connsiteY4" fmla="*/ 0 h 1424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38" h="1424744">
                <a:moveTo>
                  <a:pt x="712369" y="0"/>
                </a:moveTo>
                <a:cubicBezTo>
                  <a:pt x="1105800" y="0"/>
                  <a:pt x="1424738" y="318940"/>
                  <a:pt x="1424738" y="712372"/>
                </a:cubicBezTo>
                <a:cubicBezTo>
                  <a:pt x="1424738" y="1105804"/>
                  <a:pt x="1105800" y="1424744"/>
                  <a:pt x="712369" y="1424744"/>
                </a:cubicBezTo>
                <a:cubicBezTo>
                  <a:pt x="318938" y="1424744"/>
                  <a:pt x="0" y="1105804"/>
                  <a:pt x="0" y="712372"/>
                </a:cubicBezTo>
                <a:cubicBezTo>
                  <a:pt x="0" y="318940"/>
                  <a:pt x="318938" y="0"/>
                  <a:pt x="712369"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4" name="Freeform 42">
            <a:extLst>
              <a:ext uri="{FF2B5EF4-FFF2-40B4-BE49-F238E27FC236}">
                <a16:creationId xmlns:a16="http://schemas.microsoft.com/office/drawing/2014/main" id="{9280746A-8177-438A-B41B-9945D33723AE}"/>
              </a:ext>
            </a:extLst>
          </p:cNvPr>
          <p:cNvSpPr>
            <a:spLocks noGrp="1"/>
          </p:cNvSpPr>
          <p:nvPr>
            <p:ph type="pic" sz="quarter" idx="14"/>
          </p:nvPr>
        </p:nvSpPr>
        <p:spPr>
          <a:xfrm>
            <a:off x="535974" y="4538985"/>
            <a:ext cx="3900899" cy="2319015"/>
          </a:xfrm>
          <a:custGeom>
            <a:avLst/>
            <a:gdLst>
              <a:gd name="connsiteX0" fmla="*/ 1950450 w 3900899"/>
              <a:gd name="connsiteY0" fmla="*/ 0 h 2319015"/>
              <a:gd name="connsiteX1" fmla="*/ 2709500 w 3900899"/>
              <a:gd name="connsiteY1" fmla="*/ 153313 h 2319015"/>
              <a:gd name="connsiteX2" fmla="*/ 3329490 w 3900899"/>
              <a:gd name="connsiteY2" fmla="*/ 571380 h 2319015"/>
              <a:gd name="connsiteX3" fmla="*/ 3747572 w 3900899"/>
              <a:gd name="connsiteY3" fmla="*/ 1191394 h 2319015"/>
              <a:gd name="connsiteX4" fmla="*/ 3900899 w 3900899"/>
              <a:gd name="connsiteY4" fmla="*/ 1950442 h 2319015"/>
              <a:gd name="connsiteX5" fmla="*/ 3866586 w 3900899"/>
              <a:gd name="connsiteY5" fmla="*/ 2319015 h 2319015"/>
              <a:gd name="connsiteX6" fmla="*/ 34314 w 3900899"/>
              <a:gd name="connsiteY6" fmla="*/ 2319015 h 2319015"/>
              <a:gd name="connsiteX7" fmla="*/ 0 w 3900899"/>
              <a:gd name="connsiteY7" fmla="*/ 1950442 h 2319015"/>
              <a:gd name="connsiteX8" fmla="*/ 153327 w 3900899"/>
              <a:gd name="connsiteY8" fmla="*/ 1191394 h 2319015"/>
              <a:gd name="connsiteX9" fmla="*/ 571410 w 3900899"/>
              <a:gd name="connsiteY9" fmla="*/ 571380 h 2319015"/>
              <a:gd name="connsiteX10" fmla="*/ 1191400 w 3900899"/>
              <a:gd name="connsiteY10" fmla="*/ 153313 h 2319015"/>
              <a:gd name="connsiteX11" fmla="*/ 1950450 w 3900899"/>
              <a:gd name="connsiteY11" fmla="*/ 0 h 231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0899" h="2319015">
                <a:moveTo>
                  <a:pt x="1950450" y="0"/>
                </a:moveTo>
                <a:cubicBezTo>
                  <a:pt x="2213219" y="0"/>
                  <a:pt x="2469486" y="51427"/>
                  <a:pt x="2709500" y="153313"/>
                </a:cubicBezTo>
                <a:cubicBezTo>
                  <a:pt x="2941928" y="251442"/>
                  <a:pt x="3150518" y="392408"/>
                  <a:pt x="3329490" y="571380"/>
                </a:cubicBezTo>
                <a:cubicBezTo>
                  <a:pt x="3508461" y="750459"/>
                  <a:pt x="3649508" y="959063"/>
                  <a:pt x="3747572" y="1191394"/>
                </a:cubicBezTo>
                <a:cubicBezTo>
                  <a:pt x="3849429" y="1431455"/>
                  <a:pt x="3900899" y="1686654"/>
                  <a:pt x="3900899" y="1950442"/>
                </a:cubicBezTo>
                <a:cubicBezTo>
                  <a:pt x="3900899" y="2075197"/>
                  <a:pt x="3889522" y="2198018"/>
                  <a:pt x="3866586" y="2319015"/>
                </a:cubicBezTo>
                <a:lnTo>
                  <a:pt x="34314" y="2319015"/>
                </a:lnTo>
                <a:cubicBezTo>
                  <a:pt x="11378" y="2198018"/>
                  <a:pt x="0" y="2075197"/>
                  <a:pt x="0" y="1950442"/>
                </a:cubicBezTo>
                <a:cubicBezTo>
                  <a:pt x="0" y="1687620"/>
                  <a:pt x="51470" y="1431455"/>
                  <a:pt x="153327" y="1191394"/>
                </a:cubicBezTo>
                <a:cubicBezTo>
                  <a:pt x="251391" y="959063"/>
                  <a:pt x="392438" y="750459"/>
                  <a:pt x="571410" y="571380"/>
                </a:cubicBezTo>
                <a:cubicBezTo>
                  <a:pt x="750381" y="392408"/>
                  <a:pt x="958971" y="251442"/>
                  <a:pt x="1191400" y="153313"/>
                </a:cubicBezTo>
                <a:cubicBezTo>
                  <a:pt x="1431413" y="51427"/>
                  <a:pt x="1687681" y="0"/>
                  <a:pt x="1950450"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5" name="Freeform 43">
            <a:extLst>
              <a:ext uri="{FF2B5EF4-FFF2-40B4-BE49-F238E27FC236}">
                <a16:creationId xmlns:a16="http://schemas.microsoft.com/office/drawing/2014/main" id="{550C7774-CF8D-4D57-B2EC-0F594CC3304C}"/>
              </a:ext>
            </a:extLst>
          </p:cNvPr>
          <p:cNvSpPr>
            <a:spLocks noGrp="1"/>
          </p:cNvSpPr>
          <p:nvPr>
            <p:ph type="pic" sz="quarter" idx="11"/>
          </p:nvPr>
        </p:nvSpPr>
        <p:spPr>
          <a:xfrm>
            <a:off x="8335863" y="4558032"/>
            <a:ext cx="2701870" cy="2299968"/>
          </a:xfrm>
          <a:custGeom>
            <a:avLst/>
            <a:gdLst>
              <a:gd name="connsiteX0" fmla="*/ 1350435 w 2701870"/>
              <a:gd name="connsiteY0" fmla="*/ 0 h 2299968"/>
              <a:gd name="connsiteX1" fmla="*/ 2306597 w 2701870"/>
              <a:gd name="connsiteY1" fmla="*/ 395254 h 2299968"/>
              <a:gd name="connsiteX2" fmla="*/ 2701870 w 2701870"/>
              <a:gd name="connsiteY2" fmla="*/ 1350486 h 2299968"/>
              <a:gd name="connsiteX3" fmla="*/ 2311350 w 2701870"/>
              <a:gd name="connsiteY3" fmla="*/ 2299968 h 2299968"/>
              <a:gd name="connsiteX4" fmla="*/ 390520 w 2701870"/>
              <a:gd name="connsiteY4" fmla="*/ 2299968 h 2299968"/>
              <a:gd name="connsiteX5" fmla="*/ 0 w 2701870"/>
              <a:gd name="connsiteY5" fmla="*/ 1350486 h 2299968"/>
              <a:gd name="connsiteX6" fmla="*/ 395274 w 2701870"/>
              <a:gd name="connsiteY6" fmla="*/ 395254 h 2299968"/>
              <a:gd name="connsiteX7" fmla="*/ 1350435 w 2701870"/>
              <a:gd name="connsiteY7" fmla="*/ 0 h 2299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1870" h="2299968">
                <a:moveTo>
                  <a:pt x="1350435" y="0"/>
                </a:moveTo>
                <a:cubicBezTo>
                  <a:pt x="1711435" y="0"/>
                  <a:pt x="2050419" y="140980"/>
                  <a:pt x="2306597" y="395254"/>
                </a:cubicBezTo>
                <a:cubicBezTo>
                  <a:pt x="2561898" y="650487"/>
                  <a:pt x="2701870" y="989519"/>
                  <a:pt x="2701870" y="1350486"/>
                </a:cubicBezTo>
                <a:cubicBezTo>
                  <a:pt x="2701870" y="1708578"/>
                  <a:pt x="2562774" y="2045694"/>
                  <a:pt x="2311350" y="2299968"/>
                </a:cubicBezTo>
                <a:lnTo>
                  <a:pt x="390520" y="2299968"/>
                </a:lnTo>
                <a:cubicBezTo>
                  <a:pt x="138096" y="2045694"/>
                  <a:pt x="0" y="1708578"/>
                  <a:pt x="0" y="1350486"/>
                </a:cubicBezTo>
                <a:cubicBezTo>
                  <a:pt x="0" y="989519"/>
                  <a:pt x="139972" y="650487"/>
                  <a:pt x="395274" y="395254"/>
                </a:cubicBezTo>
                <a:cubicBezTo>
                  <a:pt x="650450" y="140021"/>
                  <a:pt x="989560" y="0"/>
                  <a:pt x="1350435"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6" name="Freeform 44">
            <a:extLst>
              <a:ext uri="{FF2B5EF4-FFF2-40B4-BE49-F238E27FC236}">
                <a16:creationId xmlns:a16="http://schemas.microsoft.com/office/drawing/2014/main" id="{8FE96E36-4C32-4AB5-B9D5-51EFCE19864F}"/>
              </a:ext>
            </a:extLst>
          </p:cNvPr>
          <p:cNvSpPr>
            <a:spLocks noGrp="1"/>
          </p:cNvSpPr>
          <p:nvPr>
            <p:ph type="pic" sz="quarter" idx="12"/>
          </p:nvPr>
        </p:nvSpPr>
        <p:spPr>
          <a:xfrm>
            <a:off x="10859638" y="2212349"/>
            <a:ext cx="1332362" cy="1424744"/>
          </a:xfrm>
          <a:custGeom>
            <a:avLst/>
            <a:gdLst>
              <a:gd name="connsiteX0" fmla="*/ 712382 w 1332362"/>
              <a:gd name="connsiteY0" fmla="*/ 0 h 1424744"/>
              <a:gd name="connsiteX1" fmla="*/ 1332362 w 1332362"/>
              <a:gd name="connsiteY1" fmla="*/ 361925 h 1424744"/>
              <a:gd name="connsiteX2" fmla="*/ 1332362 w 1332362"/>
              <a:gd name="connsiteY2" fmla="*/ 1062820 h 1424744"/>
              <a:gd name="connsiteX3" fmla="*/ 712382 w 1332362"/>
              <a:gd name="connsiteY3" fmla="*/ 1424744 h 1424744"/>
              <a:gd name="connsiteX4" fmla="*/ 0 w 1332362"/>
              <a:gd name="connsiteY4" fmla="*/ 712372 h 1424744"/>
              <a:gd name="connsiteX5" fmla="*/ 712382 w 1332362"/>
              <a:gd name="connsiteY5" fmla="*/ 0 h 142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2362" h="1424744">
                <a:moveTo>
                  <a:pt x="712382" y="0"/>
                </a:moveTo>
                <a:cubicBezTo>
                  <a:pt x="978052" y="0"/>
                  <a:pt x="1209489" y="145707"/>
                  <a:pt x="1332362" y="361925"/>
                </a:cubicBezTo>
                <a:lnTo>
                  <a:pt x="1332362" y="1062820"/>
                </a:lnTo>
                <a:cubicBezTo>
                  <a:pt x="1209489" y="1279038"/>
                  <a:pt x="978052" y="1424744"/>
                  <a:pt x="712382" y="1424744"/>
                </a:cubicBezTo>
                <a:cubicBezTo>
                  <a:pt x="319027" y="1424744"/>
                  <a:pt x="0" y="1105694"/>
                  <a:pt x="0" y="712372"/>
                </a:cubicBezTo>
                <a:cubicBezTo>
                  <a:pt x="0" y="319050"/>
                  <a:pt x="320014" y="0"/>
                  <a:pt x="712382"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615253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2868053-CCB1-4A12-B9CC-94F3728C13D3}"/>
              </a:ext>
            </a:extLst>
          </p:cNvPr>
          <p:cNvGrpSpPr/>
          <p:nvPr userDrawn="1"/>
        </p:nvGrpSpPr>
        <p:grpSpPr>
          <a:xfrm>
            <a:off x="1524" y="0"/>
            <a:ext cx="12188952" cy="6858000"/>
            <a:chOff x="-543877" y="-501644"/>
            <a:chExt cx="12188952" cy="6858000"/>
          </a:xfrm>
        </p:grpSpPr>
        <p:sp>
          <p:nvSpPr>
            <p:cNvPr id="21" name="Shape">
              <a:extLst>
                <a:ext uri="{FF2B5EF4-FFF2-40B4-BE49-F238E27FC236}">
                  <a16:creationId xmlns:a16="http://schemas.microsoft.com/office/drawing/2014/main" id="{D8B361A8-3066-4FB0-ACA4-90D1DCE413F1}"/>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DEE7D3B2-2A91-49DF-BE26-4FAAE0C39BC3}"/>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grpSp>
        <p:nvGrpSpPr>
          <p:cNvPr id="6" name="Group 5">
            <a:extLst>
              <a:ext uri="{FF2B5EF4-FFF2-40B4-BE49-F238E27FC236}">
                <a16:creationId xmlns:a16="http://schemas.microsoft.com/office/drawing/2014/main" id="{C77BBF52-AA8A-3B45-931B-DCEBC7B81C25}"/>
              </a:ext>
            </a:extLst>
          </p:cNvPr>
          <p:cNvGrpSpPr/>
          <p:nvPr userDrawn="1"/>
        </p:nvGrpSpPr>
        <p:grpSpPr>
          <a:xfrm>
            <a:off x="2105119" y="562454"/>
            <a:ext cx="7981761" cy="5733092"/>
            <a:chOff x="-16570960" y="30685740"/>
            <a:chExt cx="10643825" cy="7645184"/>
          </a:xfrm>
        </p:grpSpPr>
        <p:sp>
          <p:nvSpPr>
            <p:cNvPr id="7" name="Shape">
              <a:extLst>
                <a:ext uri="{FF2B5EF4-FFF2-40B4-BE49-F238E27FC236}">
                  <a16:creationId xmlns:a16="http://schemas.microsoft.com/office/drawing/2014/main" id="{59DDF44C-5F27-9840-80FB-9B8D560A233B}"/>
                </a:ext>
              </a:extLst>
            </p:cNvPr>
            <p:cNvSpPr/>
            <p:nvPr/>
          </p:nvSpPr>
          <p:spPr>
            <a:xfrm>
              <a:off x="-16570960" y="32628839"/>
              <a:ext cx="6021025" cy="5702085"/>
            </a:xfrm>
            <a:custGeom>
              <a:avLst/>
              <a:gdLst/>
              <a:ahLst/>
              <a:cxnLst>
                <a:cxn ang="0">
                  <a:pos x="wd2" y="hd2"/>
                </a:cxn>
                <a:cxn ang="5400000">
                  <a:pos x="wd2" y="hd2"/>
                </a:cxn>
                <a:cxn ang="10800000">
                  <a:pos x="wd2" y="hd2"/>
                </a:cxn>
                <a:cxn ang="16200000">
                  <a:pos x="wd2" y="hd2"/>
                </a:cxn>
              </a:cxnLst>
              <a:rect l="0" t="0" r="r" b="b"/>
              <a:pathLst>
                <a:path w="20448" h="21207" extrusionOk="0">
                  <a:moveTo>
                    <a:pt x="14443" y="3287"/>
                  </a:moveTo>
                  <a:lnTo>
                    <a:pt x="14443" y="3287"/>
                  </a:lnTo>
                  <a:cubicBezTo>
                    <a:pt x="14443" y="3590"/>
                    <a:pt x="14314" y="3864"/>
                    <a:pt x="14098" y="4039"/>
                  </a:cubicBezTo>
                  <a:lnTo>
                    <a:pt x="14098" y="4039"/>
                  </a:lnTo>
                  <a:cubicBezTo>
                    <a:pt x="13482" y="4534"/>
                    <a:pt x="12641" y="4525"/>
                    <a:pt x="12028" y="4024"/>
                  </a:cubicBezTo>
                  <a:cubicBezTo>
                    <a:pt x="10411" y="2707"/>
                    <a:pt x="8297" y="2078"/>
                    <a:pt x="6050" y="2551"/>
                  </a:cubicBezTo>
                  <a:cubicBezTo>
                    <a:pt x="3346" y="3113"/>
                    <a:pt x="680" y="6018"/>
                    <a:pt x="150" y="8974"/>
                  </a:cubicBezTo>
                  <a:cubicBezTo>
                    <a:pt x="-799" y="14265"/>
                    <a:pt x="2871" y="18894"/>
                    <a:pt x="7534" y="18894"/>
                  </a:cubicBezTo>
                  <a:cubicBezTo>
                    <a:pt x="9427" y="18894"/>
                    <a:pt x="11161" y="18128"/>
                    <a:pt x="12481" y="16862"/>
                  </a:cubicBezTo>
                  <a:cubicBezTo>
                    <a:pt x="12848" y="16513"/>
                    <a:pt x="13387" y="16485"/>
                    <a:pt x="13784" y="16801"/>
                  </a:cubicBezTo>
                  <a:lnTo>
                    <a:pt x="14021" y="16990"/>
                  </a:lnTo>
                  <a:cubicBezTo>
                    <a:pt x="14293" y="17207"/>
                    <a:pt x="14448" y="17552"/>
                    <a:pt x="14448" y="17920"/>
                  </a:cubicBezTo>
                  <a:cubicBezTo>
                    <a:pt x="14448" y="17920"/>
                    <a:pt x="14448" y="17925"/>
                    <a:pt x="14448" y="17925"/>
                  </a:cubicBezTo>
                  <a:cubicBezTo>
                    <a:pt x="14448" y="19985"/>
                    <a:pt x="16177" y="21600"/>
                    <a:pt x="18131" y="21123"/>
                  </a:cubicBezTo>
                  <a:cubicBezTo>
                    <a:pt x="19244" y="20854"/>
                    <a:pt x="20115" y="19895"/>
                    <a:pt x="20365" y="18676"/>
                  </a:cubicBezTo>
                  <a:cubicBezTo>
                    <a:pt x="20801" y="16537"/>
                    <a:pt x="19326" y="14642"/>
                    <a:pt x="17445" y="14642"/>
                  </a:cubicBezTo>
                  <a:cubicBezTo>
                    <a:pt x="17053" y="14642"/>
                    <a:pt x="16682" y="14723"/>
                    <a:pt x="16337" y="14874"/>
                  </a:cubicBezTo>
                  <a:cubicBezTo>
                    <a:pt x="15944" y="15044"/>
                    <a:pt x="15500" y="14978"/>
                    <a:pt x="15159" y="14709"/>
                  </a:cubicBezTo>
                  <a:lnTo>
                    <a:pt x="15147" y="14694"/>
                  </a:lnTo>
                  <a:cubicBezTo>
                    <a:pt x="14715" y="14350"/>
                    <a:pt x="14543" y="13740"/>
                    <a:pt x="14707" y="13183"/>
                  </a:cubicBezTo>
                  <a:cubicBezTo>
                    <a:pt x="14944" y="12380"/>
                    <a:pt x="15073" y="11530"/>
                    <a:pt x="15073" y="10642"/>
                  </a:cubicBezTo>
                  <a:cubicBezTo>
                    <a:pt x="15073" y="9692"/>
                    <a:pt x="14927" y="8776"/>
                    <a:pt x="14655" y="7926"/>
                  </a:cubicBezTo>
                  <a:cubicBezTo>
                    <a:pt x="14482" y="7387"/>
                    <a:pt x="14655" y="6792"/>
                    <a:pt x="15073" y="6457"/>
                  </a:cubicBezTo>
                  <a:lnTo>
                    <a:pt x="15090" y="6443"/>
                  </a:lnTo>
                  <a:cubicBezTo>
                    <a:pt x="15431" y="6169"/>
                    <a:pt x="15880" y="6117"/>
                    <a:pt x="16268" y="6301"/>
                  </a:cubicBezTo>
                  <a:cubicBezTo>
                    <a:pt x="16561" y="6438"/>
                    <a:pt x="16880" y="6528"/>
                    <a:pt x="17213" y="6556"/>
                  </a:cubicBezTo>
                  <a:cubicBezTo>
                    <a:pt x="19071" y="6717"/>
                    <a:pt x="20542" y="5144"/>
                    <a:pt x="20443" y="3103"/>
                  </a:cubicBezTo>
                  <a:cubicBezTo>
                    <a:pt x="20357" y="1374"/>
                    <a:pt x="19050" y="0"/>
                    <a:pt x="17450" y="0"/>
                  </a:cubicBezTo>
                  <a:cubicBezTo>
                    <a:pt x="15785" y="5"/>
                    <a:pt x="14443" y="1478"/>
                    <a:pt x="14443" y="3287"/>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91532BF2-17AA-3F42-B452-6B1701ACD5AD}"/>
                </a:ext>
              </a:extLst>
            </p:cNvPr>
            <p:cNvSpPr/>
            <p:nvPr/>
          </p:nvSpPr>
          <p:spPr>
            <a:xfrm>
              <a:off x="-16393161" y="33441639"/>
              <a:ext cx="4076702" cy="4076702"/>
            </a:xfrm>
            <a:custGeom>
              <a:avLst/>
              <a:gdLst/>
              <a:ahLst/>
              <a:cxnLst>
                <a:cxn ang="0">
                  <a:pos x="wd2" y="hd2"/>
                </a:cxn>
                <a:cxn ang="5400000">
                  <a:pos x="wd2" y="hd2"/>
                </a:cxn>
                <a:cxn ang="10800000">
                  <a:pos x="wd2" y="hd2"/>
                </a:cxn>
                <a:cxn ang="16200000">
                  <a:pos x="wd2" y="hd2"/>
                </a:cxn>
              </a:cxnLst>
              <a:rect l="0" t="0" r="r" b="b"/>
              <a:pathLst>
                <a:path w="21600" h="21600" extrusionOk="0">
                  <a:moveTo>
                    <a:pt x="6594" y="848"/>
                  </a:moveTo>
                  <a:cubicBezTo>
                    <a:pt x="5309" y="1393"/>
                    <a:pt x="4152" y="2173"/>
                    <a:pt x="3163" y="3163"/>
                  </a:cubicBezTo>
                  <a:cubicBezTo>
                    <a:pt x="2173" y="4152"/>
                    <a:pt x="1393" y="5309"/>
                    <a:pt x="848" y="6594"/>
                  </a:cubicBezTo>
                  <a:cubicBezTo>
                    <a:pt x="283" y="7927"/>
                    <a:pt x="0" y="9340"/>
                    <a:pt x="0" y="10800"/>
                  </a:cubicBezTo>
                  <a:cubicBezTo>
                    <a:pt x="0" y="12260"/>
                    <a:pt x="283" y="13673"/>
                    <a:pt x="848" y="15006"/>
                  </a:cubicBezTo>
                  <a:cubicBezTo>
                    <a:pt x="1393" y="16291"/>
                    <a:pt x="2173" y="17448"/>
                    <a:pt x="3163" y="18437"/>
                  </a:cubicBezTo>
                  <a:cubicBezTo>
                    <a:pt x="4152" y="19427"/>
                    <a:pt x="5309" y="20207"/>
                    <a:pt x="6594" y="20752"/>
                  </a:cubicBezTo>
                  <a:cubicBezTo>
                    <a:pt x="7927" y="21317"/>
                    <a:pt x="9340" y="21600"/>
                    <a:pt x="10800" y="21600"/>
                  </a:cubicBezTo>
                  <a:cubicBezTo>
                    <a:pt x="12260" y="21600"/>
                    <a:pt x="13673" y="21317"/>
                    <a:pt x="15006" y="20752"/>
                  </a:cubicBezTo>
                  <a:cubicBezTo>
                    <a:pt x="16291" y="20207"/>
                    <a:pt x="17448" y="19427"/>
                    <a:pt x="18437" y="18437"/>
                  </a:cubicBezTo>
                  <a:cubicBezTo>
                    <a:pt x="19427" y="17448"/>
                    <a:pt x="20207" y="16291"/>
                    <a:pt x="20752" y="15006"/>
                  </a:cubicBezTo>
                  <a:cubicBezTo>
                    <a:pt x="21317" y="13673"/>
                    <a:pt x="21600" y="12260"/>
                    <a:pt x="21600" y="10800"/>
                  </a:cubicBezTo>
                  <a:cubicBezTo>
                    <a:pt x="21600" y="9340"/>
                    <a:pt x="21317" y="7927"/>
                    <a:pt x="20752" y="6594"/>
                  </a:cubicBezTo>
                  <a:cubicBezTo>
                    <a:pt x="20207" y="5309"/>
                    <a:pt x="19427" y="4152"/>
                    <a:pt x="18437" y="3163"/>
                  </a:cubicBezTo>
                  <a:cubicBezTo>
                    <a:pt x="17448" y="2173"/>
                    <a:pt x="16291" y="1393"/>
                    <a:pt x="15006" y="848"/>
                  </a:cubicBezTo>
                  <a:cubicBezTo>
                    <a:pt x="13673" y="283"/>
                    <a:pt x="12260" y="0"/>
                    <a:pt x="10800" y="0"/>
                  </a:cubicBezTo>
                  <a:cubicBezTo>
                    <a:pt x="9340" y="0"/>
                    <a:pt x="7920" y="289"/>
                    <a:pt x="6594" y="848"/>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25EBA50C-9B62-914A-84A8-B8EE8A0F277E}"/>
                </a:ext>
              </a:extLst>
            </p:cNvPr>
            <p:cNvSpPr/>
            <p:nvPr/>
          </p:nvSpPr>
          <p:spPr>
            <a:xfrm>
              <a:off x="-12138660" y="36743639"/>
              <a:ext cx="1404621" cy="140462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3690"/>
                    <a:pt x="1133" y="16405"/>
                    <a:pt x="3164" y="18436"/>
                  </a:cubicBezTo>
                  <a:cubicBezTo>
                    <a:pt x="5214" y="20487"/>
                    <a:pt x="7929" y="21600"/>
                    <a:pt x="10800" y="21600"/>
                  </a:cubicBezTo>
                  <a:cubicBezTo>
                    <a:pt x="13671" y="21600"/>
                    <a:pt x="16405" y="20467"/>
                    <a:pt x="18436" y="18436"/>
                  </a:cubicBezTo>
                  <a:cubicBezTo>
                    <a:pt x="20487" y="16386"/>
                    <a:pt x="21600" y="13690"/>
                    <a:pt x="21600" y="10800"/>
                  </a:cubicBezTo>
                  <a:cubicBezTo>
                    <a:pt x="21600" y="7910"/>
                    <a:pt x="20467" y="5195"/>
                    <a:pt x="18436" y="3164"/>
                  </a:cubicBezTo>
                  <a:cubicBezTo>
                    <a:pt x="16386" y="1113"/>
                    <a:pt x="13671" y="0"/>
                    <a:pt x="10800" y="0"/>
                  </a:cubicBezTo>
                  <a:cubicBezTo>
                    <a:pt x="7910" y="0"/>
                    <a:pt x="5195" y="1133"/>
                    <a:pt x="3164" y="3164"/>
                  </a:cubicBezTo>
                  <a:cubicBezTo>
                    <a:pt x="1113" y="5195"/>
                    <a:pt x="0" y="7910"/>
                    <a:pt x="0" y="1080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4FCF526D-BF74-0442-B43C-490B8570C373}"/>
                </a:ext>
              </a:extLst>
            </p:cNvPr>
            <p:cNvSpPr/>
            <p:nvPr/>
          </p:nvSpPr>
          <p:spPr>
            <a:xfrm>
              <a:off x="-12138660" y="32806639"/>
              <a:ext cx="1404621" cy="140462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3690"/>
                    <a:pt x="1133" y="16405"/>
                    <a:pt x="3164" y="18436"/>
                  </a:cubicBezTo>
                  <a:cubicBezTo>
                    <a:pt x="5195" y="20467"/>
                    <a:pt x="7929" y="21600"/>
                    <a:pt x="10800" y="21600"/>
                  </a:cubicBezTo>
                  <a:cubicBezTo>
                    <a:pt x="13690" y="21600"/>
                    <a:pt x="16405" y="20467"/>
                    <a:pt x="18436" y="18436"/>
                  </a:cubicBezTo>
                  <a:cubicBezTo>
                    <a:pt x="20467" y="16405"/>
                    <a:pt x="21600" y="13671"/>
                    <a:pt x="21600" y="10800"/>
                  </a:cubicBezTo>
                  <a:cubicBezTo>
                    <a:pt x="21600" y="7929"/>
                    <a:pt x="20467" y="5195"/>
                    <a:pt x="18436" y="3164"/>
                  </a:cubicBezTo>
                  <a:cubicBezTo>
                    <a:pt x="16386" y="1113"/>
                    <a:pt x="13671" y="0"/>
                    <a:pt x="10800" y="0"/>
                  </a:cubicBezTo>
                  <a:cubicBezTo>
                    <a:pt x="7910" y="0"/>
                    <a:pt x="5195" y="1133"/>
                    <a:pt x="3164" y="3164"/>
                  </a:cubicBezTo>
                  <a:cubicBezTo>
                    <a:pt x="1113" y="5214"/>
                    <a:pt x="0" y="7929"/>
                    <a:pt x="0" y="1080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C0931939-717C-234D-B880-D12CE1BE9C1C}"/>
                </a:ext>
              </a:extLst>
            </p:cNvPr>
            <p:cNvSpPr/>
            <p:nvPr/>
          </p:nvSpPr>
          <p:spPr>
            <a:xfrm>
              <a:off x="-11948161" y="30685740"/>
              <a:ext cx="6021026" cy="5702085"/>
            </a:xfrm>
            <a:custGeom>
              <a:avLst/>
              <a:gdLst/>
              <a:ahLst/>
              <a:cxnLst>
                <a:cxn ang="0">
                  <a:pos x="wd2" y="hd2"/>
                </a:cxn>
                <a:cxn ang="5400000">
                  <a:pos x="wd2" y="hd2"/>
                </a:cxn>
                <a:cxn ang="10800000">
                  <a:pos x="wd2" y="hd2"/>
                </a:cxn>
                <a:cxn ang="16200000">
                  <a:pos x="wd2" y="hd2"/>
                </a:cxn>
              </a:cxnLst>
              <a:rect l="0" t="0" r="r" b="b"/>
              <a:pathLst>
                <a:path w="20448" h="21207" extrusionOk="0">
                  <a:moveTo>
                    <a:pt x="6005" y="17920"/>
                  </a:moveTo>
                  <a:lnTo>
                    <a:pt x="6005" y="17920"/>
                  </a:lnTo>
                  <a:cubicBezTo>
                    <a:pt x="6005" y="17617"/>
                    <a:pt x="6134" y="17343"/>
                    <a:pt x="6350" y="17168"/>
                  </a:cubicBezTo>
                  <a:lnTo>
                    <a:pt x="6350" y="17168"/>
                  </a:lnTo>
                  <a:cubicBezTo>
                    <a:pt x="6966" y="16673"/>
                    <a:pt x="7807" y="16682"/>
                    <a:pt x="8420" y="17183"/>
                  </a:cubicBezTo>
                  <a:cubicBezTo>
                    <a:pt x="10037" y="18500"/>
                    <a:pt x="12151" y="19129"/>
                    <a:pt x="14398" y="18656"/>
                  </a:cubicBezTo>
                  <a:cubicBezTo>
                    <a:pt x="17102" y="18094"/>
                    <a:pt x="19768" y="15189"/>
                    <a:pt x="20298" y="12233"/>
                  </a:cubicBezTo>
                  <a:cubicBezTo>
                    <a:pt x="21247" y="6942"/>
                    <a:pt x="17577" y="2313"/>
                    <a:pt x="12914" y="2313"/>
                  </a:cubicBezTo>
                  <a:cubicBezTo>
                    <a:pt x="11021" y="2313"/>
                    <a:pt x="9287" y="3079"/>
                    <a:pt x="7967" y="4345"/>
                  </a:cubicBezTo>
                  <a:cubicBezTo>
                    <a:pt x="7600" y="4694"/>
                    <a:pt x="7061" y="4722"/>
                    <a:pt x="6664" y="4406"/>
                  </a:cubicBezTo>
                  <a:lnTo>
                    <a:pt x="6427" y="4217"/>
                  </a:lnTo>
                  <a:cubicBezTo>
                    <a:pt x="6155" y="4000"/>
                    <a:pt x="6000" y="3655"/>
                    <a:pt x="6000" y="3287"/>
                  </a:cubicBezTo>
                  <a:cubicBezTo>
                    <a:pt x="6000" y="3287"/>
                    <a:pt x="6000" y="3282"/>
                    <a:pt x="6000" y="3282"/>
                  </a:cubicBezTo>
                  <a:cubicBezTo>
                    <a:pt x="6000" y="1222"/>
                    <a:pt x="4271" y="-393"/>
                    <a:pt x="2317" y="84"/>
                  </a:cubicBezTo>
                  <a:cubicBezTo>
                    <a:pt x="1204" y="353"/>
                    <a:pt x="333" y="1312"/>
                    <a:pt x="83" y="2531"/>
                  </a:cubicBezTo>
                  <a:cubicBezTo>
                    <a:pt x="-353" y="4670"/>
                    <a:pt x="1122" y="6565"/>
                    <a:pt x="3003" y="6565"/>
                  </a:cubicBezTo>
                  <a:cubicBezTo>
                    <a:pt x="3395" y="6565"/>
                    <a:pt x="3766" y="6484"/>
                    <a:pt x="4111" y="6333"/>
                  </a:cubicBezTo>
                  <a:cubicBezTo>
                    <a:pt x="4504" y="6163"/>
                    <a:pt x="4948" y="6229"/>
                    <a:pt x="5289" y="6498"/>
                  </a:cubicBezTo>
                  <a:lnTo>
                    <a:pt x="5301" y="6513"/>
                  </a:lnTo>
                  <a:cubicBezTo>
                    <a:pt x="5733" y="6857"/>
                    <a:pt x="5905" y="7467"/>
                    <a:pt x="5741" y="8024"/>
                  </a:cubicBezTo>
                  <a:cubicBezTo>
                    <a:pt x="5504" y="8827"/>
                    <a:pt x="5375" y="9677"/>
                    <a:pt x="5375" y="10565"/>
                  </a:cubicBezTo>
                  <a:cubicBezTo>
                    <a:pt x="5375" y="11515"/>
                    <a:pt x="5521" y="12431"/>
                    <a:pt x="5793" y="13281"/>
                  </a:cubicBezTo>
                  <a:cubicBezTo>
                    <a:pt x="5966" y="13820"/>
                    <a:pt x="5793" y="14415"/>
                    <a:pt x="5375" y="14750"/>
                  </a:cubicBezTo>
                  <a:lnTo>
                    <a:pt x="5358" y="14764"/>
                  </a:lnTo>
                  <a:cubicBezTo>
                    <a:pt x="5017" y="15038"/>
                    <a:pt x="4568" y="15090"/>
                    <a:pt x="4180" y="14906"/>
                  </a:cubicBezTo>
                  <a:cubicBezTo>
                    <a:pt x="3887" y="14769"/>
                    <a:pt x="3568" y="14679"/>
                    <a:pt x="3235" y="14651"/>
                  </a:cubicBezTo>
                  <a:cubicBezTo>
                    <a:pt x="1377" y="14490"/>
                    <a:pt x="-94" y="16063"/>
                    <a:pt x="5" y="18104"/>
                  </a:cubicBezTo>
                  <a:cubicBezTo>
                    <a:pt x="91" y="19833"/>
                    <a:pt x="1398" y="21207"/>
                    <a:pt x="2998" y="21207"/>
                  </a:cubicBezTo>
                  <a:cubicBezTo>
                    <a:pt x="4663" y="21202"/>
                    <a:pt x="6005" y="19733"/>
                    <a:pt x="6005" y="17920"/>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5230037F-7204-9548-9105-E530D95FE9A8}"/>
                </a:ext>
              </a:extLst>
            </p:cNvPr>
            <p:cNvSpPr/>
            <p:nvPr/>
          </p:nvSpPr>
          <p:spPr>
            <a:xfrm>
              <a:off x="-10195561" y="31485839"/>
              <a:ext cx="4076702" cy="4076702"/>
            </a:xfrm>
            <a:custGeom>
              <a:avLst/>
              <a:gdLst/>
              <a:ahLst/>
              <a:cxnLst>
                <a:cxn ang="0">
                  <a:pos x="wd2" y="hd2"/>
                </a:cxn>
                <a:cxn ang="5400000">
                  <a:pos x="wd2" y="hd2"/>
                </a:cxn>
                <a:cxn ang="10800000">
                  <a:pos x="wd2" y="hd2"/>
                </a:cxn>
                <a:cxn ang="16200000">
                  <a:pos x="wd2" y="hd2"/>
                </a:cxn>
              </a:cxnLst>
              <a:rect l="0" t="0" r="r" b="b"/>
              <a:pathLst>
                <a:path w="21600" h="21600" extrusionOk="0">
                  <a:moveTo>
                    <a:pt x="15006" y="20752"/>
                  </a:moveTo>
                  <a:cubicBezTo>
                    <a:pt x="16291" y="20207"/>
                    <a:pt x="17448" y="19427"/>
                    <a:pt x="18437" y="18437"/>
                  </a:cubicBezTo>
                  <a:cubicBezTo>
                    <a:pt x="19427" y="17448"/>
                    <a:pt x="20207" y="16291"/>
                    <a:pt x="20752" y="15006"/>
                  </a:cubicBezTo>
                  <a:cubicBezTo>
                    <a:pt x="21317" y="13673"/>
                    <a:pt x="21600" y="12260"/>
                    <a:pt x="21600" y="10800"/>
                  </a:cubicBezTo>
                  <a:cubicBezTo>
                    <a:pt x="21600" y="9340"/>
                    <a:pt x="21317" y="7927"/>
                    <a:pt x="20752" y="6594"/>
                  </a:cubicBezTo>
                  <a:cubicBezTo>
                    <a:pt x="20207" y="5309"/>
                    <a:pt x="19427" y="4152"/>
                    <a:pt x="18437" y="3163"/>
                  </a:cubicBezTo>
                  <a:cubicBezTo>
                    <a:pt x="17448" y="2173"/>
                    <a:pt x="16291" y="1393"/>
                    <a:pt x="15006" y="848"/>
                  </a:cubicBezTo>
                  <a:cubicBezTo>
                    <a:pt x="13673" y="283"/>
                    <a:pt x="12260" y="0"/>
                    <a:pt x="10800" y="0"/>
                  </a:cubicBezTo>
                  <a:cubicBezTo>
                    <a:pt x="9340" y="0"/>
                    <a:pt x="7927" y="283"/>
                    <a:pt x="6594" y="848"/>
                  </a:cubicBezTo>
                  <a:cubicBezTo>
                    <a:pt x="5309" y="1393"/>
                    <a:pt x="4152" y="2173"/>
                    <a:pt x="3163" y="3163"/>
                  </a:cubicBezTo>
                  <a:cubicBezTo>
                    <a:pt x="2173" y="4152"/>
                    <a:pt x="1393" y="5309"/>
                    <a:pt x="848" y="6594"/>
                  </a:cubicBezTo>
                  <a:cubicBezTo>
                    <a:pt x="283" y="7927"/>
                    <a:pt x="0" y="9340"/>
                    <a:pt x="0" y="10800"/>
                  </a:cubicBezTo>
                  <a:cubicBezTo>
                    <a:pt x="0" y="12260"/>
                    <a:pt x="283" y="13673"/>
                    <a:pt x="848" y="15006"/>
                  </a:cubicBezTo>
                  <a:cubicBezTo>
                    <a:pt x="1393" y="16291"/>
                    <a:pt x="2173" y="17448"/>
                    <a:pt x="3163" y="18437"/>
                  </a:cubicBezTo>
                  <a:cubicBezTo>
                    <a:pt x="4152" y="19427"/>
                    <a:pt x="5309" y="20207"/>
                    <a:pt x="6594" y="20752"/>
                  </a:cubicBezTo>
                  <a:cubicBezTo>
                    <a:pt x="7927" y="21317"/>
                    <a:pt x="9340" y="21600"/>
                    <a:pt x="10800" y="21600"/>
                  </a:cubicBezTo>
                  <a:cubicBezTo>
                    <a:pt x="12260" y="21600"/>
                    <a:pt x="13673" y="21317"/>
                    <a:pt x="15006" y="20752"/>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EA44101E-B289-064E-A300-3E3BE457ABF0}"/>
                </a:ext>
              </a:extLst>
            </p:cNvPr>
            <p:cNvSpPr/>
            <p:nvPr/>
          </p:nvSpPr>
          <p:spPr>
            <a:xfrm>
              <a:off x="-11770360" y="30863539"/>
              <a:ext cx="1404621" cy="140462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7910"/>
                    <a:pt x="20467" y="5195"/>
                    <a:pt x="18436" y="3164"/>
                  </a:cubicBezTo>
                  <a:cubicBezTo>
                    <a:pt x="16386" y="1113"/>
                    <a:pt x="13671" y="0"/>
                    <a:pt x="10800" y="0"/>
                  </a:cubicBezTo>
                  <a:cubicBezTo>
                    <a:pt x="7929" y="0"/>
                    <a:pt x="5195" y="1133"/>
                    <a:pt x="3164" y="3164"/>
                  </a:cubicBezTo>
                  <a:cubicBezTo>
                    <a:pt x="1113" y="5214"/>
                    <a:pt x="0" y="7929"/>
                    <a:pt x="0" y="10800"/>
                  </a:cubicBezTo>
                  <a:cubicBezTo>
                    <a:pt x="0" y="13671"/>
                    <a:pt x="1133" y="16405"/>
                    <a:pt x="3164" y="18436"/>
                  </a:cubicBezTo>
                  <a:cubicBezTo>
                    <a:pt x="5214" y="20487"/>
                    <a:pt x="7929" y="21600"/>
                    <a:pt x="10800" y="21600"/>
                  </a:cubicBezTo>
                  <a:cubicBezTo>
                    <a:pt x="13690" y="21600"/>
                    <a:pt x="16405" y="20467"/>
                    <a:pt x="18436" y="18436"/>
                  </a:cubicBezTo>
                  <a:cubicBezTo>
                    <a:pt x="20467" y="16405"/>
                    <a:pt x="21600" y="13690"/>
                    <a:pt x="21600" y="1080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3DFF4A0B-FB45-9C4E-93FF-E7C2533491A5}"/>
                </a:ext>
              </a:extLst>
            </p:cNvPr>
            <p:cNvSpPr/>
            <p:nvPr/>
          </p:nvSpPr>
          <p:spPr>
            <a:xfrm>
              <a:off x="-11770360" y="34800539"/>
              <a:ext cx="1404621" cy="140462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7910"/>
                    <a:pt x="20467" y="5195"/>
                    <a:pt x="18436" y="3164"/>
                  </a:cubicBezTo>
                  <a:cubicBezTo>
                    <a:pt x="16405" y="1133"/>
                    <a:pt x="13671" y="0"/>
                    <a:pt x="10800" y="0"/>
                  </a:cubicBezTo>
                  <a:cubicBezTo>
                    <a:pt x="7910" y="0"/>
                    <a:pt x="5195" y="1133"/>
                    <a:pt x="3164" y="3164"/>
                  </a:cubicBezTo>
                  <a:cubicBezTo>
                    <a:pt x="1133" y="5195"/>
                    <a:pt x="0" y="7929"/>
                    <a:pt x="0" y="10800"/>
                  </a:cubicBezTo>
                  <a:cubicBezTo>
                    <a:pt x="0" y="13671"/>
                    <a:pt x="1133" y="16405"/>
                    <a:pt x="3164" y="18436"/>
                  </a:cubicBezTo>
                  <a:cubicBezTo>
                    <a:pt x="5214" y="20487"/>
                    <a:pt x="7929" y="21600"/>
                    <a:pt x="10800" y="21600"/>
                  </a:cubicBezTo>
                  <a:cubicBezTo>
                    <a:pt x="13690" y="21600"/>
                    <a:pt x="16405" y="20467"/>
                    <a:pt x="18436" y="18436"/>
                  </a:cubicBezTo>
                  <a:cubicBezTo>
                    <a:pt x="20467" y="16405"/>
                    <a:pt x="21600" y="13690"/>
                    <a:pt x="21600" y="1080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F815BF09-AFA3-3D4F-BE97-E012EBDCCDF4}"/>
              </a:ext>
            </a:extLst>
          </p:cNvPr>
          <p:cNvSpPr>
            <a:spLocks noGrp="1"/>
          </p:cNvSpPr>
          <p:nvPr>
            <p:ph type="title"/>
          </p:nvPr>
        </p:nvSpPr>
        <p:spPr>
          <a:xfrm>
            <a:off x="838200" y="365129"/>
            <a:ext cx="4343400" cy="1325563"/>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E6F5A6E-56ED-D545-8437-47EAE49F6630}"/>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6EBCEE2A-45F1-C14F-9875-0BE4C545F49F}"/>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F28EF9C8-9406-254F-A7DB-B852CACE8758}"/>
              </a:ext>
            </a:extLst>
          </p:cNvPr>
          <p:cNvSpPr>
            <a:spLocks noGrp="1"/>
          </p:cNvSpPr>
          <p:nvPr>
            <p:ph type="sldNum" sz="quarter" idx="12"/>
          </p:nvPr>
        </p:nvSpPr>
        <p:spPr/>
        <p:txBody>
          <a:bodyPr/>
          <a:lstStyle/>
          <a:p>
            <a:fld id="{CE7809C5-EAA0-BC41-804F-8C0058248A03}" type="slidenum">
              <a:rPr lang="en-GB" smtClean="0"/>
              <a:t>‹N°›</a:t>
            </a:fld>
            <a:endParaRPr lang="en-GB"/>
          </a:p>
        </p:txBody>
      </p:sp>
      <p:sp>
        <p:nvSpPr>
          <p:cNvPr id="18" name="Text Placeholder 7">
            <a:extLst>
              <a:ext uri="{FF2B5EF4-FFF2-40B4-BE49-F238E27FC236}">
                <a16:creationId xmlns:a16="http://schemas.microsoft.com/office/drawing/2014/main" id="{CE9DC03D-5990-1640-8606-40C77D79063D}"/>
              </a:ext>
            </a:extLst>
          </p:cNvPr>
          <p:cNvSpPr>
            <a:spLocks noGrp="1"/>
          </p:cNvSpPr>
          <p:nvPr>
            <p:ph type="body" sz="quarter" idx="27"/>
          </p:nvPr>
        </p:nvSpPr>
        <p:spPr>
          <a:xfrm>
            <a:off x="2639241" y="3120761"/>
            <a:ext cx="2255520" cy="2108048"/>
          </a:xfrm>
        </p:spPr>
        <p:txBody>
          <a:bodyPr lIns="45720" rIns="0" anchor="ctr">
            <a:normAutofit/>
          </a:bodyPr>
          <a:lstStyle>
            <a:lvl1pPr marL="0" indent="0" algn="ctr">
              <a:buNone/>
              <a:defRPr sz="1600" b="1">
                <a:solidFill>
                  <a:schemeClr val="tx1"/>
                </a:solidFill>
              </a:defRPr>
            </a:lvl1pPr>
          </a:lstStyle>
          <a:p>
            <a:pPr lvl="0"/>
            <a:endParaRPr lang="en-US" dirty="0"/>
          </a:p>
        </p:txBody>
      </p:sp>
      <p:sp>
        <p:nvSpPr>
          <p:cNvPr id="19" name="Text Placeholder 7">
            <a:extLst>
              <a:ext uri="{FF2B5EF4-FFF2-40B4-BE49-F238E27FC236}">
                <a16:creationId xmlns:a16="http://schemas.microsoft.com/office/drawing/2014/main" id="{0A89B565-EBB0-A244-A4DE-45BCDE677C64}"/>
              </a:ext>
            </a:extLst>
          </p:cNvPr>
          <p:cNvSpPr>
            <a:spLocks noGrp="1"/>
          </p:cNvSpPr>
          <p:nvPr>
            <p:ph type="body" sz="quarter" idx="28"/>
          </p:nvPr>
        </p:nvSpPr>
        <p:spPr>
          <a:xfrm>
            <a:off x="7272201" y="1647561"/>
            <a:ext cx="2255520" cy="2108048"/>
          </a:xfrm>
        </p:spPr>
        <p:txBody>
          <a:bodyPr lIns="45720" rIns="0" anchor="ctr">
            <a:normAutofit/>
          </a:bodyPr>
          <a:lstStyle>
            <a:lvl1pPr marL="0" indent="0" algn="ctr">
              <a:buNone/>
              <a:defRPr sz="1600" b="1">
                <a:solidFill>
                  <a:schemeClr val="tx1"/>
                </a:solidFill>
              </a:defRPr>
            </a:lvl1pPr>
          </a:lstStyle>
          <a:p>
            <a:pPr lvl="0"/>
            <a:endParaRPr lang="en-US" dirty="0"/>
          </a:p>
        </p:txBody>
      </p:sp>
    </p:spTree>
    <p:extLst>
      <p:ext uri="{BB962C8B-B14F-4D97-AF65-F5344CB8AC3E}">
        <p14:creationId xmlns:p14="http://schemas.microsoft.com/office/powerpoint/2010/main" val="4176474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92A18402-A1CE-4320-8BA2-0AE2B711F025}"/>
              </a:ext>
            </a:extLst>
          </p:cNvPr>
          <p:cNvGrpSpPr/>
          <p:nvPr userDrawn="1"/>
        </p:nvGrpSpPr>
        <p:grpSpPr>
          <a:xfrm>
            <a:off x="1524" y="0"/>
            <a:ext cx="12188952" cy="6858000"/>
            <a:chOff x="-543877" y="-501644"/>
            <a:chExt cx="12188952" cy="6858000"/>
          </a:xfrm>
        </p:grpSpPr>
        <p:sp>
          <p:nvSpPr>
            <p:cNvPr id="31" name="Shape">
              <a:extLst>
                <a:ext uri="{FF2B5EF4-FFF2-40B4-BE49-F238E27FC236}">
                  <a16:creationId xmlns:a16="http://schemas.microsoft.com/office/drawing/2014/main" id="{C0091B73-A84E-4562-BE54-5B1280B2D85C}"/>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32" name="Shape">
              <a:extLst>
                <a:ext uri="{FF2B5EF4-FFF2-40B4-BE49-F238E27FC236}">
                  <a16:creationId xmlns:a16="http://schemas.microsoft.com/office/drawing/2014/main" id="{D2218316-D1A9-44B2-9D73-610FBAAB901E}"/>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grpSp>
        <p:nvGrpSpPr>
          <p:cNvPr id="6" name="Group 5">
            <a:extLst>
              <a:ext uri="{FF2B5EF4-FFF2-40B4-BE49-F238E27FC236}">
                <a16:creationId xmlns:a16="http://schemas.microsoft.com/office/drawing/2014/main" id="{64D57834-B7C2-7C41-BF9B-F148D4A00950}"/>
              </a:ext>
            </a:extLst>
          </p:cNvPr>
          <p:cNvGrpSpPr/>
          <p:nvPr userDrawn="1"/>
        </p:nvGrpSpPr>
        <p:grpSpPr>
          <a:xfrm>
            <a:off x="2946399" y="1402081"/>
            <a:ext cx="6299202" cy="4728626"/>
            <a:chOff x="193039" y="31168340"/>
            <a:chExt cx="10067274" cy="7476567"/>
          </a:xfrm>
        </p:grpSpPr>
        <p:sp>
          <p:nvSpPr>
            <p:cNvPr id="7" name="Shape">
              <a:extLst>
                <a:ext uri="{FF2B5EF4-FFF2-40B4-BE49-F238E27FC236}">
                  <a16:creationId xmlns:a16="http://schemas.microsoft.com/office/drawing/2014/main" id="{ADE76B83-9357-7847-9299-99FC8E64097E}"/>
                </a:ext>
              </a:extLst>
            </p:cNvPr>
            <p:cNvSpPr/>
            <p:nvPr/>
          </p:nvSpPr>
          <p:spPr>
            <a:xfrm>
              <a:off x="193039" y="31181040"/>
              <a:ext cx="2879069" cy="5012415"/>
            </a:xfrm>
            <a:custGeom>
              <a:avLst/>
              <a:gdLst/>
              <a:ahLst/>
              <a:cxnLst>
                <a:cxn ang="0">
                  <a:pos x="wd2" y="hd2"/>
                </a:cxn>
                <a:cxn ang="5400000">
                  <a:pos x="wd2" y="hd2"/>
                </a:cxn>
                <a:cxn ang="10800000">
                  <a:pos x="wd2" y="hd2"/>
                </a:cxn>
                <a:cxn ang="16200000">
                  <a:pos x="wd2" y="hd2"/>
                </a:cxn>
              </a:cxnLst>
              <a:rect l="0" t="0" r="r" b="b"/>
              <a:pathLst>
                <a:path w="19995" h="19835" extrusionOk="0">
                  <a:moveTo>
                    <a:pt x="808" y="3500"/>
                  </a:moveTo>
                  <a:cubicBezTo>
                    <a:pt x="-806" y="5636"/>
                    <a:pt x="41" y="8133"/>
                    <a:pt x="2960" y="9762"/>
                  </a:cubicBezTo>
                  <a:cubicBezTo>
                    <a:pt x="4424" y="10581"/>
                    <a:pt x="6162" y="11088"/>
                    <a:pt x="7952" y="11305"/>
                  </a:cubicBezTo>
                  <a:cubicBezTo>
                    <a:pt x="8799" y="11410"/>
                    <a:pt x="9416" y="11822"/>
                    <a:pt x="9460" y="12310"/>
                  </a:cubicBezTo>
                  <a:lnTo>
                    <a:pt x="9460" y="12310"/>
                  </a:lnTo>
                  <a:cubicBezTo>
                    <a:pt x="9504" y="12772"/>
                    <a:pt x="9019" y="13199"/>
                    <a:pt x="8270" y="13375"/>
                  </a:cubicBezTo>
                  <a:cubicBezTo>
                    <a:pt x="7238" y="13616"/>
                    <a:pt x="6312" y="14023"/>
                    <a:pt x="5641" y="14586"/>
                  </a:cubicBezTo>
                  <a:cubicBezTo>
                    <a:pt x="3772" y="16149"/>
                    <a:pt x="4548" y="18295"/>
                    <a:pt x="7344" y="19310"/>
                  </a:cubicBezTo>
                  <a:cubicBezTo>
                    <a:pt x="10422" y="20426"/>
                    <a:pt x="14647" y="19712"/>
                    <a:pt x="16040" y="17642"/>
                  </a:cubicBezTo>
                  <a:cubicBezTo>
                    <a:pt x="16834" y="16461"/>
                    <a:pt x="16366" y="15114"/>
                    <a:pt x="14832" y="14194"/>
                  </a:cubicBezTo>
                  <a:cubicBezTo>
                    <a:pt x="14523" y="14008"/>
                    <a:pt x="14188" y="13848"/>
                    <a:pt x="13835" y="13707"/>
                  </a:cubicBezTo>
                  <a:cubicBezTo>
                    <a:pt x="13112" y="13425"/>
                    <a:pt x="12653" y="12968"/>
                    <a:pt x="12609" y="12470"/>
                  </a:cubicBezTo>
                  <a:lnTo>
                    <a:pt x="12609" y="12435"/>
                  </a:lnTo>
                  <a:cubicBezTo>
                    <a:pt x="12547" y="11782"/>
                    <a:pt x="13200" y="11174"/>
                    <a:pt x="14241" y="10903"/>
                  </a:cubicBezTo>
                  <a:cubicBezTo>
                    <a:pt x="16437" y="10330"/>
                    <a:pt x="18307" y="9289"/>
                    <a:pt x="19356" y="7852"/>
                  </a:cubicBezTo>
                  <a:cubicBezTo>
                    <a:pt x="20794" y="5877"/>
                    <a:pt x="19718" y="3042"/>
                    <a:pt x="16975" y="1575"/>
                  </a:cubicBezTo>
                  <a:cubicBezTo>
                    <a:pt x="11842" y="-1174"/>
                    <a:pt x="3604" y="-194"/>
                    <a:pt x="808" y="3500"/>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2FC46094-8544-3646-89F3-353BBE355177}"/>
                </a:ext>
              </a:extLst>
            </p:cNvPr>
            <p:cNvSpPr/>
            <p:nvPr/>
          </p:nvSpPr>
          <p:spPr>
            <a:xfrm>
              <a:off x="307339" y="31295340"/>
              <a:ext cx="2653578" cy="2653574"/>
            </a:xfrm>
            <a:custGeom>
              <a:avLst/>
              <a:gdLst/>
              <a:ahLst/>
              <a:cxnLst>
                <a:cxn ang="0">
                  <a:pos x="wd2" y="hd2"/>
                </a:cxn>
                <a:cxn ang="5400000">
                  <a:pos x="wd2" y="hd2"/>
                </a:cxn>
                <a:cxn ang="10800000">
                  <a:pos x="wd2" y="hd2"/>
                </a:cxn>
                <a:cxn ang="16200000">
                  <a:pos x="wd2" y="hd2"/>
                </a:cxn>
              </a:cxnLst>
              <a:rect l="0" t="0" r="r" b="b"/>
              <a:pathLst>
                <a:path w="21450" h="21450" extrusionOk="0">
                  <a:moveTo>
                    <a:pt x="12655" y="171"/>
                  </a:moveTo>
                  <a:cubicBezTo>
                    <a:pt x="11290" y="-75"/>
                    <a:pt x="9904" y="-54"/>
                    <a:pt x="8538" y="223"/>
                  </a:cubicBezTo>
                  <a:cubicBezTo>
                    <a:pt x="7173" y="500"/>
                    <a:pt x="5900" y="1044"/>
                    <a:pt x="4750" y="1814"/>
                  </a:cubicBezTo>
                  <a:cubicBezTo>
                    <a:pt x="3559" y="2615"/>
                    <a:pt x="2553" y="3631"/>
                    <a:pt x="1752" y="4842"/>
                  </a:cubicBezTo>
                  <a:cubicBezTo>
                    <a:pt x="962" y="6054"/>
                    <a:pt x="428" y="7389"/>
                    <a:pt x="171" y="8795"/>
                  </a:cubicBezTo>
                  <a:cubicBezTo>
                    <a:pt x="-75" y="10160"/>
                    <a:pt x="-54" y="11546"/>
                    <a:pt x="223" y="12912"/>
                  </a:cubicBezTo>
                  <a:cubicBezTo>
                    <a:pt x="500" y="14277"/>
                    <a:pt x="1044" y="15550"/>
                    <a:pt x="1814" y="16700"/>
                  </a:cubicBezTo>
                  <a:cubicBezTo>
                    <a:pt x="2615" y="17891"/>
                    <a:pt x="3631" y="18897"/>
                    <a:pt x="4842" y="19698"/>
                  </a:cubicBezTo>
                  <a:cubicBezTo>
                    <a:pt x="6054" y="20488"/>
                    <a:pt x="7389" y="21022"/>
                    <a:pt x="8795" y="21279"/>
                  </a:cubicBezTo>
                  <a:cubicBezTo>
                    <a:pt x="10160" y="21525"/>
                    <a:pt x="11546" y="21504"/>
                    <a:pt x="12912" y="21227"/>
                  </a:cubicBezTo>
                  <a:cubicBezTo>
                    <a:pt x="14277" y="20940"/>
                    <a:pt x="15550" y="20406"/>
                    <a:pt x="16700" y="19636"/>
                  </a:cubicBezTo>
                  <a:cubicBezTo>
                    <a:pt x="17891" y="18835"/>
                    <a:pt x="18897" y="17819"/>
                    <a:pt x="19698" y="16608"/>
                  </a:cubicBezTo>
                  <a:cubicBezTo>
                    <a:pt x="20488" y="15396"/>
                    <a:pt x="21022" y="14061"/>
                    <a:pt x="21279" y="12655"/>
                  </a:cubicBezTo>
                  <a:cubicBezTo>
                    <a:pt x="21525" y="11290"/>
                    <a:pt x="21504" y="9904"/>
                    <a:pt x="21227" y="8538"/>
                  </a:cubicBezTo>
                  <a:cubicBezTo>
                    <a:pt x="20950" y="7173"/>
                    <a:pt x="20406" y="5900"/>
                    <a:pt x="19636" y="4750"/>
                  </a:cubicBezTo>
                  <a:cubicBezTo>
                    <a:pt x="18835" y="3559"/>
                    <a:pt x="17819" y="2553"/>
                    <a:pt x="16608" y="1752"/>
                  </a:cubicBezTo>
                  <a:cubicBezTo>
                    <a:pt x="15406" y="962"/>
                    <a:pt x="14072" y="428"/>
                    <a:pt x="12655" y="171"/>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13A7E07C-7FCE-774A-9A32-E4334B9BD04E}"/>
                </a:ext>
              </a:extLst>
            </p:cNvPr>
            <p:cNvSpPr/>
            <p:nvPr/>
          </p:nvSpPr>
          <p:spPr>
            <a:xfrm>
              <a:off x="967739" y="34622740"/>
              <a:ext cx="1463178" cy="1463178"/>
            </a:xfrm>
            <a:custGeom>
              <a:avLst/>
              <a:gdLst/>
              <a:ahLst/>
              <a:cxnLst>
                <a:cxn ang="0">
                  <a:pos x="wd2" y="hd2"/>
                </a:cxn>
                <a:cxn ang="5400000">
                  <a:pos x="wd2" y="hd2"/>
                </a:cxn>
                <a:cxn ang="10800000">
                  <a:pos x="wd2" y="hd2"/>
                </a:cxn>
                <a:cxn ang="16200000">
                  <a:pos x="wd2" y="hd2"/>
                </a:cxn>
              </a:cxnLst>
              <a:rect l="0" t="0" r="r" b="b"/>
              <a:pathLst>
                <a:path w="21453" h="21453" extrusionOk="0">
                  <a:moveTo>
                    <a:pt x="4750" y="1808"/>
                  </a:moveTo>
                  <a:cubicBezTo>
                    <a:pt x="3558" y="2608"/>
                    <a:pt x="2553" y="3633"/>
                    <a:pt x="1752" y="4843"/>
                  </a:cubicBezTo>
                  <a:cubicBezTo>
                    <a:pt x="951" y="6053"/>
                    <a:pt x="430" y="7375"/>
                    <a:pt x="169" y="8790"/>
                  </a:cubicBezTo>
                  <a:cubicBezTo>
                    <a:pt x="-73" y="10150"/>
                    <a:pt x="-54" y="11528"/>
                    <a:pt x="225" y="12906"/>
                  </a:cubicBezTo>
                  <a:cubicBezTo>
                    <a:pt x="504" y="14265"/>
                    <a:pt x="1044" y="15550"/>
                    <a:pt x="1808" y="16704"/>
                  </a:cubicBezTo>
                  <a:cubicBezTo>
                    <a:pt x="2608" y="17896"/>
                    <a:pt x="3633" y="18901"/>
                    <a:pt x="4843" y="19702"/>
                  </a:cubicBezTo>
                  <a:cubicBezTo>
                    <a:pt x="6053" y="20503"/>
                    <a:pt x="7375" y="21024"/>
                    <a:pt x="8790" y="21285"/>
                  </a:cubicBezTo>
                  <a:cubicBezTo>
                    <a:pt x="10150" y="21527"/>
                    <a:pt x="11528" y="21508"/>
                    <a:pt x="12906" y="21229"/>
                  </a:cubicBezTo>
                  <a:cubicBezTo>
                    <a:pt x="14265" y="20950"/>
                    <a:pt x="15550" y="20410"/>
                    <a:pt x="16704" y="19646"/>
                  </a:cubicBezTo>
                  <a:cubicBezTo>
                    <a:pt x="17896" y="18846"/>
                    <a:pt x="18901" y="17821"/>
                    <a:pt x="19702" y="16611"/>
                  </a:cubicBezTo>
                  <a:cubicBezTo>
                    <a:pt x="20503" y="15401"/>
                    <a:pt x="21024" y="14079"/>
                    <a:pt x="21285" y="12664"/>
                  </a:cubicBezTo>
                  <a:cubicBezTo>
                    <a:pt x="21527" y="11304"/>
                    <a:pt x="21508" y="9926"/>
                    <a:pt x="21229" y="8548"/>
                  </a:cubicBezTo>
                  <a:cubicBezTo>
                    <a:pt x="20950" y="7189"/>
                    <a:pt x="20410" y="5904"/>
                    <a:pt x="19646" y="4750"/>
                  </a:cubicBezTo>
                  <a:cubicBezTo>
                    <a:pt x="18846" y="3558"/>
                    <a:pt x="17821" y="2553"/>
                    <a:pt x="16611" y="1752"/>
                  </a:cubicBezTo>
                  <a:cubicBezTo>
                    <a:pt x="15401" y="951"/>
                    <a:pt x="14079" y="430"/>
                    <a:pt x="12664" y="169"/>
                  </a:cubicBezTo>
                  <a:cubicBezTo>
                    <a:pt x="11304" y="-73"/>
                    <a:pt x="9926" y="-54"/>
                    <a:pt x="8548" y="225"/>
                  </a:cubicBezTo>
                  <a:cubicBezTo>
                    <a:pt x="7170" y="504"/>
                    <a:pt x="5904" y="1044"/>
                    <a:pt x="4750" y="180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FE355A34-6C3A-6540-B9BD-EE94355C5AAB}"/>
                </a:ext>
              </a:extLst>
            </p:cNvPr>
            <p:cNvSpPr/>
            <p:nvPr/>
          </p:nvSpPr>
          <p:spPr>
            <a:xfrm>
              <a:off x="2098040" y="33632139"/>
              <a:ext cx="2879068" cy="5012768"/>
            </a:xfrm>
            <a:custGeom>
              <a:avLst/>
              <a:gdLst/>
              <a:ahLst/>
              <a:cxnLst>
                <a:cxn ang="0">
                  <a:pos x="wd2" y="hd2"/>
                </a:cxn>
                <a:cxn ang="5400000">
                  <a:pos x="wd2" y="hd2"/>
                </a:cxn>
                <a:cxn ang="10800000">
                  <a:pos x="wd2" y="hd2"/>
                </a:cxn>
                <a:cxn ang="16200000">
                  <a:pos x="wd2" y="hd2"/>
                </a:cxn>
              </a:cxnLst>
              <a:rect l="0" t="0" r="r" b="b"/>
              <a:pathLst>
                <a:path w="19995" h="19836" extrusionOk="0">
                  <a:moveTo>
                    <a:pt x="19186" y="16335"/>
                  </a:moveTo>
                  <a:cubicBezTo>
                    <a:pt x="20800" y="14199"/>
                    <a:pt x="19953" y="11702"/>
                    <a:pt x="17034" y="10073"/>
                  </a:cubicBezTo>
                  <a:cubicBezTo>
                    <a:pt x="15570" y="9254"/>
                    <a:pt x="13832" y="8747"/>
                    <a:pt x="12042" y="8530"/>
                  </a:cubicBezTo>
                  <a:cubicBezTo>
                    <a:pt x="11195" y="8425"/>
                    <a:pt x="10578" y="8013"/>
                    <a:pt x="10534" y="7525"/>
                  </a:cubicBezTo>
                  <a:lnTo>
                    <a:pt x="10534" y="7525"/>
                  </a:lnTo>
                  <a:cubicBezTo>
                    <a:pt x="10490" y="7063"/>
                    <a:pt x="10975" y="6636"/>
                    <a:pt x="11724" y="6460"/>
                  </a:cubicBezTo>
                  <a:cubicBezTo>
                    <a:pt x="12756" y="6219"/>
                    <a:pt x="13682" y="5812"/>
                    <a:pt x="14353" y="5249"/>
                  </a:cubicBezTo>
                  <a:cubicBezTo>
                    <a:pt x="16222" y="3686"/>
                    <a:pt x="15446" y="1540"/>
                    <a:pt x="12650" y="525"/>
                  </a:cubicBezTo>
                  <a:cubicBezTo>
                    <a:pt x="9572" y="-591"/>
                    <a:pt x="5347" y="123"/>
                    <a:pt x="3954" y="2193"/>
                  </a:cubicBezTo>
                  <a:cubicBezTo>
                    <a:pt x="3160" y="3374"/>
                    <a:pt x="3628" y="4721"/>
                    <a:pt x="5162" y="5641"/>
                  </a:cubicBezTo>
                  <a:cubicBezTo>
                    <a:pt x="5471" y="5827"/>
                    <a:pt x="5806" y="5987"/>
                    <a:pt x="6159" y="6128"/>
                  </a:cubicBezTo>
                  <a:cubicBezTo>
                    <a:pt x="6882" y="6410"/>
                    <a:pt x="7341" y="6867"/>
                    <a:pt x="7385" y="7365"/>
                  </a:cubicBezTo>
                  <a:lnTo>
                    <a:pt x="7385" y="7400"/>
                  </a:lnTo>
                  <a:cubicBezTo>
                    <a:pt x="7447" y="8053"/>
                    <a:pt x="6794" y="8661"/>
                    <a:pt x="5753" y="8932"/>
                  </a:cubicBezTo>
                  <a:cubicBezTo>
                    <a:pt x="3557" y="9505"/>
                    <a:pt x="1687" y="10546"/>
                    <a:pt x="638" y="11983"/>
                  </a:cubicBezTo>
                  <a:cubicBezTo>
                    <a:pt x="-800" y="13958"/>
                    <a:pt x="276" y="16793"/>
                    <a:pt x="3019" y="18260"/>
                  </a:cubicBezTo>
                  <a:cubicBezTo>
                    <a:pt x="8161" y="21009"/>
                    <a:pt x="16399" y="20034"/>
                    <a:pt x="19186" y="16335"/>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AE2C8C61-D43E-C44F-9A6D-872FFE558A08}"/>
                </a:ext>
              </a:extLst>
            </p:cNvPr>
            <p:cNvSpPr/>
            <p:nvPr/>
          </p:nvSpPr>
          <p:spPr>
            <a:xfrm>
              <a:off x="2199639" y="35867340"/>
              <a:ext cx="2653578" cy="2653574"/>
            </a:xfrm>
            <a:custGeom>
              <a:avLst/>
              <a:gdLst/>
              <a:ahLst/>
              <a:cxnLst>
                <a:cxn ang="0">
                  <a:pos x="wd2" y="hd2"/>
                </a:cxn>
                <a:cxn ang="5400000">
                  <a:pos x="wd2" y="hd2"/>
                </a:cxn>
                <a:cxn ang="10800000">
                  <a:pos x="wd2" y="hd2"/>
                </a:cxn>
                <a:cxn ang="16200000">
                  <a:pos x="wd2" y="hd2"/>
                </a:cxn>
              </a:cxnLst>
              <a:rect l="0" t="0" r="r" b="b"/>
              <a:pathLst>
                <a:path w="21450" h="21450" extrusionOk="0">
                  <a:moveTo>
                    <a:pt x="8795" y="21279"/>
                  </a:moveTo>
                  <a:cubicBezTo>
                    <a:pt x="10160" y="21525"/>
                    <a:pt x="11546" y="21504"/>
                    <a:pt x="12912" y="21227"/>
                  </a:cubicBezTo>
                  <a:cubicBezTo>
                    <a:pt x="14277" y="20940"/>
                    <a:pt x="15550" y="20406"/>
                    <a:pt x="16700" y="19636"/>
                  </a:cubicBezTo>
                  <a:cubicBezTo>
                    <a:pt x="17891" y="18835"/>
                    <a:pt x="18897" y="17819"/>
                    <a:pt x="19698" y="16608"/>
                  </a:cubicBezTo>
                  <a:cubicBezTo>
                    <a:pt x="20488" y="15396"/>
                    <a:pt x="21022" y="14061"/>
                    <a:pt x="21279" y="12655"/>
                  </a:cubicBezTo>
                  <a:cubicBezTo>
                    <a:pt x="21525" y="11290"/>
                    <a:pt x="21504" y="9904"/>
                    <a:pt x="21227" y="8538"/>
                  </a:cubicBezTo>
                  <a:cubicBezTo>
                    <a:pt x="20940" y="7173"/>
                    <a:pt x="20406" y="5900"/>
                    <a:pt x="19636" y="4750"/>
                  </a:cubicBezTo>
                  <a:cubicBezTo>
                    <a:pt x="18835" y="3559"/>
                    <a:pt x="17819" y="2553"/>
                    <a:pt x="16608" y="1752"/>
                  </a:cubicBezTo>
                  <a:cubicBezTo>
                    <a:pt x="15396" y="962"/>
                    <a:pt x="14061" y="428"/>
                    <a:pt x="12655" y="171"/>
                  </a:cubicBezTo>
                  <a:cubicBezTo>
                    <a:pt x="11290" y="-75"/>
                    <a:pt x="9904" y="-54"/>
                    <a:pt x="8538" y="223"/>
                  </a:cubicBezTo>
                  <a:cubicBezTo>
                    <a:pt x="7173" y="510"/>
                    <a:pt x="5900" y="1044"/>
                    <a:pt x="4750" y="1814"/>
                  </a:cubicBezTo>
                  <a:cubicBezTo>
                    <a:pt x="3559" y="2615"/>
                    <a:pt x="2553" y="3631"/>
                    <a:pt x="1752" y="4842"/>
                  </a:cubicBezTo>
                  <a:cubicBezTo>
                    <a:pt x="952" y="6054"/>
                    <a:pt x="428" y="7389"/>
                    <a:pt x="171" y="8795"/>
                  </a:cubicBezTo>
                  <a:cubicBezTo>
                    <a:pt x="-75" y="10160"/>
                    <a:pt x="-54" y="11546"/>
                    <a:pt x="223" y="12912"/>
                  </a:cubicBezTo>
                  <a:cubicBezTo>
                    <a:pt x="510" y="14277"/>
                    <a:pt x="1044" y="15550"/>
                    <a:pt x="1814" y="16700"/>
                  </a:cubicBezTo>
                  <a:cubicBezTo>
                    <a:pt x="2615" y="17891"/>
                    <a:pt x="3631" y="18897"/>
                    <a:pt x="4842" y="19698"/>
                  </a:cubicBezTo>
                  <a:cubicBezTo>
                    <a:pt x="6054" y="20498"/>
                    <a:pt x="7378" y="21022"/>
                    <a:pt x="8795" y="21279"/>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A103ACF0-461F-DE4F-8D4C-BEECA0617D2A}"/>
                </a:ext>
              </a:extLst>
            </p:cNvPr>
            <p:cNvSpPr/>
            <p:nvPr/>
          </p:nvSpPr>
          <p:spPr>
            <a:xfrm>
              <a:off x="2733039" y="33746440"/>
              <a:ext cx="1463178" cy="1463178"/>
            </a:xfrm>
            <a:custGeom>
              <a:avLst/>
              <a:gdLst/>
              <a:ahLst/>
              <a:cxnLst>
                <a:cxn ang="0">
                  <a:pos x="wd2" y="hd2"/>
                </a:cxn>
                <a:cxn ang="5400000">
                  <a:pos x="wd2" y="hd2"/>
                </a:cxn>
                <a:cxn ang="10800000">
                  <a:pos x="wd2" y="hd2"/>
                </a:cxn>
                <a:cxn ang="16200000">
                  <a:pos x="wd2" y="hd2"/>
                </a:cxn>
              </a:cxnLst>
              <a:rect l="0" t="0" r="r" b="b"/>
              <a:pathLst>
                <a:path w="21453" h="21453" extrusionOk="0">
                  <a:moveTo>
                    <a:pt x="16704" y="19646"/>
                  </a:moveTo>
                  <a:cubicBezTo>
                    <a:pt x="17896" y="18846"/>
                    <a:pt x="18901" y="17821"/>
                    <a:pt x="19702" y="16611"/>
                  </a:cubicBezTo>
                  <a:cubicBezTo>
                    <a:pt x="20503" y="15401"/>
                    <a:pt x="21024" y="14079"/>
                    <a:pt x="21285" y="12664"/>
                  </a:cubicBezTo>
                  <a:cubicBezTo>
                    <a:pt x="21527" y="11304"/>
                    <a:pt x="21508" y="9926"/>
                    <a:pt x="21229" y="8548"/>
                  </a:cubicBezTo>
                  <a:cubicBezTo>
                    <a:pt x="20950" y="7170"/>
                    <a:pt x="20410" y="5904"/>
                    <a:pt x="19646" y="4750"/>
                  </a:cubicBezTo>
                  <a:cubicBezTo>
                    <a:pt x="18846" y="3558"/>
                    <a:pt x="17821" y="2553"/>
                    <a:pt x="16611" y="1752"/>
                  </a:cubicBezTo>
                  <a:cubicBezTo>
                    <a:pt x="15401" y="951"/>
                    <a:pt x="14079" y="430"/>
                    <a:pt x="12664" y="169"/>
                  </a:cubicBezTo>
                  <a:cubicBezTo>
                    <a:pt x="11304" y="-73"/>
                    <a:pt x="9926" y="-54"/>
                    <a:pt x="8548" y="225"/>
                  </a:cubicBezTo>
                  <a:cubicBezTo>
                    <a:pt x="7189" y="504"/>
                    <a:pt x="5904" y="1044"/>
                    <a:pt x="4750" y="1808"/>
                  </a:cubicBezTo>
                  <a:cubicBezTo>
                    <a:pt x="3558" y="2608"/>
                    <a:pt x="2553" y="3633"/>
                    <a:pt x="1752" y="4843"/>
                  </a:cubicBezTo>
                  <a:cubicBezTo>
                    <a:pt x="951" y="6053"/>
                    <a:pt x="430" y="7375"/>
                    <a:pt x="169" y="8790"/>
                  </a:cubicBezTo>
                  <a:cubicBezTo>
                    <a:pt x="-73" y="10150"/>
                    <a:pt x="-54" y="11528"/>
                    <a:pt x="225" y="12906"/>
                  </a:cubicBezTo>
                  <a:cubicBezTo>
                    <a:pt x="504" y="14265"/>
                    <a:pt x="1044" y="15550"/>
                    <a:pt x="1808" y="16704"/>
                  </a:cubicBezTo>
                  <a:cubicBezTo>
                    <a:pt x="2608" y="17896"/>
                    <a:pt x="3633" y="18901"/>
                    <a:pt x="4843" y="19702"/>
                  </a:cubicBezTo>
                  <a:cubicBezTo>
                    <a:pt x="6053" y="20503"/>
                    <a:pt x="7375" y="21024"/>
                    <a:pt x="8790" y="21285"/>
                  </a:cubicBezTo>
                  <a:cubicBezTo>
                    <a:pt x="10150" y="21527"/>
                    <a:pt x="11528" y="21508"/>
                    <a:pt x="12906" y="21229"/>
                  </a:cubicBezTo>
                  <a:cubicBezTo>
                    <a:pt x="14265" y="20950"/>
                    <a:pt x="15550" y="20428"/>
                    <a:pt x="16704" y="19646"/>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445A2149-2F1A-F747-B980-5646FA0DC607}"/>
                </a:ext>
              </a:extLst>
            </p:cNvPr>
            <p:cNvSpPr/>
            <p:nvPr/>
          </p:nvSpPr>
          <p:spPr>
            <a:xfrm>
              <a:off x="3774439" y="31168340"/>
              <a:ext cx="2879070" cy="5012767"/>
            </a:xfrm>
            <a:custGeom>
              <a:avLst/>
              <a:gdLst/>
              <a:ahLst/>
              <a:cxnLst>
                <a:cxn ang="0">
                  <a:pos x="wd2" y="hd2"/>
                </a:cxn>
                <a:cxn ang="5400000">
                  <a:pos x="wd2" y="hd2"/>
                </a:cxn>
                <a:cxn ang="10800000">
                  <a:pos x="wd2" y="hd2"/>
                </a:cxn>
                <a:cxn ang="16200000">
                  <a:pos x="wd2" y="hd2"/>
                </a:cxn>
              </a:cxnLst>
              <a:rect l="0" t="0" r="r" b="b"/>
              <a:pathLst>
                <a:path w="19995" h="19836" extrusionOk="0">
                  <a:moveTo>
                    <a:pt x="808" y="3501"/>
                  </a:moveTo>
                  <a:cubicBezTo>
                    <a:pt x="-806" y="5637"/>
                    <a:pt x="41" y="8134"/>
                    <a:pt x="2960" y="9763"/>
                  </a:cubicBezTo>
                  <a:cubicBezTo>
                    <a:pt x="4424" y="10582"/>
                    <a:pt x="6162" y="11089"/>
                    <a:pt x="7952" y="11306"/>
                  </a:cubicBezTo>
                  <a:cubicBezTo>
                    <a:pt x="8799" y="11411"/>
                    <a:pt x="9416" y="11823"/>
                    <a:pt x="9460" y="12311"/>
                  </a:cubicBezTo>
                  <a:lnTo>
                    <a:pt x="9460" y="12311"/>
                  </a:lnTo>
                  <a:cubicBezTo>
                    <a:pt x="9504" y="12773"/>
                    <a:pt x="9019" y="13200"/>
                    <a:pt x="8270" y="13376"/>
                  </a:cubicBezTo>
                  <a:cubicBezTo>
                    <a:pt x="7238" y="13617"/>
                    <a:pt x="6312" y="14024"/>
                    <a:pt x="5641" y="14587"/>
                  </a:cubicBezTo>
                  <a:cubicBezTo>
                    <a:pt x="3772" y="16150"/>
                    <a:pt x="4548" y="18296"/>
                    <a:pt x="7344" y="19311"/>
                  </a:cubicBezTo>
                  <a:cubicBezTo>
                    <a:pt x="10422" y="20427"/>
                    <a:pt x="14646" y="19713"/>
                    <a:pt x="16040" y="17643"/>
                  </a:cubicBezTo>
                  <a:cubicBezTo>
                    <a:pt x="16834" y="16462"/>
                    <a:pt x="16366" y="15115"/>
                    <a:pt x="14832" y="14195"/>
                  </a:cubicBezTo>
                  <a:cubicBezTo>
                    <a:pt x="14523" y="14009"/>
                    <a:pt x="14188" y="13849"/>
                    <a:pt x="13835" y="13708"/>
                  </a:cubicBezTo>
                  <a:cubicBezTo>
                    <a:pt x="13112" y="13426"/>
                    <a:pt x="12653" y="12969"/>
                    <a:pt x="12609" y="12471"/>
                  </a:cubicBezTo>
                  <a:lnTo>
                    <a:pt x="12609" y="12436"/>
                  </a:lnTo>
                  <a:cubicBezTo>
                    <a:pt x="12547" y="11783"/>
                    <a:pt x="13200" y="11175"/>
                    <a:pt x="14241" y="10904"/>
                  </a:cubicBezTo>
                  <a:cubicBezTo>
                    <a:pt x="16437" y="10331"/>
                    <a:pt x="18307" y="9290"/>
                    <a:pt x="19356" y="7853"/>
                  </a:cubicBezTo>
                  <a:cubicBezTo>
                    <a:pt x="20794" y="5878"/>
                    <a:pt x="19718" y="3043"/>
                    <a:pt x="16975" y="1576"/>
                  </a:cubicBezTo>
                  <a:cubicBezTo>
                    <a:pt x="11842" y="-1173"/>
                    <a:pt x="3604" y="-198"/>
                    <a:pt x="808" y="3501"/>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B99C61C3-6ECF-D24F-962B-416DFBDFE56D}"/>
                </a:ext>
              </a:extLst>
            </p:cNvPr>
            <p:cNvSpPr/>
            <p:nvPr/>
          </p:nvSpPr>
          <p:spPr>
            <a:xfrm>
              <a:off x="3901439" y="31282640"/>
              <a:ext cx="2653573" cy="2653574"/>
            </a:xfrm>
            <a:custGeom>
              <a:avLst/>
              <a:gdLst/>
              <a:ahLst/>
              <a:cxnLst>
                <a:cxn ang="0">
                  <a:pos x="wd2" y="hd2"/>
                </a:cxn>
                <a:cxn ang="5400000">
                  <a:pos x="wd2" y="hd2"/>
                </a:cxn>
                <a:cxn ang="10800000">
                  <a:pos x="wd2" y="hd2"/>
                </a:cxn>
                <a:cxn ang="16200000">
                  <a:pos x="wd2" y="hd2"/>
                </a:cxn>
              </a:cxnLst>
              <a:rect l="0" t="0" r="r" b="b"/>
              <a:pathLst>
                <a:path w="21450" h="21450" extrusionOk="0">
                  <a:moveTo>
                    <a:pt x="12655" y="171"/>
                  </a:moveTo>
                  <a:cubicBezTo>
                    <a:pt x="11290" y="-75"/>
                    <a:pt x="9904" y="-54"/>
                    <a:pt x="8538" y="223"/>
                  </a:cubicBezTo>
                  <a:cubicBezTo>
                    <a:pt x="7173" y="510"/>
                    <a:pt x="5900" y="1044"/>
                    <a:pt x="4750" y="1814"/>
                  </a:cubicBezTo>
                  <a:cubicBezTo>
                    <a:pt x="3559" y="2615"/>
                    <a:pt x="2553" y="3631"/>
                    <a:pt x="1752" y="4842"/>
                  </a:cubicBezTo>
                  <a:cubicBezTo>
                    <a:pt x="962" y="6054"/>
                    <a:pt x="428" y="7389"/>
                    <a:pt x="171" y="8795"/>
                  </a:cubicBezTo>
                  <a:cubicBezTo>
                    <a:pt x="-75" y="10160"/>
                    <a:pt x="-54" y="11546"/>
                    <a:pt x="223" y="12912"/>
                  </a:cubicBezTo>
                  <a:cubicBezTo>
                    <a:pt x="510" y="14277"/>
                    <a:pt x="1044" y="15550"/>
                    <a:pt x="1814" y="16700"/>
                  </a:cubicBezTo>
                  <a:cubicBezTo>
                    <a:pt x="2615" y="17891"/>
                    <a:pt x="3631" y="18897"/>
                    <a:pt x="4843" y="19698"/>
                  </a:cubicBezTo>
                  <a:cubicBezTo>
                    <a:pt x="6054" y="20488"/>
                    <a:pt x="7389" y="21022"/>
                    <a:pt x="8795" y="21279"/>
                  </a:cubicBezTo>
                  <a:cubicBezTo>
                    <a:pt x="10160" y="21525"/>
                    <a:pt x="11546" y="21504"/>
                    <a:pt x="12912" y="21227"/>
                  </a:cubicBezTo>
                  <a:cubicBezTo>
                    <a:pt x="14277" y="20950"/>
                    <a:pt x="15550" y="20406"/>
                    <a:pt x="16700" y="19636"/>
                  </a:cubicBezTo>
                  <a:cubicBezTo>
                    <a:pt x="17891" y="18835"/>
                    <a:pt x="18897" y="17819"/>
                    <a:pt x="19698" y="16608"/>
                  </a:cubicBezTo>
                  <a:cubicBezTo>
                    <a:pt x="20488" y="15396"/>
                    <a:pt x="21022" y="14061"/>
                    <a:pt x="21279" y="12655"/>
                  </a:cubicBezTo>
                  <a:cubicBezTo>
                    <a:pt x="21525" y="11290"/>
                    <a:pt x="21504" y="9904"/>
                    <a:pt x="21227" y="8538"/>
                  </a:cubicBezTo>
                  <a:cubicBezTo>
                    <a:pt x="20950" y="7173"/>
                    <a:pt x="20406" y="5900"/>
                    <a:pt x="19636" y="4750"/>
                  </a:cubicBezTo>
                  <a:cubicBezTo>
                    <a:pt x="18835" y="3559"/>
                    <a:pt x="17819" y="2553"/>
                    <a:pt x="16608" y="1752"/>
                  </a:cubicBezTo>
                  <a:cubicBezTo>
                    <a:pt x="15396" y="952"/>
                    <a:pt x="14062" y="428"/>
                    <a:pt x="12655" y="171"/>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55C308B4-62AD-B646-8CAF-1B3CF18220E9}"/>
                </a:ext>
              </a:extLst>
            </p:cNvPr>
            <p:cNvSpPr/>
            <p:nvPr/>
          </p:nvSpPr>
          <p:spPr>
            <a:xfrm>
              <a:off x="4561839" y="34597340"/>
              <a:ext cx="1463178" cy="1463178"/>
            </a:xfrm>
            <a:custGeom>
              <a:avLst/>
              <a:gdLst/>
              <a:ahLst/>
              <a:cxnLst>
                <a:cxn ang="0">
                  <a:pos x="wd2" y="hd2"/>
                </a:cxn>
                <a:cxn ang="5400000">
                  <a:pos x="wd2" y="hd2"/>
                </a:cxn>
                <a:cxn ang="10800000">
                  <a:pos x="wd2" y="hd2"/>
                </a:cxn>
                <a:cxn ang="16200000">
                  <a:pos x="wd2" y="hd2"/>
                </a:cxn>
              </a:cxnLst>
              <a:rect l="0" t="0" r="r" b="b"/>
              <a:pathLst>
                <a:path w="21453" h="21453" extrusionOk="0">
                  <a:moveTo>
                    <a:pt x="4750" y="1808"/>
                  </a:moveTo>
                  <a:cubicBezTo>
                    <a:pt x="3558" y="2608"/>
                    <a:pt x="2553" y="3633"/>
                    <a:pt x="1752" y="4843"/>
                  </a:cubicBezTo>
                  <a:cubicBezTo>
                    <a:pt x="951" y="6053"/>
                    <a:pt x="430" y="7375"/>
                    <a:pt x="169" y="8790"/>
                  </a:cubicBezTo>
                  <a:cubicBezTo>
                    <a:pt x="-73" y="10150"/>
                    <a:pt x="-54" y="11528"/>
                    <a:pt x="225" y="12906"/>
                  </a:cubicBezTo>
                  <a:cubicBezTo>
                    <a:pt x="504" y="14265"/>
                    <a:pt x="1044" y="15550"/>
                    <a:pt x="1808" y="16704"/>
                  </a:cubicBezTo>
                  <a:cubicBezTo>
                    <a:pt x="2608" y="17896"/>
                    <a:pt x="3633" y="18901"/>
                    <a:pt x="4843" y="19702"/>
                  </a:cubicBezTo>
                  <a:cubicBezTo>
                    <a:pt x="6053" y="20503"/>
                    <a:pt x="7375" y="21024"/>
                    <a:pt x="8790" y="21285"/>
                  </a:cubicBezTo>
                  <a:cubicBezTo>
                    <a:pt x="10150" y="21527"/>
                    <a:pt x="11528" y="21508"/>
                    <a:pt x="12906" y="21229"/>
                  </a:cubicBezTo>
                  <a:cubicBezTo>
                    <a:pt x="14265" y="20950"/>
                    <a:pt x="15550" y="20410"/>
                    <a:pt x="16704" y="19646"/>
                  </a:cubicBezTo>
                  <a:cubicBezTo>
                    <a:pt x="17896" y="18846"/>
                    <a:pt x="18901" y="17821"/>
                    <a:pt x="19702" y="16611"/>
                  </a:cubicBezTo>
                  <a:cubicBezTo>
                    <a:pt x="20503" y="15401"/>
                    <a:pt x="21024" y="14079"/>
                    <a:pt x="21285" y="12664"/>
                  </a:cubicBezTo>
                  <a:cubicBezTo>
                    <a:pt x="21527" y="11304"/>
                    <a:pt x="21508" y="9926"/>
                    <a:pt x="21229" y="8548"/>
                  </a:cubicBezTo>
                  <a:cubicBezTo>
                    <a:pt x="20950" y="7189"/>
                    <a:pt x="20410" y="5904"/>
                    <a:pt x="19646" y="4750"/>
                  </a:cubicBezTo>
                  <a:cubicBezTo>
                    <a:pt x="18846" y="3558"/>
                    <a:pt x="17821" y="2553"/>
                    <a:pt x="16611" y="1752"/>
                  </a:cubicBezTo>
                  <a:cubicBezTo>
                    <a:pt x="15401" y="951"/>
                    <a:pt x="14079" y="430"/>
                    <a:pt x="12664" y="169"/>
                  </a:cubicBezTo>
                  <a:cubicBezTo>
                    <a:pt x="11304" y="-73"/>
                    <a:pt x="9926" y="-54"/>
                    <a:pt x="8548" y="225"/>
                  </a:cubicBezTo>
                  <a:cubicBezTo>
                    <a:pt x="7170" y="504"/>
                    <a:pt x="5904" y="1026"/>
                    <a:pt x="4750" y="180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2CE3E368-F6F0-1B4F-8D2F-7031E006CD82}"/>
                </a:ext>
              </a:extLst>
            </p:cNvPr>
            <p:cNvSpPr/>
            <p:nvPr/>
          </p:nvSpPr>
          <p:spPr>
            <a:xfrm>
              <a:off x="7381239" y="31168340"/>
              <a:ext cx="2879074" cy="5012767"/>
            </a:xfrm>
            <a:custGeom>
              <a:avLst/>
              <a:gdLst/>
              <a:ahLst/>
              <a:cxnLst>
                <a:cxn ang="0">
                  <a:pos x="wd2" y="hd2"/>
                </a:cxn>
                <a:cxn ang="5400000">
                  <a:pos x="wd2" y="hd2"/>
                </a:cxn>
                <a:cxn ang="10800000">
                  <a:pos x="wd2" y="hd2"/>
                </a:cxn>
                <a:cxn ang="16200000">
                  <a:pos x="wd2" y="hd2"/>
                </a:cxn>
              </a:cxnLst>
              <a:rect l="0" t="0" r="r" b="b"/>
              <a:pathLst>
                <a:path w="19995" h="19836" extrusionOk="0">
                  <a:moveTo>
                    <a:pt x="808" y="3501"/>
                  </a:moveTo>
                  <a:cubicBezTo>
                    <a:pt x="-806" y="5637"/>
                    <a:pt x="41" y="8134"/>
                    <a:pt x="2960" y="9763"/>
                  </a:cubicBezTo>
                  <a:cubicBezTo>
                    <a:pt x="4424" y="10582"/>
                    <a:pt x="6162" y="11089"/>
                    <a:pt x="7952" y="11306"/>
                  </a:cubicBezTo>
                  <a:cubicBezTo>
                    <a:pt x="8799" y="11411"/>
                    <a:pt x="9416" y="11823"/>
                    <a:pt x="9460" y="12311"/>
                  </a:cubicBezTo>
                  <a:lnTo>
                    <a:pt x="9460" y="12311"/>
                  </a:lnTo>
                  <a:cubicBezTo>
                    <a:pt x="9504" y="12773"/>
                    <a:pt x="9019" y="13200"/>
                    <a:pt x="8270" y="13376"/>
                  </a:cubicBezTo>
                  <a:cubicBezTo>
                    <a:pt x="7238" y="13617"/>
                    <a:pt x="6312" y="14024"/>
                    <a:pt x="5641" y="14587"/>
                  </a:cubicBezTo>
                  <a:cubicBezTo>
                    <a:pt x="3772" y="16150"/>
                    <a:pt x="4548" y="18296"/>
                    <a:pt x="7344" y="19311"/>
                  </a:cubicBezTo>
                  <a:cubicBezTo>
                    <a:pt x="10422" y="20427"/>
                    <a:pt x="14647" y="19713"/>
                    <a:pt x="16040" y="17643"/>
                  </a:cubicBezTo>
                  <a:cubicBezTo>
                    <a:pt x="16834" y="16462"/>
                    <a:pt x="16366" y="15115"/>
                    <a:pt x="14832" y="14195"/>
                  </a:cubicBezTo>
                  <a:cubicBezTo>
                    <a:pt x="14523" y="14009"/>
                    <a:pt x="14188" y="13849"/>
                    <a:pt x="13835" y="13708"/>
                  </a:cubicBezTo>
                  <a:cubicBezTo>
                    <a:pt x="13112" y="13426"/>
                    <a:pt x="12653" y="12969"/>
                    <a:pt x="12609" y="12471"/>
                  </a:cubicBezTo>
                  <a:lnTo>
                    <a:pt x="12609" y="12436"/>
                  </a:lnTo>
                  <a:cubicBezTo>
                    <a:pt x="12547" y="11783"/>
                    <a:pt x="13200" y="11175"/>
                    <a:pt x="14241" y="10904"/>
                  </a:cubicBezTo>
                  <a:cubicBezTo>
                    <a:pt x="16437" y="10331"/>
                    <a:pt x="18307" y="9290"/>
                    <a:pt x="19356" y="7853"/>
                  </a:cubicBezTo>
                  <a:cubicBezTo>
                    <a:pt x="20794" y="5878"/>
                    <a:pt x="19718" y="3043"/>
                    <a:pt x="16975" y="1576"/>
                  </a:cubicBezTo>
                  <a:cubicBezTo>
                    <a:pt x="11842" y="-1173"/>
                    <a:pt x="3604" y="-198"/>
                    <a:pt x="808" y="3501"/>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F23F961E-06A8-414B-864A-362A4DFA7CF0}"/>
                </a:ext>
              </a:extLst>
            </p:cNvPr>
            <p:cNvSpPr/>
            <p:nvPr/>
          </p:nvSpPr>
          <p:spPr>
            <a:xfrm>
              <a:off x="7508240" y="31282640"/>
              <a:ext cx="2653574" cy="2653574"/>
            </a:xfrm>
            <a:custGeom>
              <a:avLst/>
              <a:gdLst/>
              <a:ahLst/>
              <a:cxnLst>
                <a:cxn ang="0">
                  <a:pos x="wd2" y="hd2"/>
                </a:cxn>
                <a:cxn ang="5400000">
                  <a:pos x="wd2" y="hd2"/>
                </a:cxn>
                <a:cxn ang="10800000">
                  <a:pos x="wd2" y="hd2"/>
                </a:cxn>
                <a:cxn ang="16200000">
                  <a:pos x="wd2" y="hd2"/>
                </a:cxn>
              </a:cxnLst>
              <a:rect l="0" t="0" r="r" b="b"/>
              <a:pathLst>
                <a:path w="21450" h="21450" extrusionOk="0">
                  <a:moveTo>
                    <a:pt x="12655" y="171"/>
                  </a:moveTo>
                  <a:cubicBezTo>
                    <a:pt x="11290" y="-75"/>
                    <a:pt x="9904" y="-54"/>
                    <a:pt x="8538" y="223"/>
                  </a:cubicBezTo>
                  <a:cubicBezTo>
                    <a:pt x="7173" y="500"/>
                    <a:pt x="5900" y="1044"/>
                    <a:pt x="4750" y="1814"/>
                  </a:cubicBezTo>
                  <a:cubicBezTo>
                    <a:pt x="3559" y="2615"/>
                    <a:pt x="2553" y="3631"/>
                    <a:pt x="1752" y="4842"/>
                  </a:cubicBezTo>
                  <a:cubicBezTo>
                    <a:pt x="952" y="6054"/>
                    <a:pt x="428" y="7389"/>
                    <a:pt x="171" y="8795"/>
                  </a:cubicBezTo>
                  <a:cubicBezTo>
                    <a:pt x="-75" y="10160"/>
                    <a:pt x="-54" y="11546"/>
                    <a:pt x="223" y="12912"/>
                  </a:cubicBezTo>
                  <a:cubicBezTo>
                    <a:pt x="500" y="14277"/>
                    <a:pt x="1044" y="15550"/>
                    <a:pt x="1814" y="16700"/>
                  </a:cubicBezTo>
                  <a:cubicBezTo>
                    <a:pt x="2615" y="17891"/>
                    <a:pt x="3631" y="18897"/>
                    <a:pt x="4842" y="19698"/>
                  </a:cubicBezTo>
                  <a:cubicBezTo>
                    <a:pt x="6054" y="20488"/>
                    <a:pt x="7389" y="21022"/>
                    <a:pt x="8795" y="21279"/>
                  </a:cubicBezTo>
                  <a:cubicBezTo>
                    <a:pt x="10160" y="21525"/>
                    <a:pt x="11546" y="21504"/>
                    <a:pt x="12912" y="21227"/>
                  </a:cubicBezTo>
                  <a:cubicBezTo>
                    <a:pt x="14277" y="20950"/>
                    <a:pt x="15550" y="20406"/>
                    <a:pt x="16700" y="19636"/>
                  </a:cubicBezTo>
                  <a:cubicBezTo>
                    <a:pt x="17891" y="18835"/>
                    <a:pt x="18897" y="17819"/>
                    <a:pt x="19698" y="16608"/>
                  </a:cubicBezTo>
                  <a:cubicBezTo>
                    <a:pt x="20488" y="15396"/>
                    <a:pt x="21022" y="14061"/>
                    <a:pt x="21279" y="12655"/>
                  </a:cubicBezTo>
                  <a:cubicBezTo>
                    <a:pt x="21525" y="11290"/>
                    <a:pt x="21504" y="9904"/>
                    <a:pt x="21227" y="8538"/>
                  </a:cubicBezTo>
                  <a:cubicBezTo>
                    <a:pt x="20950" y="7173"/>
                    <a:pt x="20406" y="5900"/>
                    <a:pt x="19636" y="4750"/>
                  </a:cubicBezTo>
                  <a:cubicBezTo>
                    <a:pt x="18835" y="3559"/>
                    <a:pt x="17819" y="2553"/>
                    <a:pt x="16608" y="1752"/>
                  </a:cubicBezTo>
                  <a:cubicBezTo>
                    <a:pt x="15396" y="962"/>
                    <a:pt x="14062" y="428"/>
                    <a:pt x="12655" y="171"/>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951C5BCD-6516-144C-A8D9-4AC3B91D3111}"/>
                </a:ext>
              </a:extLst>
            </p:cNvPr>
            <p:cNvSpPr/>
            <p:nvPr/>
          </p:nvSpPr>
          <p:spPr>
            <a:xfrm>
              <a:off x="8168640" y="34597340"/>
              <a:ext cx="1463178" cy="1463178"/>
            </a:xfrm>
            <a:custGeom>
              <a:avLst/>
              <a:gdLst/>
              <a:ahLst/>
              <a:cxnLst>
                <a:cxn ang="0">
                  <a:pos x="wd2" y="hd2"/>
                </a:cxn>
                <a:cxn ang="5400000">
                  <a:pos x="wd2" y="hd2"/>
                </a:cxn>
                <a:cxn ang="10800000">
                  <a:pos x="wd2" y="hd2"/>
                </a:cxn>
                <a:cxn ang="16200000">
                  <a:pos x="wd2" y="hd2"/>
                </a:cxn>
              </a:cxnLst>
              <a:rect l="0" t="0" r="r" b="b"/>
              <a:pathLst>
                <a:path w="21453" h="21453" extrusionOk="0">
                  <a:moveTo>
                    <a:pt x="4750" y="1808"/>
                  </a:moveTo>
                  <a:cubicBezTo>
                    <a:pt x="3558" y="2608"/>
                    <a:pt x="2553" y="3633"/>
                    <a:pt x="1752" y="4843"/>
                  </a:cubicBezTo>
                  <a:cubicBezTo>
                    <a:pt x="951" y="6053"/>
                    <a:pt x="430" y="7375"/>
                    <a:pt x="169" y="8790"/>
                  </a:cubicBezTo>
                  <a:cubicBezTo>
                    <a:pt x="-73" y="10150"/>
                    <a:pt x="-54" y="11528"/>
                    <a:pt x="225" y="12906"/>
                  </a:cubicBezTo>
                  <a:cubicBezTo>
                    <a:pt x="504" y="14265"/>
                    <a:pt x="1044" y="15550"/>
                    <a:pt x="1808" y="16704"/>
                  </a:cubicBezTo>
                  <a:cubicBezTo>
                    <a:pt x="2608" y="17896"/>
                    <a:pt x="3633" y="18901"/>
                    <a:pt x="4843" y="19702"/>
                  </a:cubicBezTo>
                  <a:cubicBezTo>
                    <a:pt x="6053" y="20503"/>
                    <a:pt x="7375" y="21024"/>
                    <a:pt x="8790" y="21285"/>
                  </a:cubicBezTo>
                  <a:cubicBezTo>
                    <a:pt x="10150" y="21527"/>
                    <a:pt x="11528" y="21508"/>
                    <a:pt x="12906" y="21229"/>
                  </a:cubicBezTo>
                  <a:cubicBezTo>
                    <a:pt x="14265" y="20950"/>
                    <a:pt x="15550" y="20410"/>
                    <a:pt x="16704" y="19646"/>
                  </a:cubicBezTo>
                  <a:cubicBezTo>
                    <a:pt x="17896" y="18846"/>
                    <a:pt x="18901" y="17821"/>
                    <a:pt x="19702" y="16611"/>
                  </a:cubicBezTo>
                  <a:cubicBezTo>
                    <a:pt x="20503" y="15401"/>
                    <a:pt x="21024" y="14079"/>
                    <a:pt x="21285" y="12664"/>
                  </a:cubicBezTo>
                  <a:cubicBezTo>
                    <a:pt x="21527" y="11304"/>
                    <a:pt x="21508" y="9926"/>
                    <a:pt x="21229" y="8548"/>
                  </a:cubicBezTo>
                  <a:cubicBezTo>
                    <a:pt x="20950" y="7189"/>
                    <a:pt x="20410" y="5904"/>
                    <a:pt x="19646" y="4750"/>
                  </a:cubicBezTo>
                  <a:cubicBezTo>
                    <a:pt x="18846" y="3558"/>
                    <a:pt x="17821" y="2553"/>
                    <a:pt x="16611" y="1752"/>
                  </a:cubicBezTo>
                  <a:cubicBezTo>
                    <a:pt x="15401" y="951"/>
                    <a:pt x="14079" y="430"/>
                    <a:pt x="12664" y="169"/>
                  </a:cubicBezTo>
                  <a:cubicBezTo>
                    <a:pt x="11304" y="-73"/>
                    <a:pt x="9926" y="-54"/>
                    <a:pt x="8548" y="225"/>
                  </a:cubicBezTo>
                  <a:cubicBezTo>
                    <a:pt x="7170" y="504"/>
                    <a:pt x="5904" y="1026"/>
                    <a:pt x="4750" y="180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AAE06A00-FE5D-0A41-B86A-4747FF4CE1CB}"/>
                </a:ext>
              </a:extLst>
            </p:cNvPr>
            <p:cNvSpPr/>
            <p:nvPr/>
          </p:nvSpPr>
          <p:spPr>
            <a:xfrm>
              <a:off x="5692140" y="33606740"/>
              <a:ext cx="2879073" cy="5012415"/>
            </a:xfrm>
            <a:custGeom>
              <a:avLst/>
              <a:gdLst/>
              <a:ahLst/>
              <a:cxnLst>
                <a:cxn ang="0">
                  <a:pos x="wd2" y="hd2"/>
                </a:cxn>
                <a:cxn ang="5400000">
                  <a:pos x="wd2" y="hd2"/>
                </a:cxn>
                <a:cxn ang="10800000">
                  <a:pos x="wd2" y="hd2"/>
                </a:cxn>
                <a:cxn ang="16200000">
                  <a:pos x="wd2" y="hd2"/>
                </a:cxn>
              </a:cxnLst>
              <a:rect l="0" t="0" r="r" b="b"/>
              <a:pathLst>
                <a:path w="19995" h="19835" extrusionOk="0">
                  <a:moveTo>
                    <a:pt x="19186" y="16335"/>
                  </a:moveTo>
                  <a:cubicBezTo>
                    <a:pt x="20800" y="14199"/>
                    <a:pt x="19953" y="11702"/>
                    <a:pt x="17034" y="10073"/>
                  </a:cubicBezTo>
                  <a:cubicBezTo>
                    <a:pt x="15570" y="9254"/>
                    <a:pt x="13832" y="8747"/>
                    <a:pt x="12042" y="8530"/>
                  </a:cubicBezTo>
                  <a:cubicBezTo>
                    <a:pt x="11195" y="8425"/>
                    <a:pt x="10578" y="8013"/>
                    <a:pt x="10534" y="7525"/>
                  </a:cubicBezTo>
                  <a:lnTo>
                    <a:pt x="10534" y="7525"/>
                  </a:lnTo>
                  <a:cubicBezTo>
                    <a:pt x="10490" y="7063"/>
                    <a:pt x="10975" y="6636"/>
                    <a:pt x="11724" y="6460"/>
                  </a:cubicBezTo>
                  <a:cubicBezTo>
                    <a:pt x="12756" y="6219"/>
                    <a:pt x="13682" y="5812"/>
                    <a:pt x="14353" y="5249"/>
                  </a:cubicBezTo>
                  <a:cubicBezTo>
                    <a:pt x="16222" y="3686"/>
                    <a:pt x="15446" y="1540"/>
                    <a:pt x="12650" y="525"/>
                  </a:cubicBezTo>
                  <a:cubicBezTo>
                    <a:pt x="9572" y="-591"/>
                    <a:pt x="5347" y="123"/>
                    <a:pt x="3954" y="2193"/>
                  </a:cubicBezTo>
                  <a:cubicBezTo>
                    <a:pt x="3160" y="3374"/>
                    <a:pt x="3628" y="4721"/>
                    <a:pt x="5162" y="5641"/>
                  </a:cubicBezTo>
                  <a:cubicBezTo>
                    <a:pt x="5471" y="5827"/>
                    <a:pt x="5806" y="5987"/>
                    <a:pt x="6159" y="6128"/>
                  </a:cubicBezTo>
                  <a:cubicBezTo>
                    <a:pt x="6882" y="6410"/>
                    <a:pt x="7341" y="6867"/>
                    <a:pt x="7385" y="7365"/>
                  </a:cubicBezTo>
                  <a:lnTo>
                    <a:pt x="7385" y="7400"/>
                  </a:lnTo>
                  <a:cubicBezTo>
                    <a:pt x="7447" y="8053"/>
                    <a:pt x="6794" y="8661"/>
                    <a:pt x="5753" y="8932"/>
                  </a:cubicBezTo>
                  <a:cubicBezTo>
                    <a:pt x="3557" y="9505"/>
                    <a:pt x="1687" y="10546"/>
                    <a:pt x="638" y="11983"/>
                  </a:cubicBezTo>
                  <a:cubicBezTo>
                    <a:pt x="-800" y="13958"/>
                    <a:pt x="276" y="16793"/>
                    <a:pt x="3019" y="18260"/>
                  </a:cubicBezTo>
                  <a:cubicBezTo>
                    <a:pt x="8152" y="21009"/>
                    <a:pt x="16390" y="20029"/>
                    <a:pt x="19186" y="16335"/>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23113EED-614D-574E-A1A6-390E26A4C1A2}"/>
                </a:ext>
              </a:extLst>
            </p:cNvPr>
            <p:cNvSpPr/>
            <p:nvPr/>
          </p:nvSpPr>
          <p:spPr>
            <a:xfrm>
              <a:off x="5793740" y="35841940"/>
              <a:ext cx="2653574" cy="2653574"/>
            </a:xfrm>
            <a:custGeom>
              <a:avLst/>
              <a:gdLst/>
              <a:ahLst/>
              <a:cxnLst>
                <a:cxn ang="0">
                  <a:pos x="wd2" y="hd2"/>
                </a:cxn>
                <a:cxn ang="5400000">
                  <a:pos x="wd2" y="hd2"/>
                </a:cxn>
                <a:cxn ang="10800000">
                  <a:pos x="wd2" y="hd2"/>
                </a:cxn>
                <a:cxn ang="16200000">
                  <a:pos x="wd2" y="hd2"/>
                </a:cxn>
              </a:cxnLst>
              <a:rect l="0" t="0" r="r" b="b"/>
              <a:pathLst>
                <a:path w="21450" h="21450" extrusionOk="0">
                  <a:moveTo>
                    <a:pt x="8795" y="21279"/>
                  </a:moveTo>
                  <a:cubicBezTo>
                    <a:pt x="10160" y="21525"/>
                    <a:pt x="11546" y="21504"/>
                    <a:pt x="12912" y="21227"/>
                  </a:cubicBezTo>
                  <a:cubicBezTo>
                    <a:pt x="14277" y="20940"/>
                    <a:pt x="15550" y="20406"/>
                    <a:pt x="16700" y="19636"/>
                  </a:cubicBezTo>
                  <a:cubicBezTo>
                    <a:pt x="17891" y="18835"/>
                    <a:pt x="18897" y="17819"/>
                    <a:pt x="19698" y="16608"/>
                  </a:cubicBezTo>
                  <a:cubicBezTo>
                    <a:pt x="20488" y="15396"/>
                    <a:pt x="21022" y="14061"/>
                    <a:pt x="21279" y="12655"/>
                  </a:cubicBezTo>
                  <a:cubicBezTo>
                    <a:pt x="21525" y="11290"/>
                    <a:pt x="21504" y="9904"/>
                    <a:pt x="21227" y="8538"/>
                  </a:cubicBezTo>
                  <a:cubicBezTo>
                    <a:pt x="20940" y="7173"/>
                    <a:pt x="20406" y="5900"/>
                    <a:pt x="19636" y="4750"/>
                  </a:cubicBezTo>
                  <a:cubicBezTo>
                    <a:pt x="18835" y="3559"/>
                    <a:pt x="17819" y="2553"/>
                    <a:pt x="16608" y="1752"/>
                  </a:cubicBezTo>
                  <a:cubicBezTo>
                    <a:pt x="15396" y="952"/>
                    <a:pt x="14061" y="428"/>
                    <a:pt x="12655" y="171"/>
                  </a:cubicBezTo>
                  <a:cubicBezTo>
                    <a:pt x="11290" y="-75"/>
                    <a:pt x="9904" y="-54"/>
                    <a:pt x="8538" y="223"/>
                  </a:cubicBezTo>
                  <a:cubicBezTo>
                    <a:pt x="7173" y="510"/>
                    <a:pt x="5900" y="1044"/>
                    <a:pt x="4750" y="1814"/>
                  </a:cubicBezTo>
                  <a:cubicBezTo>
                    <a:pt x="3559" y="2615"/>
                    <a:pt x="2553" y="3631"/>
                    <a:pt x="1752" y="4842"/>
                  </a:cubicBezTo>
                  <a:cubicBezTo>
                    <a:pt x="962" y="6054"/>
                    <a:pt x="428" y="7389"/>
                    <a:pt x="171" y="8795"/>
                  </a:cubicBezTo>
                  <a:cubicBezTo>
                    <a:pt x="-75" y="10160"/>
                    <a:pt x="-54" y="11546"/>
                    <a:pt x="223" y="12912"/>
                  </a:cubicBezTo>
                  <a:cubicBezTo>
                    <a:pt x="510" y="14277"/>
                    <a:pt x="1044" y="15550"/>
                    <a:pt x="1814" y="16700"/>
                  </a:cubicBezTo>
                  <a:cubicBezTo>
                    <a:pt x="2615" y="17891"/>
                    <a:pt x="3631" y="18897"/>
                    <a:pt x="4842" y="19698"/>
                  </a:cubicBezTo>
                  <a:cubicBezTo>
                    <a:pt x="6054" y="20498"/>
                    <a:pt x="7389" y="21022"/>
                    <a:pt x="8795" y="21279"/>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57F11330-F071-3E40-8CBA-FB9AA31DA9F3}"/>
                </a:ext>
              </a:extLst>
            </p:cNvPr>
            <p:cNvSpPr/>
            <p:nvPr/>
          </p:nvSpPr>
          <p:spPr>
            <a:xfrm>
              <a:off x="6327140" y="33721040"/>
              <a:ext cx="1463178" cy="1463178"/>
            </a:xfrm>
            <a:custGeom>
              <a:avLst/>
              <a:gdLst/>
              <a:ahLst/>
              <a:cxnLst>
                <a:cxn ang="0">
                  <a:pos x="wd2" y="hd2"/>
                </a:cxn>
                <a:cxn ang="5400000">
                  <a:pos x="wd2" y="hd2"/>
                </a:cxn>
                <a:cxn ang="10800000">
                  <a:pos x="wd2" y="hd2"/>
                </a:cxn>
                <a:cxn ang="16200000">
                  <a:pos x="wd2" y="hd2"/>
                </a:cxn>
              </a:cxnLst>
              <a:rect l="0" t="0" r="r" b="b"/>
              <a:pathLst>
                <a:path w="21453" h="21453" extrusionOk="0">
                  <a:moveTo>
                    <a:pt x="16704" y="19646"/>
                  </a:moveTo>
                  <a:cubicBezTo>
                    <a:pt x="17896" y="18846"/>
                    <a:pt x="18901" y="17821"/>
                    <a:pt x="19702" y="16611"/>
                  </a:cubicBezTo>
                  <a:cubicBezTo>
                    <a:pt x="20503" y="15401"/>
                    <a:pt x="21024" y="14079"/>
                    <a:pt x="21285" y="12664"/>
                  </a:cubicBezTo>
                  <a:cubicBezTo>
                    <a:pt x="21527" y="11304"/>
                    <a:pt x="21508" y="9926"/>
                    <a:pt x="21229" y="8548"/>
                  </a:cubicBezTo>
                  <a:cubicBezTo>
                    <a:pt x="20950" y="7189"/>
                    <a:pt x="20410" y="5904"/>
                    <a:pt x="19646" y="4750"/>
                  </a:cubicBezTo>
                  <a:cubicBezTo>
                    <a:pt x="18846" y="3558"/>
                    <a:pt x="17821" y="2553"/>
                    <a:pt x="16611" y="1752"/>
                  </a:cubicBezTo>
                  <a:cubicBezTo>
                    <a:pt x="15401" y="951"/>
                    <a:pt x="14079" y="430"/>
                    <a:pt x="12664" y="169"/>
                  </a:cubicBezTo>
                  <a:cubicBezTo>
                    <a:pt x="11304" y="-73"/>
                    <a:pt x="9926" y="-54"/>
                    <a:pt x="8548" y="225"/>
                  </a:cubicBezTo>
                  <a:cubicBezTo>
                    <a:pt x="7189" y="504"/>
                    <a:pt x="5904" y="1044"/>
                    <a:pt x="4750" y="1808"/>
                  </a:cubicBezTo>
                  <a:cubicBezTo>
                    <a:pt x="3558" y="2608"/>
                    <a:pt x="2553" y="3633"/>
                    <a:pt x="1752" y="4843"/>
                  </a:cubicBezTo>
                  <a:cubicBezTo>
                    <a:pt x="951" y="6053"/>
                    <a:pt x="430" y="7375"/>
                    <a:pt x="169" y="8790"/>
                  </a:cubicBezTo>
                  <a:cubicBezTo>
                    <a:pt x="-73" y="10150"/>
                    <a:pt x="-54" y="11528"/>
                    <a:pt x="225" y="12906"/>
                  </a:cubicBezTo>
                  <a:cubicBezTo>
                    <a:pt x="504" y="14265"/>
                    <a:pt x="1044" y="15550"/>
                    <a:pt x="1808" y="16704"/>
                  </a:cubicBezTo>
                  <a:cubicBezTo>
                    <a:pt x="2608" y="17896"/>
                    <a:pt x="3633" y="18901"/>
                    <a:pt x="4843" y="19702"/>
                  </a:cubicBezTo>
                  <a:cubicBezTo>
                    <a:pt x="6053" y="20503"/>
                    <a:pt x="7375" y="21024"/>
                    <a:pt x="8790" y="21285"/>
                  </a:cubicBezTo>
                  <a:cubicBezTo>
                    <a:pt x="10150" y="21527"/>
                    <a:pt x="11528" y="21508"/>
                    <a:pt x="12906" y="21229"/>
                  </a:cubicBezTo>
                  <a:cubicBezTo>
                    <a:pt x="14284" y="20950"/>
                    <a:pt x="15550" y="20410"/>
                    <a:pt x="16704" y="19646"/>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53B2E204-3B07-8148-A3A1-31BA5E3F4D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20BD3-45EF-8345-96E1-6BAABC5134B5}"/>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2419C8B9-82A8-C240-B545-4AC7C99F4537}"/>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888747FA-019E-3E42-AADA-13A248477AA6}"/>
              </a:ext>
            </a:extLst>
          </p:cNvPr>
          <p:cNvSpPr>
            <a:spLocks noGrp="1"/>
          </p:cNvSpPr>
          <p:nvPr>
            <p:ph type="sldNum" sz="quarter" idx="12"/>
          </p:nvPr>
        </p:nvSpPr>
        <p:spPr/>
        <p:txBody>
          <a:bodyPr/>
          <a:lstStyle/>
          <a:p>
            <a:fld id="{CE7809C5-EAA0-BC41-804F-8C0058248A03}" type="slidenum">
              <a:rPr lang="en-GB" smtClean="0"/>
              <a:t>‹N°›</a:t>
            </a:fld>
            <a:endParaRPr lang="en-GB"/>
          </a:p>
        </p:txBody>
      </p:sp>
      <p:sp>
        <p:nvSpPr>
          <p:cNvPr id="25" name="Text Placeholder 7">
            <a:extLst>
              <a:ext uri="{FF2B5EF4-FFF2-40B4-BE49-F238E27FC236}">
                <a16:creationId xmlns:a16="http://schemas.microsoft.com/office/drawing/2014/main" id="{D4A370D0-C8AA-B644-B63D-E716DBF217AA}"/>
              </a:ext>
            </a:extLst>
          </p:cNvPr>
          <p:cNvSpPr>
            <a:spLocks noGrp="1"/>
          </p:cNvSpPr>
          <p:nvPr>
            <p:ph type="body" sz="quarter" idx="27"/>
          </p:nvPr>
        </p:nvSpPr>
        <p:spPr>
          <a:xfrm>
            <a:off x="3331122" y="1778757"/>
            <a:ext cx="1032017" cy="1044807"/>
          </a:xfrm>
        </p:spPr>
        <p:txBody>
          <a:bodyPr lIns="45720" rIns="0" anchor="ctr">
            <a:normAutofit/>
          </a:bodyPr>
          <a:lstStyle>
            <a:lvl1pPr marL="0" indent="0" algn="ctr">
              <a:buNone/>
              <a:defRPr sz="1600" b="1">
                <a:solidFill>
                  <a:schemeClr val="tx1"/>
                </a:solidFill>
              </a:defRPr>
            </a:lvl1pPr>
          </a:lstStyle>
          <a:p>
            <a:pPr lvl="0"/>
            <a:endParaRPr lang="en-US" dirty="0"/>
          </a:p>
        </p:txBody>
      </p:sp>
      <p:sp>
        <p:nvSpPr>
          <p:cNvPr id="26" name="Text Placeholder 7">
            <a:extLst>
              <a:ext uri="{FF2B5EF4-FFF2-40B4-BE49-F238E27FC236}">
                <a16:creationId xmlns:a16="http://schemas.microsoft.com/office/drawing/2014/main" id="{4223FF43-B502-EC4E-BBFA-8E59944160DF}"/>
              </a:ext>
            </a:extLst>
          </p:cNvPr>
          <p:cNvSpPr>
            <a:spLocks noGrp="1"/>
          </p:cNvSpPr>
          <p:nvPr>
            <p:ph type="body" sz="quarter" idx="28"/>
          </p:nvPr>
        </p:nvSpPr>
        <p:spPr>
          <a:xfrm>
            <a:off x="5556162" y="1778757"/>
            <a:ext cx="1032017" cy="1044807"/>
          </a:xfrm>
        </p:spPr>
        <p:txBody>
          <a:bodyPr lIns="45720" rIns="0" anchor="ctr">
            <a:normAutofit/>
          </a:bodyPr>
          <a:lstStyle>
            <a:lvl1pPr marL="0" indent="0" algn="ctr">
              <a:buNone/>
              <a:defRPr sz="1600" b="1">
                <a:solidFill>
                  <a:schemeClr val="tx1"/>
                </a:solidFill>
              </a:defRPr>
            </a:lvl1pPr>
          </a:lstStyle>
          <a:p>
            <a:pPr lvl="0"/>
            <a:endParaRPr lang="en-US" dirty="0"/>
          </a:p>
        </p:txBody>
      </p:sp>
      <p:sp>
        <p:nvSpPr>
          <p:cNvPr id="27" name="Text Placeholder 7">
            <a:extLst>
              <a:ext uri="{FF2B5EF4-FFF2-40B4-BE49-F238E27FC236}">
                <a16:creationId xmlns:a16="http://schemas.microsoft.com/office/drawing/2014/main" id="{52A942BE-41D4-0140-BC45-4A2AA5639124}"/>
              </a:ext>
            </a:extLst>
          </p:cNvPr>
          <p:cNvSpPr>
            <a:spLocks noGrp="1"/>
          </p:cNvSpPr>
          <p:nvPr>
            <p:ph type="body" sz="quarter" idx="29"/>
          </p:nvPr>
        </p:nvSpPr>
        <p:spPr>
          <a:xfrm>
            <a:off x="7811682" y="1778757"/>
            <a:ext cx="1032017" cy="1044807"/>
          </a:xfrm>
        </p:spPr>
        <p:txBody>
          <a:bodyPr lIns="45720" rIns="0" anchor="ctr">
            <a:normAutofit/>
          </a:bodyPr>
          <a:lstStyle>
            <a:lvl1pPr marL="0" indent="0" algn="ctr">
              <a:buNone/>
              <a:defRPr sz="1600" b="1">
                <a:solidFill>
                  <a:schemeClr val="tx1"/>
                </a:solidFill>
              </a:defRPr>
            </a:lvl1pPr>
          </a:lstStyle>
          <a:p>
            <a:pPr lvl="0"/>
            <a:endParaRPr lang="en-US" dirty="0"/>
          </a:p>
        </p:txBody>
      </p:sp>
      <p:sp>
        <p:nvSpPr>
          <p:cNvPr id="28" name="Text Placeholder 7">
            <a:extLst>
              <a:ext uri="{FF2B5EF4-FFF2-40B4-BE49-F238E27FC236}">
                <a16:creationId xmlns:a16="http://schemas.microsoft.com/office/drawing/2014/main" id="{1F775B7A-374F-9642-B27E-11F89E5782C5}"/>
              </a:ext>
            </a:extLst>
          </p:cNvPr>
          <p:cNvSpPr>
            <a:spLocks noGrp="1"/>
          </p:cNvSpPr>
          <p:nvPr>
            <p:ph type="body" sz="quarter" idx="30"/>
          </p:nvPr>
        </p:nvSpPr>
        <p:spPr>
          <a:xfrm>
            <a:off x="4489362" y="4654037"/>
            <a:ext cx="1032017" cy="1044807"/>
          </a:xfrm>
        </p:spPr>
        <p:txBody>
          <a:bodyPr lIns="45720" rIns="0" anchor="ctr">
            <a:normAutofit/>
          </a:bodyPr>
          <a:lstStyle>
            <a:lvl1pPr marL="0" indent="0" algn="ctr">
              <a:buNone/>
              <a:defRPr sz="1600" b="1">
                <a:solidFill>
                  <a:schemeClr val="tx1"/>
                </a:solidFill>
              </a:defRPr>
            </a:lvl1pPr>
          </a:lstStyle>
          <a:p>
            <a:pPr lvl="0"/>
            <a:endParaRPr lang="en-US" dirty="0"/>
          </a:p>
        </p:txBody>
      </p:sp>
      <p:sp>
        <p:nvSpPr>
          <p:cNvPr id="29" name="Text Placeholder 7">
            <a:extLst>
              <a:ext uri="{FF2B5EF4-FFF2-40B4-BE49-F238E27FC236}">
                <a16:creationId xmlns:a16="http://schemas.microsoft.com/office/drawing/2014/main" id="{4A685B3C-E43F-1D4D-AE13-A093068F674E}"/>
              </a:ext>
            </a:extLst>
          </p:cNvPr>
          <p:cNvSpPr>
            <a:spLocks noGrp="1"/>
          </p:cNvSpPr>
          <p:nvPr>
            <p:ph type="body" sz="quarter" idx="31"/>
          </p:nvPr>
        </p:nvSpPr>
        <p:spPr>
          <a:xfrm>
            <a:off x="6744882" y="4654037"/>
            <a:ext cx="1032017" cy="1044807"/>
          </a:xfrm>
        </p:spPr>
        <p:txBody>
          <a:bodyPr lIns="45720" rIns="0" anchor="ctr">
            <a:normAutofit/>
          </a:bodyPr>
          <a:lstStyle>
            <a:lvl1pPr marL="0" indent="0" algn="ctr">
              <a:buNone/>
              <a:defRPr sz="1600" b="1">
                <a:solidFill>
                  <a:schemeClr val="tx1"/>
                </a:solidFill>
              </a:defRPr>
            </a:lvl1pPr>
          </a:lstStyle>
          <a:p>
            <a:pPr lvl="0"/>
            <a:endParaRPr lang="en-US" dirty="0"/>
          </a:p>
        </p:txBody>
      </p:sp>
    </p:spTree>
    <p:extLst>
      <p:ext uri="{BB962C8B-B14F-4D97-AF65-F5344CB8AC3E}">
        <p14:creationId xmlns:p14="http://schemas.microsoft.com/office/powerpoint/2010/main" val="44547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73E43C80-EFAF-964D-9595-E45FAEB0F467}"/>
              </a:ext>
            </a:extLst>
          </p:cNvPr>
          <p:cNvSpPr/>
          <p:nvPr/>
        </p:nvSpPr>
        <p:spPr>
          <a:xfrm>
            <a:off x="8822569" y="1020939"/>
            <a:ext cx="2217110"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6BC26E8C-5A6A-CE4F-A39B-C7647DCFF8A1}"/>
              </a:ext>
            </a:extLst>
          </p:cNvPr>
          <p:cNvSpPr/>
          <p:nvPr/>
        </p:nvSpPr>
        <p:spPr>
          <a:xfrm>
            <a:off x="784585" y="1905"/>
            <a:ext cx="10569215" cy="6856095"/>
          </a:xfrm>
          <a:custGeom>
            <a:avLst/>
            <a:gdLst/>
            <a:ahLst/>
            <a:cxnLst>
              <a:cxn ang="0">
                <a:pos x="wd2" y="hd2"/>
              </a:cxn>
              <a:cxn ang="5400000">
                <a:pos x="wd2" y="hd2"/>
              </a:cxn>
              <a:cxn ang="10800000">
                <a:pos x="wd2" y="hd2"/>
              </a:cxn>
              <a:cxn ang="16200000">
                <a:pos x="wd2" y="hd2"/>
              </a:cxn>
            </a:cxnLst>
            <a:rect l="0" t="0" r="r" b="b"/>
            <a:pathLst>
              <a:path w="21208" h="21600" extrusionOk="0">
                <a:moveTo>
                  <a:pt x="2320" y="1071"/>
                </a:moveTo>
                <a:cubicBezTo>
                  <a:pt x="2320" y="4330"/>
                  <a:pt x="3086" y="7306"/>
                  <a:pt x="4349" y="9580"/>
                </a:cubicBezTo>
                <a:cubicBezTo>
                  <a:pt x="4701" y="10213"/>
                  <a:pt x="4728" y="11141"/>
                  <a:pt x="4410" y="11816"/>
                </a:cubicBezTo>
                <a:lnTo>
                  <a:pt x="4219" y="12224"/>
                </a:lnTo>
                <a:cubicBezTo>
                  <a:pt x="4003" y="12689"/>
                  <a:pt x="3655" y="12956"/>
                  <a:pt x="3289" y="12956"/>
                </a:cubicBezTo>
                <a:cubicBezTo>
                  <a:pt x="3287" y="12956"/>
                  <a:pt x="3285" y="12956"/>
                  <a:pt x="3283" y="12956"/>
                </a:cubicBezTo>
                <a:cubicBezTo>
                  <a:pt x="1225" y="12956"/>
                  <a:pt x="-392" y="15932"/>
                  <a:pt x="84" y="19293"/>
                </a:cubicBezTo>
                <a:cubicBezTo>
                  <a:pt x="208" y="20169"/>
                  <a:pt x="476" y="20958"/>
                  <a:pt x="848" y="21600"/>
                </a:cubicBezTo>
                <a:lnTo>
                  <a:pt x="5698" y="21600"/>
                </a:lnTo>
                <a:cubicBezTo>
                  <a:pt x="6237" y="20682"/>
                  <a:pt x="6566" y="19458"/>
                  <a:pt x="6566" y="18111"/>
                </a:cubicBezTo>
                <a:cubicBezTo>
                  <a:pt x="6566" y="17438"/>
                  <a:pt x="6484" y="16793"/>
                  <a:pt x="6335" y="16205"/>
                </a:cubicBezTo>
                <a:cubicBezTo>
                  <a:pt x="6163" y="15530"/>
                  <a:pt x="6228" y="14765"/>
                  <a:pt x="6503" y="14180"/>
                </a:cubicBezTo>
                <a:lnTo>
                  <a:pt x="6514" y="14153"/>
                </a:lnTo>
                <a:cubicBezTo>
                  <a:pt x="6860" y="13412"/>
                  <a:pt x="7468" y="13112"/>
                  <a:pt x="8024" y="13394"/>
                </a:cubicBezTo>
                <a:cubicBezTo>
                  <a:pt x="8825" y="13802"/>
                  <a:pt x="9679" y="14021"/>
                  <a:pt x="10566" y="14021"/>
                </a:cubicBezTo>
                <a:cubicBezTo>
                  <a:pt x="11517" y="14021"/>
                  <a:pt x="12431" y="13769"/>
                  <a:pt x="13281" y="13304"/>
                </a:cubicBezTo>
                <a:cubicBezTo>
                  <a:pt x="13818" y="13010"/>
                  <a:pt x="14414" y="13304"/>
                  <a:pt x="14751" y="14024"/>
                </a:cubicBezTo>
                <a:lnTo>
                  <a:pt x="14764" y="14054"/>
                </a:lnTo>
                <a:cubicBezTo>
                  <a:pt x="15039" y="14642"/>
                  <a:pt x="15087" y="15410"/>
                  <a:pt x="14906" y="16079"/>
                </a:cubicBezTo>
                <a:cubicBezTo>
                  <a:pt x="14768" y="16583"/>
                  <a:pt x="14680" y="17129"/>
                  <a:pt x="14651" y="17702"/>
                </a:cubicBezTo>
                <a:cubicBezTo>
                  <a:pt x="14575" y="19227"/>
                  <a:pt x="14894" y="20598"/>
                  <a:pt x="15467" y="21600"/>
                </a:cubicBezTo>
                <a:lnTo>
                  <a:pt x="20340" y="21600"/>
                </a:lnTo>
                <a:cubicBezTo>
                  <a:pt x="20879" y="20682"/>
                  <a:pt x="21208" y="19458"/>
                  <a:pt x="21208" y="18111"/>
                </a:cubicBezTo>
                <a:cubicBezTo>
                  <a:pt x="21208" y="15263"/>
                  <a:pt x="19738" y="12956"/>
                  <a:pt x="17925" y="12956"/>
                </a:cubicBezTo>
                <a:lnTo>
                  <a:pt x="17921" y="12956"/>
                </a:lnTo>
                <a:cubicBezTo>
                  <a:pt x="17625" y="12956"/>
                  <a:pt x="17348" y="12734"/>
                  <a:pt x="17172" y="12362"/>
                </a:cubicBezTo>
                <a:lnTo>
                  <a:pt x="17172" y="12362"/>
                </a:lnTo>
                <a:cubicBezTo>
                  <a:pt x="16677" y="11300"/>
                  <a:pt x="16685" y="9856"/>
                  <a:pt x="17185" y="8803"/>
                </a:cubicBezTo>
                <a:cubicBezTo>
                  <a:pt x="18334" y="6382"/>
                  <a:pt x="18957" y="3306"/>
                  <a:pt x="18789" y="0"/>
                </a:cubicBezTo>
                <a:lnTo>
                  <a:pt x="2346" y="0"/>
                </a:lnTo>
                <a:cubicBezTo>
                  <a:pt x="2329" y="354"/>
                  <a:pt x="2320" y="711"/>
                  <a:pt x="2320" y="1071"/>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AE6E2913-7B05-9D4F-97CB-E2BEE969699F}"/>
              </a:ext>
            </a:extLst>
          </p:cNvPr>
          <p:cNvSpPr/>
          <p:nvPr/>
        </p:nvSpPr>
        <p:spPr>
          <a:xfrm>
            <a:off x="4175609" y="4528508"/>
            <a:ext cx="956176" cy="956178"/>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EFA1D808-3054-3144-8431-3DE706CE375C}"/>
              </a:ext>
            </a:extLst>
          </p:cNvPr>
          <p:cNvSpPr/>
          <p:nvPr/>
        </p:nvSpPr>
        <p:spPr>
          <a:xfrm>
            <a:off x="2279803" y="0"/>
            <a:ext cx="7556083" cy="4118992"/>
          </a:xfrm>
          <a:custGeom>
            <a:avLst/>
            <a:gdLst/>
            <a:ahLst/>
            <a:cxnLst>
              <a:cxn ang="0">
                <a:pos x="wd2" y="hd2"/>
              </a:cxn>
              <a:cxn ang="5400000">
                <a:pos x="wd2" y="hd2"/>
              </a:cxn>
              <a:cxn ang="10800000">
                <a:pos x="wd2" y="hd2"/>
              </a:cxn>
              <a:cxn ang="16200000">
                <a:pos x="wd2" y="hd2"/>
              </a:cxn>
            </a:cxnLst>
            <a:rect l="0" t="0" r="r" b="b"/>
            <a:pathLst>
              <a:path w="21600" h="21600" extrusionOk="0">
                <a:moveTo>
                  <a:pt x="0" y="1788"/>
                </a:moveTo>
                <a:cubicBezTo>
                  <a:pt x="0" y="4465"/>
                  <a:pt x="286" y="7057"/>
                  <a:pt x="849" y="9499"/>
                </a:cubicBezTo>
                <a:cubicBezTo>
                  <a:pt x="1394" y="11856"/>
                  <a:pt x="2173" y="13979"/>
                  <a:pt x="3163" y="15797"/>
                </a:cubicBezTo>
                <a:cubicBezTo>
                  <a:pt x="4154" y="17615"/>
                  <a:pt x="5312" y="19043"/>
                  <a:pt x="6597" y="20042"/>
                </a:cubicBezTo>
                <a:cubicBezTo>
                  <a:pt x="7928" y="21076"/>
                  <a:pt x="9341" y="21600"/>
                  <a:pt x="10800" y="21600"/>
                </a:cubicBezTo>
                <a:cubicBezTo>
                  <a:pt x="12259" y="21600"/>
                  <a:pt x="13672" y="21076"/>
                  <a:pt x="15003" y="20042"/>
                </a:cubicBezTo>
                <a:cubicBezTo>
                  <a:pt x="16288" y="19043"/>
                  <a:pt x="17446" y="17615"/>
                  <a:pt x="18437" y="15797"/>
                </a:cubicBezTo>
                <a:cubicBezTo>
                  <a:pt x="19427" y="13979"/>
                  <a:pt x="20206" y="11856"/>
                  <a:pt x="20751" y="9499"/>
                </a:cubicBezTo>
                <a:cubicBezTo>
                  <a:pt x="21314" y="7057"/>
                  <a:pt x="21600" y="4465"/>
                  <a:pt x="21600" y="1788"/>
                </a:cubicBezTo>
                <a:cubicBezTo>
                  <a:pt x="21600" y="1189"/>
                  <a:pt x="21586" y="594"/>
                  <a:pt x="21556" y="0"/>
                </a:cubicBezTo>
                <a:lnTo>
                  <a:pt x="44" y="0"/>
                </a:lnTo>
                <a:cubicBezTo>
                  <a:pt x="14" y="594"/>
                  <a:pt x="0" y="1189"/>
                  <a:pt x="0" y="1788"/>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4" name="Footer Placeholder 3">
            <a:extLst>
              <a:ext uri="{FF2B5EF4-FFF2-40B4-BE49-F238E27FC236}">
                <a16:creationId xmlns:a16="http://schemas.microsoft.com/office/drawing/2014/main" id="{1FBD45C8-88CB-5141-97D3-765DDD0D27B6}"/>
              </a:ext>
            </a:extLst>
          </p:cNvPr>
          <p:cNvSpPr>
            <a:spLocks noGrp="1"/>
          </p:cNvSpPr>
          <p:nvPr userDrawn="1">
            <p:ph type="ftr" sz="quarter" idx="11"/>
          </p:nvPr>
        </p:nvSpPr>
        <p:spPr/>
        <p:txBody>
          <a:bodyPr/>
          <a:lstStyle/>
          <a:p>
            <a:r>
              <a:rPr lang="en-GB"/>
              <a:t>Your Footer Here</a:t>
            </a:r>
          </a:p>
        </p:txBody>
      </p:sp>
      <p:sp>
        <p:nvSpPr>
          <p:cNvPr id="13" name="Title 15">
            <a:extLst>
              <a:ext uri="{FF2B5EF4-FFF2-40B4-BE49-F238E27FC236}">
                <a16:creationId xmlns:a16="http://schemas.microsoft.com/office/drawing/2014/main" id="{EBFB20BB-7B3F-3143-A7EE-FA303527C22A}"/>
              </a:ext>
            </a:extLst>
          </p:cNvPr>
          <p:cNvSpPr>
            <a:spLocks noGrp="1"/>
          </p:cNvSpPr>
          <p:nvPr>
            <p:ph type="title"/>
          </p:nvPr>
        </p:nvSpPr>
        <p:spPr>
          <a:xfrm>
            <a:off x="2985096" y="287456"/>
            <a:ext cx="6077624" cy="1916723"/>
          </a:xfrm>
        </p:spPr>
        <p:txBody>
          <a:bodyPr anchor="b" anchorCtr="0">
            <a:normAutofit/>
          </a:bodyPr>
          <a:lstStyle>
            <a:lvl1pPr algn="ctr">
              <a:defRPr sz="3600" b="1">
                <a:solidFill>
                  <a:schemeClr val="tx1"/>
                </a:solidFill>
                <a:latin typeface="+mn-lt"/>
              </a:defRPr>
            </a:lvl1pPr>
          </a:lstStyle>
          <a:p>
            <a:r>
              <a:rPr lang="en-US" dirty="0"/>
              <a:t>Click to edit Master title style</a:t>
            </a:r>
          </a:p>
        </p:txBody>
      </p:sp>
      <p:sp>
        <p:nvSpPr>
          <p:cNvPr id="14" name="Text Placeholder 2">
            <a:extLst>
              <a:ext uri="{FF2B5EF4-FFF2-40B4-BE49-F238E27FC236}">
                <a16:creationId xmlns:a16="http://schemas.microsoft.com/office/drawing/2014/main" id="{8AC6D9E9-2DCA-AA4F-897D-FF7F258C7EEE}"/>
              </a:ext>
            </a:extLst>
          </p:cNvPr>
          <p:cNvSpPr>
            <a:spLocks noGrp="1"/>
          </p:cNvSpPr>
          <p:nvPr>
            <p:ph type="body" idx="1"/>
          </p:nvPr>
        </p:nvSpPr>
        <p:spPr>
          <a:xfrm>
            <a:off x="3381332" y="2308220"/>
            <a:ext cx="5285146" cy="1097846"/>
          </a:xfrm>
        </p:spPr>
        <p:txBody>
          <a:bodyPr/>
          <a:lstStyle>
            <a:lvl1pPr marL="0" indent="0" algn="ctr">
              <a:buNone/>
              <a:defRPr sz="2400" b="0" i="0">
                <a:solidFill>
                  <a:schemeClr val="accent5"/>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5" name="Freeform 19">
            <a:extLst>
              <a:ext uri="{FF2B5EF4-FFF2-40B4-BE49-F238E27FC236}">
                <a16:creationId xmlns:a16="http://schemas.microsoft.com/office/drawing/2014/main" id="{8D9A87CF-7357-4882-8804-8108557C2BE1}"/>
              </a:ext>
            </a:extLst>
          </p:cNvPr>
          <p:cNvSpPr>
            <a:spLocks noGrp="1"/>
          </p:cNvSpPr>
          <p:nvPr>
            <p:ph type="pic" sz="quarter" idx="12"/>
          </p:nvPr>
        </p:nvSpPr>
        <p:spPr>
          <a:xfrm>
            <a:off x="1117914" y="4447558"/>
            <a:ext cx="2605677" cy="2410442"/>
          </a:xfrm>
          <a:custGeom>
            <a:avLst/>
            <a:gdLst>
              <a:gd name="connsiteX0" fmla="*/ 1302839 w 2605677"/>
              <a:gd name="connsiteY0" fmla="*/ 0 h 2410442"/>
              <a:gd name="connsiteX1" fmla="*/ 2223752 w 2605677"/>
              <a:gd name="connsiteY1" fmla="*/ 381877 h 2410442"/>
              <a:gd name="connsiteX2" fmla="*/ 2605677 w 2605677"/>
              <a:gd name="connsiteY2" fmla="*/ 1302866 h 2410442"/>
              <a:gd name="connsiteX3" fmla="*/ 2223752 w 2605677"/>
              <a:gd name="connsiteY3" fmla="*/ 2223744 h 2410442"/>
              <a:gd name="connsiteX4" fmla="*/ 1989483 w 2605677"/>
              <a:gd name="connsiteY4" fmla="*/ 2410442 h 2410442"/>
              <a:gd name="connsiteX5" fmla="*/ 616194 w 2605677"/>
              <a:gd name="connsiteY5" fmla="*/ 2410442 h 2410442"/>
              <a:gd name="connsiteX6" fmla="*/ 381925 w 2605677"/>
              <a:gd name="connsiteY6" fmla="*/ 2223744 h 2410442"/>
              <a:gd name="connsiteX7" fmla="*/ 0 w 2605677"/>
              <a:gd name="connsiteY7" fmla="*/ 1302866 h 2410442"/>
              <a:gd name="connsiteX8" fmla="*/ 381925 w 2605677"/>
              <a:gd name="connsiteY8" fmla="*/ 381877 h 2410442"/>
              <a:gd name="connsiteX9" fmla="*/ 1302839 w 2605677"/>
              <a:gd name="connsiteY9" fmla="*/ 0 h 24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5677" h="2410442">
                <a:moveTo>
                  <a:pt x="1302839" y="0"/>
                </a:moveTo>
                <a:cubicBezTo>
                  <a:pt x="1650504" y="0"/>
                  <a:pt x="1978023" y="135253"/>
                  <a:pt x="2223752" y="381877"/>
                </a:cubicBezTo>
                <a:cubicBezTo>
                  <a:pt x="2470447" y="627608"/>
                  <a:pt x="2605677" y="955249"/>
                  <a:pt x="2605677" y="1302866"/>
                </a:cubicBezTo>
                <a:cubicBezTo>
                  <a:pt x="2605677" y="1650483"/>
                  <a:pt x="2469482" y="1978013"/>
                  <a:pt x="2223752" y="2223744"/>
                </a:cubicBezTo>
                <a:cubicBezTo>
                  <a:pt x="2152338" y="2296169"/>
                  <a:pt x="2073323" y="2358104"/>
                  <a:pt x="1989483" y="2410442"/>
                </a:cubicBezTo>
                <a:lnTo>
                  <a:pt x="616194" y="2410442"/>
                </a:lnTo>
                <a:cubicBezTo>
                  <a:pt x="532354" y="2358104"/>
                  <a:pt x="453340" y="2295165"/>
                  <a:pt x="381925" y="2223744"/>
                </a:cubicBezTo>
                <a:cubicBezTo>
                  <a:pt x="135230" y="1978013"/>
                  <a:pt x="0" y="1650483"/>
                  <a:pt x="0" y="1302866"/>
                </a:cubicBezTo>
                <a:cubicBezTo>
                  <a:pt x="0" y="955249"/>
                  <a:pt x="136195" y="627608"/>
                  <a:pt x="381925" y="381877"/>
                </a:cubicBezTo>
                <a:cubicBezTo>
                  <a:pt x="627655" y="135253"/>
                  <a:pt x="955174" y="0"/>
                  <a:pt x="1302839"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6" name="Freeform 20">
            <a:extLst>
              <a:ext uri="{FF2B5EF4-FFF2-40B4-BE49-F238E27FC236}">
                <a16:creationId xmlns:a16="http://schemas.microsoft.com/office/drawing/2014/main" id="{414A8174-E2AE-4B81-B5E7-9B8A415D1B5C}"/>
              </a:ext>
            </a:extLst>
          </p:cNvPr>
          <p:cNvSpPr>
            <a:spLocks noGrp="1"/>
          </p:cNvSpPr>
          <p:nvPr>
            <p:ph type="pic" sz="quarter" idx="13"/>
          </p:nvPr>
        </p:nvSpPr>
        <p:spPr>
          <a:xfrm>
            <a:off x="8413050" y="4447558"/>
            <a:ext cx="2605682" cy="2410442"/>
          </a:xfrm>
          <a:custGeom>
            <a:avLst/>
            <a:gdLst>
              <a:gd name="connsiteX0" fmla="*/ 1302841 w 2605682"/>
              <a:gd name="connsiteY0" fmla="*/ 0 h 2410442"/>
              <a:gd name="connsiteX1" fmla="*/ 2223756 w 2605682"/>
              <a:gd name="connsiteY1" fmla="*/ 381877 h 2410442"/>
              <a:gd name="connsiteX2" fmla="*/ 2605682 w 2605682"/>
              <a:gd name="connsiteY2" fmla="*/ 1302866 h 2410442"/>
              <a:gd name="connsiteX3" fmla="*/ 2223756 w 2605682"/>
              <a:gd name="connsiteY3" fmla="*/ 2223744 h 2410442"/>
              <a:gd name="connsiteX4" fmla="*/ 1989486 w 2605682"/>
              <a:gd name="connsiteY4" fmla="*/ 2410442 h 2410442"/>
              <a:gd name="connsiteX5" fmla="*/ 616196 w 2605682"/>
              <a:gd name="connsiteY5" fmla="*/ 2410442 h 2410442"/>
              <a:gd name="connsiteX6" fmla="*/ 381925 w 2605682"/>
              <a:gd name="connsiteY6" fmla="*/ 2223744 h 2410442"/>
              <a:gd name="connsiteX7" fmla="*/ 0 w 2605682"/>
              <a:gd name="connsiteY7" fmla="*/ 1302866 h 2410442"/>
              <a:gd name="connsiteX8" fmla="*/ 381925 w 2605682"/>
              <a:gd name="connsiteY8" fmla="*/ 381877 h 2410442"/>
              <a:gd name="connsiteX9" fmla="*/ 1302841 w 2605682"/>
              <a:gd name="connsiteY9" fmla="*/ 0 h 24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5682" h="2410442">
                <a:moveTo>
                  <a:pt x="1302841" y="0"/>
                </a:moveTo>
                <a:cubicBezTo>
                  <a:pt x="1651351" y="0"/>
                  <a:pt x="1978026" y="135253"/>
                  <a:pt x="2223756" y="381877"/>
                </a:cubicBezTo>
                <a:cubicBezTo>
                  <a:pt x="2470452" y="627608"/>
                  <a:pt x="2605682" y="955249"/>
                  <a:pt x="2605682" y="1302866"/>
                </a:cubicBezTo>
                <a:cubicBezTo>
                  <a:pt x="2605682" y="1650483"/>
                  <a:pt x="2469487" y="1978013"/>
                  <a:pt x="2223756" y="2223744"/>
                </a:cubicBezTo>
                <a:cubicBezTo>
                  <a:pt x="2152342" y="2296169"/>
                  <a:pt x="2073327" y="2358104"/>
                  <a:pt x="1989486" y="2410442"/>
                </a:cubicBezTo>
                <a:lnTo>
                  <a:pt x="616196" y="2410442"/>
                </a:lnTo>
                <a:cubicBezTo>
                  <a:pt x="532355" y="2358104"/>
                  <a:pt x="453340" y="2295165"/>
                  <a:pt x="381925" y="2223744"/>
                </a:cubicBezTo>
                <a:cubicBezTo>
                  <a:pt x="135230" y="1978013"/>
                  <a:pt x="0" y="1650483"/>
                  <a:pt x="0" y="1302866"/>
                </a:cubicBezTo>
                <a:cubicBezTo>
                  <a:pt x="0" y="955249"/>
                  <a:pt x="136195" y="628612"/>
                  <a:pt x="381925" y="381877"/>
                </a:cubicBezTo>
                <a:cubicBezTo>
                  <a:pt x="627656" y="135253"/>
                  <a:pt x="955175" y="0"/>
                  <a:pt x="1302841"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5447681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7" name="Shape">
            <a:extLst>
              <a:ext uri="{FF2B5EF4-FFF2-40B4-BE49-F238E27FC236}">
                <a16:creationId xmlns:a16="http://schemas.microsoft.com/office/drawing/2014/main" id="{DC281615-97B0-4E1B-87AF-3AB1EA994AA9}"/>
              </a:ext>
            </a:extLst>
          </p:cNvPr>
          <p:cNvSpPr/>
          <p:nvPr/>
        </p:nvSpPr>
        <p:spPr>
          <a:xfrm>
            <a:off x="1524" y="0"/>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157A5226-5797-4E59-8256-E0112A552ABD}"/>
              </a:ext>
            </a:extLst>
          </p:cNvPr>
          <p:cNvSpPr/>
          <p:nvPr userDrawn="1"/>
        </p:nvSpPr>
        <p:spPr>
          <a:xfrm>
            <a:off x="1524" y="0"/>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8FBEDA18-0899-1643-8701-F86C1AE66E23}"/>
              </a:ext>
            </a:extLst>
          </p:cNvPr>
          <p:cNvSpPr/>
          <p:nvPr userDrawn="1"/>
        </p:nvSpPr>
        <p:spPr>
          <a:xfrm>
            <a:off x="3962399" y="1888795"/>
            <a:ext cx="4267202" cy="4269458"/>
          </a:xfrm>
          <a:custGeom>
            <a:avLst/>
            <a:gdLst/>
            <a:ahLst/>
            <a:cxnLst>
              <a:cxn ang="0">
                <a:pos x="wd2" y="hd2"/>
              </a:cxn>
              <a:cxn ang="5400000">
                <a:pos x="wd2" y="hd2"/>
              </a:cxn>
              <a:cxn ang="10800000">
                <a:pos x="wd2" y="hd2"/>
              </a:cxn>
              <a:cxn ang="16200000">
                <a:pos x="wd2" y="hd2"/>
              </a:cxn>
            </a:cxnLst>
            <a:rect l="0" t="0" r="r" b="b"/>
            <a:pathLst>
              <a:path w="21060" h="21054" extrusionOk="0">
                <a:moveTo>
                  <a:pt x="20293" y="16354"/>
                </a:moveTo>
                <a:cubicBezTo>
                  <a:pt x="19637" y="15672"/>
                  <a:pt x="18718" y="15403"/>
                  <a:pt x="17853" y="15547"/>
                </a:cubicBezTo>
                <a:cubicBezTo>
                  <a:pt x="17401" y="15622"/>
                  <a:pt x="16938" y="15475"/>
                  <a:pt x="16612" y="15152"/>
                </a:cubicBezTo>
                <a:lnTo>
                  <a:pt x="16612" y="15152"/>
                </a:lnTo>
                <a:cubicBezTo>
                  <a:pt x="16174" y="14715"/>
                  <a:pt x="16073" y="14048"/>
                  <a:pt x="16353" y="13503"/>
                </a:cubicBezTo>
                <a:cubicBezTo>
                  <a:pt x="17311" y="11639"/>
                  <a:pt x="17311" y="9412"/>
                  <a:pt x="16353" y="7547"/>
                </a:cubicBezTo>
                <a:cubicBezTo>
                  <a:pt x="16073" y="6999"/>
                  <a:pt x="16174" y="6332"/>
                  <a:pt x="16612" y="5898"/>
                </a:cubicBezTo>
                <a:lnTo>
                  <a:pt x="16612" y="5898"/>
                </a:lnTo>
                <a:cubicBezTo>
                  <a:pt x="16938" y="5572"/>
                  <a:pt x="17397" y="5428"/>
                  <a:pt x="17853" y="5503"/>
                </a:cubicBezTo>
                <a:cubicBezTo>
                  <a:pt x="18718" y="5643"/>
                  <a:pt x="19637" y="5374"/>
                  <a:pt x="20293" y="4697"/>
                </a:cubicBezTo>
                <a:cubicBezTo>
                  <a:pt x="21327" y="3632"/>
                  <a:pt x="21313" y="1868"/>
                  <a:pt x="20265" y="817"/>
                </a:cubicBezTo>
                <a:cubicBezTo>
                  <a:pt x="19181" y="-269"/>
                  <a:pt x="17423" y="-273"/>
                  <a:pt x="16339" y="810"/>
                </a:cubicBezTo>
                <a:cubicBezTo>
                  <a:pt x="15678" y="1470"/>
                  <a:pt x="15420" y="2377"/>
                  <a:pt x="15564" y="3230"/>
                </a:cubicBezTo>
                <a:cubicBezTo>
                  <a:pt x="15639" y="3678"/>
                  <a:pt x="15488" y="4134"/>
                  <a:pt x="15165" y="4456"/>
                </a:cubicBezTo>
                <a:lnTo>
                  <a:pt x="15165" y="4456"/>
                </a:lnTo>
                <a:cubicBezTo>
                  <a:pt x="14727" y="4894"/>
                  <a:pt x="14064" y="4994"/>
                  <a:pt x="13515" y="4715"/>
                </a:cubicBezTo>
                <a:cubicBezTo>
                  <a:pt x="11648" y="3757"/>
                  <a:pt x="9420" y="3757"/>
                  <a:pt x="7554" y="4715"/>
                </a:cubicBezTo>
                <a:cubicBezTo>
                  <a:pt x="7005" y="4994"/>
                  <a:pt x="6337" y="4894"/>
                  <a:pt x="5903" y="4456"/>
                </a:cubicBezTo>
                <a:lnTo>
                  <a:pt x="5903" y="4456"/>
                </a:lnTo>
                <a:cubicBezTo>
                  <a:pt x="5576" y="4130"/>
                  <a:pt x="5433" y="3671"/>
                  <a:pt x="5508" y="3216"/>
                </a:cubicBezTo>
                <a:cubicBezTo>
                  <a:pt x="5648" y="2352"/>
                  <a:pt x="5379" y="1434"/>
                  <a:pt x="4701" y="778"/>
                </a:cubicBezTo>
                <a:cubicBezTo>
                  <a:pt x="3635" y="-255"/>
                  <a:pt x="1869" y="-241"/>
                  <a:pt x="818" y="806"/>
                </a:cubicBezTo>
                <a:cubicBezTo>
                  <a:pt x="-269" y="1889"/>
                  <a:pt x="-273" y="3646"/>
                  <a:pt x="811" y="4729"/>
                </a:cubicBezTo>
                <a:cubicBezTo>
                  <a:pt x="1471" y="5389"/>
                  <a:pt x="2379" y="5647"/>
                  <a:pt x="3233" y="5503"/>
                </a:cubicBezTo>
                <a:cubicBezTo>
                  <a:pt x="3682" y="5428"/>
                  <a:pt x="4137" y="5579"/>
                  <a:pt x="4460" y="5902"/>
                </a:cubicBezTo>
                <a:lnTo>
                  <a:pt x="4460" y="5902"/>
                </a:lnTo>
                <a:cubicBezTo>
                  <a:pt x="4898" y="6339"/>
                  <a:pt x="4999" y="7006"/>
                  <a:pt x="4719" y="7551"/>
                </a:cubicBezTo>
                <a:cubicBezTo>
                  <a:pt x="3761" y="9415"/>
                  <a:pt x="3761" y="11642"/>
                  <a:pt x="4719" y="13507"/>
                </a:cubicBezTo>
                <a:cubicBezTo>
                  <a:pt x="4999" y="14055"/>
                  <a:pt x="4898" y="14722"/>
                  <a:pt x="4460" y="15156"/>
                </a:cubicBezTo>
                <a:lnTo>
                  <a:pt x="4460" y="15156"/>
                </a:lnTo>
                <a:cubicBezTo>
                  <a:pt x="4134" y="15482"/>
                  <a:pt x="3674" y="15626"/>
                  <a:pt x="3219" y="15551"/>
                </a:cubicBezTo>
                <a:cubicBezTo>
                  <a:pt x="2354" y="15411"/>
                  <a:pt x="1435" y="15680"/>
                  <a:pt x="778" y="16357"/>
                </a:cubicBezTo>
                <a:cubicBezTo>
                  <a:pt x="-255" y="17422"/>
                  <a:pt x="-241" y="19186"/>
                  <a:pt x="807" y="20237"/>
                </a:cubicBezTo>
                <a:cubicBezTo>
                  <a:pt x="1891" y="21323"/>
                  <a:pt x="3649" y="21327"/>
                  <a:pt x="4733" y="20241"/>
                </a:cubicBezTo>
                <a:cubicBezTo>
                  <a:pt x="5393" y="19581"/>
                  <a:pt x="5652" y="18674"/>
                  <a:pt x="5508" y="17820"/>
                </a:cubicBezTo>
                <a:cubicBezTo>
                  <a:pt x="5433" y="17372"/>
                  <a:pt x="5584" y="16917"/>
                  <a:pt x="5907" y="16594"/>
                </a:cubicBezTo>
                <a:lnTo>
                  <a:pt x="5907" y="16594"/>
                </a:lnTo>
                <a:cubicBezTo>
                  <a:pt x="6344" y="16156"/>
                  <a:pt x="7008" y="16056"/>
                  <a:pt x="7557" y="16336"/>
                </a:cubicBezTo>
                <a:cubicBezTo>
                  <a:pt x="9423" y="17293"/>
                  <a:pt x="11652" y="17293"/>
                  <a:pt x="13518" y="16336"/>
                </a:cubicBezTo>
                <a:cubicBezTo>
                  <a:pt x="14067" y="16056"/>
                  <a:pt x="14735" y="16156"/>
                  <a:pt x="15169" y="16594"/>
                </a:cubicBezTo>
                <a:lnTo>
                  <a:pt x="15169" y="16594"/>
                </a:lnTo>
                <a:cubicBezTo>
                  <a:pt x="15492" y="16917"/>
                  <a:pt x="15643" y="17372"/>
                  <a:pt x="15567" y="17820"/>
                </a:cubicBezTo>
                <a:cubicBezTo>
                  <a:pt x="15424" y="18674"/>
                  <a:pt x="15682" y="19581"/>
                  <a:pt x="16342" y="20241"/>
                </a:cubicBezTo>
                <a:cubicBezTo>
                  <a:pt x="17426" y="21323"/>
                  <a:pt x="19188" y="21323"/>
                  <a:pt x="20268" y="20237"/>
                </a:cubicBezTo>
                <a:cubicBezTo>
                  <a:pt x="21313" y="19183"/>
                  <a:pt x="21327" y="17419"/>
                  <a:pt x="20293" y="16354"/>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A90C5A7A-5D95-8E45-B45E-FDCD8CF92012}"/>
              </a:ext>
            </a:extLst>
          </p:cNvPr>
          <p:cNvSpPr/>
          <p:nvPr userDrawn="1"/>
        </p:nvSpPr>
        <p:spPr>
          <a:xfrm>
            <a:off x="7198144" y="1976051"/>
            <a:ext cx="939455" cy="939455"/>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8C7C9ECE-A581-0F44-BF24-3FD48FE4ECC3}"/>
              </a:ext>
            </a:extLst>
          </p:cNvPr>
          <p:cNvSpPr/>
          <p:nvPr userDrawn="1"/>
        </p:nvSpPr>
        <p:spPr>
          <a:xfrm>
            <a:off x="4049655" y="5124539"/>
            <a:ext cx="939455" cy="939455"/>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3B326A89-36DA-A247-ACC9-4D27BB0C8BC6}"/>
              </a:ext>
            </a:extLst>
          </p:cNvPr>
          <p:cNvSpPr/>
          <p:nvPr userDrawn="1"/>
        </p:nvSpPr>
        <p:spPr>
          <a:xfrm>
            <a:off x="7198144" y="5124539"/>
            <a:ext cx="939455" cy="939455"/>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606C3513-FD47-604F-B314-F737090268B6}"/>
              </a:ext>
            </a:extLst>
          </p:cNvPr>
          <p:cNvSpPr/>
          <p:nvPr userDrawn="1"/>
        </p:nvSpPr>
        <p:spPr>
          <a:xfrm>
            <a:off x="4049655" y="1976051"/>
            <a:ext cx="939455" cy="939455"/>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294848F0-2CF9-B148-9993-339D7EAF1E6E}"/>
              </a:ext>
            </a:extLst>
          </p:cNvPr>
          <p:cNvSpPr>
            <a:spLocks noGrp="1"/>
          </p:cNvSpPr>
          <p:nvPr userDrawn="1">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A5CD90-6925-C445-8F6A-6B01C256344B}"/>
              </a:ext>
            </a:extLst>
          </p:cNvPr>
          <p:cNvSpPr>
            <a:spLocks noGrp="1"/>
          </p:cNvSpPr>
          <p:nvPr userDrawn="1">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90E9E253-04CE-C84D-ABE4-38F45D7B08CE}"/>
              </a:ext>
            </a:extLst>
          </p:cNvPr>
          <p:cNvSpPr>
            <a:spLocks noGrp="1"/>
          </p:cNvSpPr>
          <p:nvPr userDrawn="1">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2E56BB1C-1FEB-F54D-9545-A36FD2855A88}"/>
              </a:ext>
            </a:extLst>
          </p:cNvPr>
          <p:cNvSpPr>
            <a:spLocks noGrp="1"/>
          </p:cNvSpPr>
          <p:nvPr userDrawn="1">
            <p:ph type="sldNum" sz="quarter" idx="12"/>
          </p:nvPr>
        </p:nvSpPr>
        <p:spPr/>
        <p:txBody>
          <a:bodyPr/>
          <a:lstStyle/>
          <a:p>
            <a:fld id="{CE7809C5-EAA0-BC41-804F-8C0058248A03}" type="slidenum">
              <a:rPr lang="en-GB" smtClean="0"/>
              <a:t>‹N°›</a:t>
            </a:fld>
            <a:endParaRPr lang="en-GB"/>
          </a:p>
        </p:txBody>
      </p:sp>
      <p:sp>
        <p:nvSpPr>
          <p:cNvPr id="16" name="Text Placeholder 7">
            <a:extLst>
              <a:ext uri="{FF2B5EF4-FFF2-40B4-BE49-F238E27FC236}">
                <a16:creationId xmlns:a16="http://schemas.microsoft.com/office/drawing/2014/main" id="{4B8559A4-B42C-7346-8F1C-575F0DD92674}"/>
              </a:ext>
            </a:extLst>
          </p:cNvPr>
          <p:cNvSpPr>
            <a:spLocks noGrp="1"/>
          </p:cNvSpPr>
          <p:nvPr userDrawn="1">
            <p:ph type="body" sz="quarter" idx="27"/>
          </p:nvPr>
        </p:nvSpPr>
        <p:spPr>
          <a:xfrm>
            <a:off x="5266455" y="3416046"/>
            <a:ext cx="1657396" cy="1214956"/>
          </a:xfrm>
        </p:spPr>
        <p:txBody>
          <a:bodyPr lIns="45720" rIns="0" anchor="ctr">
            <a:normAutofit/>
          </a:bodyPr>
          <a:lstStyle>
            <a:lvl1pPr marL="0" indent="0" algn="ctr">
              <a:buNone/>
              <a:defRPr sz="1600" b="1">
                <a:solidFill>
                  <a:schemeClr val="tx1"/>
                </a:solidFill>
              </a:defRPr>
            </a:lvl1pPr>
          </a:lstStyle>
          <a:p>
            <a:pPr lvl="0"/>
            <a:endParaRPr lang="en-US" dirty="0"/>
          </a:p>
        </p:txBody>
      </p:sp>
    </p:spTree>
    <p:extLst>
      <p:ext uri="{BB962C8B-B14F-4D97-AF65-F5344CB8AC3E}">
        <p14:creationId xmlns:p14="http://schemas.microsoft.com/office/powerpoint/2010/main" val="3033171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8A1C8F2-9046-400D-AA18-F5B7CE2E70EF}"/>
              </a:ext>
            </a:extLst>
          </p:cNvPr>
          <p:cNvGrpSpPr/>
          <p:nvPr userDrawn="1"/>
        </p:nvGrpSpPr>
        <p:grpSpPr>
          <a:xfrm>
            <a:off x="1524" y="0"/>
            <a:ext cx="12188952" cy="6858000"/>
            <a:chOff x="-543877" y="-501644"/>
            <a:chExt cx="12188952" cy="6858000"/>
          </a:xfrm>
        </p:grpSpPr>
        <p:sp>
          <p:nvSpPr>
            <p:cNvPr id="21" name="Shape">
              <a:extLst>
                <a:ext uri="{FF2B5EF4-FFF2-40B4-BE49-F238E27FC236}">
                  <a16:creationId xmlns:a16="http://schemas.microsoft.com/office/drawing/2014/main" id="{0F3776B3-D11E-45DE-8D12-BE4033CD87BF}"/>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E61BC721-A9A6-40F6-8AB6-F1E770A034DB}"/>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grpSp>
        <p:nvGrpSpPr>
          <p:cNvPr id="6" name="Group 5">
            <a:extLst>
              <a:ext uri="{FF2B5EF4-FFF2-40B4-BE49-F238E27FC236}">
                <a16:creationId xmlns:a16="http://schemas.microsoft.com/office/drawing/2014/main" id="{B63590FC-26AD-5040-AE5C-5229D8E9519F}"/>
              </a:ext>
            </a:extLst>
          </p:cNvPr>
          <p:cNvGrpSpPr/>
          <p:nvPr userDrawn="1"/>
        </p:nvGrpSpPr>
        <p:grpSpPr>
          <a:xfrm>
            <a:off x="3799839" y="1728435"/>
            <a:ext cx="4592322" cy="4590178"/>
            <a:chOff x="34368740" y="31041339"/>
            <a:chExt cx="7816838" cy="7813192"/>
          </a:xfrm>
        </p:grpSpPr>
        <p:sp>
          <p:nvSpPr>
            <p:cNvPr id="7" name="Shape">
              <a:extLst>
                <a:ext uri="{FF2B5EF4-FFF2-40B4-BE49-F238E27FC236}">
                  <a16:creationId xmlns:a16="http://schemas.microsoft.com/office/drawing/2014/main" id="{1AF1C180-BB72-E74C-BD77-930F1F9C644E}"/>
                </a:ext>
              </a:extLst>
            </p:cNvPr>
            <p:cNvSpPr/>
            <p:nvPr/>
          </p:nvSpPr>
          <p:spPr>
            <a:xfrm>
              <a:off x="34368740" y="31041339"/>
              <a:ext cx="7816838" cy="7813192"/>
            </a:xfrm>
            <a:custGeom>
              <a:avLst/>
              <a:gdLst/>
              <a:ahLst/>
              <a:cxnLst>
                <a:cxn ang="0">
                  <a:pos x="wd2" y="hd2"/>
                </a:cxn>
                <a:cxn ang="5400000">
                  <a:pos x="wd2" y="hd2"/>
                </a:cxn>
                <a:cxn ang="10800000">
                  <a:pos x="wd2" y="hd2"/>
                </a:cxn>
                <a:cxn ang="16200000">
                  <a:pos x="wd2" y="hd2"/>
                </a:cxn>
              </a:cxnLst>
              <a:rect l="0" t="0" r="r" b="b"/>
              <a:pathLst>
                <a:path w="21593" h="21320" extrusionOk="0">
                  <a:moveTo>
                    <a:pt x="19431" y="8490"/>
                  </a:moveTo>
                  <a:cubicBezTo>
                    <a:pt x="18670" y="8476"/>
                    <a:pt x="17997" y="8847"/>
                    <a:pt x="17593" y="9415"/>
                  </a:cubicBezTo>
                  <a:cubicBezTo>
                    <a:pt x="17390" y="9700"/>
                    <a:pt x="17060" y="9866"/>
                    <a:pt x="16709" y="9866"/>
                  </a:cubicBezTo>
                  <a:lnTo>
                    <a:pt x="16709" y="9866"/>
                  </a:lnTo>
                  <a:cubicBezTo>
                    <a:pt x="16239" y="9866"/>
                    <a:pt x="15818" y="9564"/>
                    <a:pt x="15678" y="9121"/>
                  </a:cubicBezTo>
                  <a:cubicBezTo>
                    <a:pt x="15583" y="8826"/>
                    <a:pt x="15464" y="8542"/>
                    <a:pt x="15320" y="8275"/>
                  </a:cubicBezTo>
                  <a:cubicBezTo>
                    <a:pt x="15109" y="7880"/>
                    <a:pt x="15187" y="7392"/>
                    <a:pt x="15506" y="7076"/>
                  </a:cubicBezTo>
                  <a:lnTo>
                    <a:pt x="15506" y="7076"/>
                  </a:lnTo>
                  <a:cubicBezTo>
                    <a:pt x="15751" y="6834"/>
                    <a:pt x="16102" y="6730"/>
                    <a:pt x="16442" y="6796"/>
                  </a:cubicBezTo>
                  <a:cubicBezTo>
                    <a:pt x="17141" y="6934"/>
                    <a:pt x="17895" y="6737"/>
                    <a:pt x="18435" y="6200"/>
                  </a:cubicBezTo>
                  <a:cubicBezTo>
                    <a:pt x="19295" y="5351"/>
                    <a:pt x="19295" y="3971"/>
                    <a:pt x="18435" y="3122"/>
                  </a:cubicBezTo>
                  <a:cubicBezTo>
                    <a:pt x="17576" y="2273"/>
                    <a:pt x="16179" y="2273"/>
                    <a:pt x="15320" y="3122"/>
                  </a:cubicBezTo>
                  <a:cubicBezTo>
                    <a:pt x="14804" y="3632"/>
                    <a:pt x="14597" y="4335"/>
                    <a:pt x="14702" y="4997"/>
                  </a:cubicBezTo>
                  <a:cubicBezTo>
                    <a:pt x="14755" y="5323"/>
                    <a:pt x="14650" y="5655"/>
                    <a:pt x="14411" y="5891"/>
                  </a:cubicBezTo>
                  <a:lnTo>
                    <a:pt x="14359" y="5943"/>
                  </a:lnTo>
                  <a:cubicBezTo>
                    <a:pt x="14039" y="6258"/>
                    <a:pt x="13545" y="6335"/>
                    <a:pt x="13145" y="6127"/>
                  </a:cubicBezTo>
                  <a:cubicBezTo>
                    <a:pt x="12857" y="5974"/>
                    <a:pt x="12552" y="5853"/>
                    <a:pt x="12233" y="5756"/>
                  </a:cubicBezTo>
                  <a:cubicBezTo>
                    <a:pt x="11819" y="5631"/>
                    <a:pt x="11534" y="5253"/>
                    <a:pt x="11534" y="4827"/>
                  </a:cubicBezTo>
                  <a:lnTo>
                    <a:pt x="11534" y="4827"/>
                  </a:lnTo>
                  <a:cubicBezTo>
                    <a:pt x="11534" y="4495"/>
                    <a:pt x="11706" y="4186"/>
                    <a:pt x="11991" y="4006"/>
                  </a:cubicBezTo>
                  <a:cubicBezTo>
                    <a:pt x="12724" y="3538"/>
                    <a:pt x="13159" y="2651"/>
                    <a:pt x="12948" y="1688"/>
                  </a:cubicBezTo>
                  <a:cubicBezTo>
                    <a:pt x="12787" y="956"/>
                    <a:pt x="12043" y="218"/>
                    <a:pt x="11303" y="55"/>
                  </a:cubicBezTo>
                  <a:cubicBezTo>
                    <a:pt x="9868" y="-260"/>
                    <a:pt x="8595" y="811"/>
                    <a:pt x="8595" y="2176"/>
                  </a:cubicBezTo>
                  <a:cubicBezTo>
                    <a:pt x="8595" y="2900"/>
                    <a:pt x="8952" y="3545"/>
                    <a:pt x="9507" y="3940"/>
                  </a:cubicBezTo>
                  <a:cubicBezTo>
                    <a:pt x="9763" y="4124"/>
                    <a:pt x="9910" y="4415"/>
                    <a:pt x="9910" y="4727"/>
                  </a:cubicBezTo>
                  <a:lnTo>
                    <a:pt x="9910" y="4827"/>
                  </a:lnTo>
                  <a:cubicBezTo>
                    <a:pt x="9910" y="5253"/>
                    <a:pt x="9626" y="5635"/>
                    <a:pt x="9212" y="5756"/>
                  </a:cubicBezTo>
                  <a:cubicBezTo>
                    <a:pt x="8879" y="5856"/>
                    <a:pt x="8560" y="5988"/>
                    <a:pt x="8258" y="6148"/>
                  </a:cubicBezTo>
                  <a:cubicBezTo>
                    <a:pt x="7886" y="6345"/>
                    <a:pt x="7430" y="6279"/>
                    <a:pt x="7132" y="5985"/>
                  </a:cubicBezTo>
                  <a:lnTo>
                    <a:pt x="7132" y="5985"/>
                  </a:lnTo>
                  <a:cubicBezTo>
                    <a:pt x="6900" y="5756"/>
                    <a:pt x="6805" y="5430"/>
                    <a:pt x="6876" y="5115"/>
                  </a:cubicBezTo>
                  <a:cubicBezTo>
                    <a:pt x="7026" y="4418"/>
                    <a:pt x="6826" y="3663"/>
                    <a:pt x="6279" y="3119"/>
                  </a:cubicBezTo>
                  <a:cubicBezTo>
                    <a:pt x="5420" y="2270"/>
                    <a:pt x="4023" y="2270"/>
                    <a:pt x="3164" y="3119"/>
                  </a:cubicBezTo>
                  <a:cubicBezTo>
                    <a:pt x="2304" y="3968"/>
                    <a:pt x="2304" y="5347"/>
                    <a:pt x="3164" y="6196"/>
                  </a:cubicBezTo>
                  <a:cubicBezTo>
                    <a:pt x="3690" y="6719"/>
                    <a:pt x="4420" y="6920"/>
                    <a:pt x="5104" y="6799"/>
                  </a:cubicBezTo>
                  <a:cubicBezTo>
                    <a:pt x="5406" y="6747"/>
                    <a:pt x="5718" y="6848"/>
                    <a:pt x="5935" y="7062"/>
                  </a:cubicBezTo>
                  <a:lnTo>
                    <a:pt x="5988" y="7114"/>
                  </a:lnTo>
                  <a:cubicBezTo>
                    <a:pt x="6286" y="7409"/>
                    <a:pt x="6353" y="7863"/>
                    <a:pt x="6153" y="8227"/>
                  </a:cubicBezTo>
                  <a:cubicBezTo>
                    <a:pt x="5988" y="8528"/>
                    <a:pt x="5851" y="8851"/>
                    <a:pt x="5749" y="9183"/>
                  </a:cubicBezTo>
                  <a:cubicBezTo>
                    <a:pt x="5627" y="9585"/>
                    <a:pt x="5251" y="9859"/>
                    <a:pt x="4827" y="9859"/>
                  </a:cubicBezTo>
                  <a:lnTo>
                    <a:pt x="4827" y="9859"/>
                  </a:lnTo>
                  <a:cubicBezTo>
                    <a:pt x="4508" y="9859"/>
                    <a:pt x="4209" y="9703"/>
                    <a:pt x="4030" y="9443"/>
                  </a:cubicBezTo>
                  <a:cubicBezTo>
                    <a:pt x="3627" y="8854"/>
                    <a:pt x="2943" y="8473"/>
                    <a:pt x="2168" y="8483"/>
                  </a:cubicBezTo>
                  <a:cubicBezTo>
                    <a:pt x="989" y="8501"/>
                    <a:pt x="3" y="9488"/>
                    <a:pt x="0" y="10653"/>
                  </a:cubicBezTo>
                  <a:cubicBezTo>
                    <a:pt x="-4" y="11859"/>
                    <a:pt x="985" y="12836"/>
                    <a:pt x="2203" y="12836"/>
                  </a:cubicBezTo>
                  <a:cubicBezTo>
                    <a:pt x="2960" y="12836"/>
                    <a:pt x="3627" y="12458"/>
                    <a:pt x="4027" y="11883"/>
                  </a:cubicBezTo>
                  <a:cubicBezTo>
                    <a:pt x="4209" y="11619"/>
                    <a:pt x="4508" y="11460"/>
                    <a:pt x="4827" y="11460"/>
                  </a:cubicBezTo>
                  <a:lnTo>
                    <a:pt x="4827" y="11460"/>
                  </a:lnTo>
                  <a:cubicBezTo>
                    <a:pt x="5251" y="11460"/>
                    <a:pt x="5627" y="11734"/>
                    <a:pt x="5749" y="12136"/>
                  </a:cubicBezTo>
                  <a:cubicBezTo>
                    <a:pt x="5851" y="12472"/>
                    <a:pt x="5988" y="12791"/>
                    <a:pt x="6153" y="13092"/>
                  </a:cubicBezTo>
                  <a:cubicBezTo>
                    <a:pt x="6353" y="13460"/>
                    <a:pt x="6286" y="13910"/>
                    <a:pt x="5988" y="14205"/>
                  </a:cubicBezTo>
                  <a:lnTo>
                    <a:pt x="5935" y="14257"/>
                  </a:lnTo>
                  <a:cubicBezTo>
                    <a:pt x="5718" y="14472"/>
                    <a:pt x="5409" y="14572"/>
                    <a:pt x="5104" y="14520"/>
                  </a:cubicBezTo>
                  <a:cubicBezTo>
                    <a:pt x="4420" y="14402"/>
                    <a:pt x="3690" y="14603"/>
                    <a:pt x="3164" y="15123"/>
                  </a:cubicBezTo>
                  <a:cubicBezTo>
                    <a:pt x="2304" y="15972"/>
                    <a:pt x="2304" y="17351"/>
                    <a:pt x="3164" y="18200"/>
                  </a:cubicBezTo>
                  <a:cubicBezTo>
                    <a:pt x="4023" y="19049"/>
                    <a:pt x="5420" y="19049"/>
                    <a:pt x="6279" y="18200"/>
                  </a:cubicBezTo>
                  <a:cubicBezTo>
                    <a:pt x="6826" y="17660"/>
                    <a:pt x="7026" y="16904"/>
                    <a:pt x="6876" y="16204"/>
                  </a:cubicBezTo>
                  <a:cubicBezTo>
                    <a:pt x="6809" y="15889"/>
                    <a:pt x="6904" y="15563"/>
                    <a:pt x="7132" y="15334"/>
                  </a:cubicBezTo>
                  <a:lnTo>
                    <a:pt x="7132" y="15334"/>
                  </a:lnTo>
                  <a:cubicBezTo>
                    <a:pt x="7430" y="15040"/>
                    <a:pt x="7889" y="14974"/>
                    <a:pt x="8258" y="15172"/>
                  </a:cubicBezTo>
                  <a:cubicBezTo>
                    <a:pt x="8563" y="15334"/>
                    <a:pt x="8886" y="15466"/>
                    <a:pt x="9226" y="15567"/>
                  </a:cubicBezTo>
                  <a:cubicBezTo>
                    <a:pt x="9633" y="15688"/>
                    <a:pt x="9910" y="16062"/>
                    <a:pt x="9910" y="16481"/>
                  </a:cubicBezTo>
                  <a:lnTo>
                    <a:pt x="9910" y="16603"/>
                  </a:lnTo>
                  <a:cubicBezTo>
                    <a:pt x="9910" y="16908"/>
                    <a:pt x="9763" y="17199"/>
                    <a:pt x="9514" y="17376"/>
                  </a:cubicBezTo>
                  <a:cubicBezTo>
                    <a:pt x="8956" y="17771"/>
                    <a:pt x="8595" y="18415"/>
                    <a:pt x="8595" y="19143"/>
                  </a:cubicBezTo>
                  <a:cubicBezTo>
                    <a:pt x="8595" y="20349"/>
                    <a:pt x="9612" y="21340"/>
                    <a:pt x="10833" y="21319"/>
                  </a:cubicBezTo>
                  <a:cubicBezTo>
                    <a:pt x="12033" y="21298"/>
                    <a:pt x="13001" y="20332"/>
                    <a:pt x="13001" y="19143"/>
                  </a:cubicBezTo>
                  <a:cubicBezTo>
                    <a:pt x="13001" y="18374"/>
                    <a:pt x="12597" y="17698"/>
                    <a:pt x="11987" y="17310"/>
                  </a:cubicBezTo>
                  <a:cubicBezTo>
                    <a:pt x="11706" y="17133"/>
                    <a:pt x="11534" y="16828"/>
                    <a:pt x="11534" y="16499"/>
                  </a:cubicBezTo>
                  <a:lnTo>
                    <a:pt x="11534" y="16478"/>
                  </a:lnTo>
                  <a:cubicBezTo>
                    <a:pt x="11534" y="16059"/>
                    <a:pt x="11812" y="15684"/>
                    <a:pt x="12219" y="15563"/>
                  </a:cubicBezTo>
                  <a:cubicBezTo>
                    <a:pt x="12541" y="15466"/>
                    <a:pt x="12850" y="15341"/>
                    <a:pt x="13141" y="15189"/>
                  </a:cubicBezTo>
                  <a:cubicBezTo>
                    <a:pt x="13541" y="14981"/>
                    <a:pt x="14036" y="15057"/>
                    <a:pt x="14355" y="15373"/>
                  </a:cubicBezTo>
                  <a:lnTo>
                    <a:pt x="14408" y="15425"/>
                  </a:lnTo>
                  <a:cubicBezTo>
                    <a:pt x="14646" y="15657"/>
                    <a:pt x="14748" y="15989"/>
                    <a:pt x="14699" y="16319"/>
                  </a:cubicBezTo>
                  <a:cubicBezTo>
                    <a:pt x="14594" y="16981"/>
                    <a:pt x="14801" y="17684"/>
                    <a:pt x="15316" y="18193"/>
                  </a:cubicBezTo>
                  <a:cubicBezTo>
                    <a:pt x="16176" y="19042"/>
                    <a:pt x="17572" y="19042"/>
                    <a:pt x="18432" y="18193"/>
                  </a:cubicBezTo>
                  <a:cubicBezTo>
                    <a:pt x="19291" y="17344"/>
                    <a:pt x="19291" y="15965"/>
                    <a:pt x="18432" y="15116"/>
                  </a:cubicBezTo>
                  <a:cubicBezTo>
                    <a:pt x="17891" y="14582"/>
                    <a:pt x="17137" y="14381"/>
                    <a:pt x="16439" y="14520"/>
                  </a:cubicBezTo>
                  <a:cubicBezTo>
                    <a:pt x="16099" y="14586"/>
                    <a:pt x="15748" y="14482"/>
                    <a:pt x="15502" y="14239"/>
                  </a:cubicBezTo>
                  <a:lnTo>
                    <a:pt x="15502" y="14239"/>
                  </a:lnTo>
                  <a:cubicBezTo>
                    <a:pt x="15183" y="13924"/>
                    <a:pt x="15106" y="13435"/>
                    <a:pt x="15316" y="13040"/>
                  </a:cubicBezTo>
                  <a:cubicBezTo>
                    <a:pt x="15460" y="12770"/>
                    <a:pt x="15579" y="12489"/>
                    <a:pt x="15674" y="12195"/>
                  </a:cubicBezTo>
                  <a:cubicBezTo>
                    <a:pt x="15814" y="11751"/>
                    <a:pt x="16235" y="11450"/>
                    <a:pt x="16706" y="11450"/>
                  </a:cubicBezTo>
                  <a:lnTo>
                    <a:pt x="16706" y="11450"/>
                  </a:lnTo>
                  <a:cubicBezTo>
                    <a:pt x="17060" y="11450"/>
                    <a:pt x="17390" y="11623"/>
                    <a:pt x="17593" y="11907"/>
                  </a:cubicBezTo>
                  <a:cubicBezTo>
                    <a:pt x="17993" y="12462"/>
                    <a:pt x="18649" y="12825"/>
                    <a:pt x="19389" y="12825"/>
                  </a:cubicBezTo>
                  <a:cubicBezTo>
                    <a:pt x="20607" y="12825"/>
                    <a:pt x="21596" y="11848"/>
                    <a:pt x="21592" y="10642"/>
                  </a:cubicBezTo>
                  <a:cubicBezTo>
                    <a:pt x="21596" y="9495"/>
                    <a:pt x="20610" y="8508"/>
                    <a:pt x="19431" y="8490"/>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08360696-D6D3-5D41-8FD3-FB17DDFF7E41}"/>
                </a:ext>
              </a:extLst>
            </p:cNvPr>
            <p:cNvSpPr/>
            <p:nvPr/>
          </p:nvSpPr>
          <p:spPr>
            <a:xfrm>
              <a:off x="34508439" y="342798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8432" y="3168"/>
                  </a:moveTo>
                  <a:cubicBezTo>
                    <a:pt x="16395" y="1131"/>
                    <a:pt x="13680" y="0"/>
                    <a:pt x="10800" y="0"/>
                  </a:cubicBez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25"/>
                    <a:pt x="18432" y="316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698F82C0-6774-124D-A1C1-4177E70A6FAC}"/>
                </a:ext>
              </a:extLst>
            </p:cNvPr>
            <p:cNvSpPr/>
            <p:nvPr/>
          </p:nvSpPr>
          <p:spPr>
            <a:xfrm>
              <a:off x="40731439" y="342798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8432" y="3168"/>
                  </a:moveTo>
                  <a:cubicBezTo>
                    <a:pt x="16395" y="1131"/>
                    <a:pt x="13680" y="0"/>
                    <a:pt x="10800" y="0"/>
                  </a:cubicBez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25"/>
                    <a:pt x="18432" y="316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55C6BAA4-81F7-F942-BE9A-F84C20910006}"/>
                </a:ext>
              </a:extLst>
            </p:cNvPr>
            <p:cNvSpPr/>
            <p:nvPr/>
          </p:nvSpPr>
          <p:spPr>
            <a:xfrm>
              <a:off x="37619939" y="373913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05"/>
                    <a:pt x="18432" y="3168"/>
                  </a:cubicBezTo>
                  <a:cubicBezTo>
                    <a:pt x="16395" y="1131"/>
                    <a:pt x="13680" y="0"/>
                    <a:pt x="10800" y="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85546270-D9E9-6747-A5F5-CBDB4DE4AC6C}"/>
                </a:ext>
              </a:extLst>
            </p:cNvPr>
            <p:cNvSpPr/>
            <p:nvPr/>
          </p:nvSpPr>
          <p:spPr>
            <a:xfrm>
              <a:off x="37619939" y="311683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05"/>
                    <a:pt x="18432" y="3168"/>
                  </a:cubicBezTo>
                  <a:cubicBezTo>
                    <a:pt x="16395" y="1131"/>
                    <a:pt x="13680" y="0"/>
                    <a:pt x="10800" y="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0DCDB6EE-06C6-6E47-9AF5-009805B7B190}"/>
                </a:ext>
              </a:extLst>
            </p:cNvPr>
            <p:cNvSpPr/>
            <p:nvPr/>
          </p:nvSpPr>
          <p:spPr>
            <a:xfrm>
              <a:off x="39817039" y="364769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05"/>
                    <a:pt x="18432" y="3168"/>
                  </a:cubicBezTo>
                  <a:cubicBezTo>
                    <a:pt x="16395" y="1131"/>
                    <a:pt x="13701" y="0"/>
                    <a:pt x="10800" y="0"/>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9D96B714-9A70-B544-8B79-F5BE3B6A19EE}"/>
                </a:ext>
              </a:extLst>
            </p:cNvPr>
            <p:cNvSpPr/>
            <p:nvPr/>
          </p:nvSpPr>
          <p:spPr>
            <a:xfrm>
              <a:off x="35410139" y="320827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05"/>
                    <a:pt x="18432" y="3168"/>
                  </a:cubicBezTo>
                  <a:cubicBezTo>
                    <a:pt x="16395" y="1131"/>
                    <a:pt x="13680" y="0"/>
                    <a:pt x="10800" y="0"/>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9DA3C39E-0F23-9F46-9A0B-193A44BBA1CB}"/>
                </a:ext>
              </a:extLst>
            </p:cNvPr>
            <p:cNvSpPr/>
            <p:nvPr/>
          </p:nvSpPr>
          <p:spPr>
            <a:xfrm>
              <a:off x="39817039" y="320827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3680" y="21600"/>
                    <a:pt x="16395" y="20469"/>
                    <a:pt x="18432" y="18432"/>
                  </a:cubicBezTo>
                  <a:cubicBezTo>
                    <a:pt x="20469" y="16395"/>
                    <a:pt x="21600" y="13680"/>
                    <a:pt x="21600" y="10800"/>
                  </a:cubicBezTo>
                  <a:cubicBezTo>
                    <a:pt x="21600" y="7920"/>
                    <a:pt x="20469" y="5205"/>
                    <a:pt x="18432" y="3168"/>
                  </a:cubicBezTo>
                  <a:cubicBezTo>
                    <a:pt x="16395" y="1131"/>
                    <a:pt x="13680" y="0"/>
                    <a:pt x="10800" y="0"/>
                  </a:cubicBezTo>
                  <a:cubicBezTo>
                    <a:pt x="7920" y="0"/>
                    <a:pt x="5205" y="1131"/>
                    <a:pt x="3168" y="3168"/>
                  </a:cubicBezTo>
                  <a:cubicBezTo>
                    <a:pt x="1131" y="5205"/>
                    <a:pt x="0" y="7920"/>
                    <a:pt x="0" y="10800"/>
                  </a:cubicBezTo>
                  <a:cubicBezTo>
                    <a:pt x="0" y="13680"/>
                    <a:pt x="1131" y="16395"/>
                    <a:pt x="3168" y="18432"/>
                  </a:cubicBezTo>
                  <a:cubicBezTo>
                    <a:pt x="5205" y="20489"/>
                    <a:pt x="7920" y="21600"/>
                    <a:pt x="10800" y="21600"/>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8344893B-AA8D-9D44-ABA0-7FD1BCFF2B00}"/>
                </a:ext>
              </a:extLst>
            </p:cNvPr>
            <p:cNvSpPr/>
            <p:nvPr/>
          </p:nvSpPr>
          <p:spPr>
            <a:xfrm>
              <a:off x="35410139" y="364769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05"/>
                    <a:pt x="18432" y="3168"/>
                  </a:cubicBezTo>
                  <a:cubicBezTo>
                    <a:pt x="16395" y="1131"/>
                    <a:pt x="13680" y="0"/>
                    <a:pt x="10800" y="0"/>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6D940905-6E2F-0F4C-A873-423BF5884C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EF50C5-7164-8949-99F0-8E472EE73956}"/>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2D08BB8E-03FF-E44B-893C-C4B9FEE51496}"/>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4C5BE1D9-10A4-0044-9123-DEB3577420B8}"/>
              </a:ext>
            </a:extLst>
          </p:cNvPr>
          <p:cNvSpPr>
            <a:spLocks noGrp="1"/>
          </p:cNvSpPr>
          <p:nvPr>
            <p:ph type="sldNum" sz="quarter" idx="12"/>
          </p:nvPr>
        </p:nvSpPr>
        <p:spPr/>
        <p:txBody>
          <a:bodyPr/>
          <a:lstStyle/>
          <a:p>
            <a:fld id="{CE7809C5-EAA0-BC41-804F-8C0058248A03}" type="slidenum">
              <a:rPr lang="en-GB" smtClean="0"/>
              <a:t>‹N°›</a:t>
            </a:fld>
            <a:endParaRPr lang="en-GB"/>
          </a:p>
        </p:txBody>
      </p:sp>
      <p:sp>
        <p:nvSpPr>
          <p:cNvPr id="19" name="Text Placeholder 7">
            <a:extLst>
              <a:ext uri="{FF2B5EF4-FFF2-40B4-BE49-F238E27FC236}">
                <a16:creationId xmlns:a16="http://schemas.microsoft.com/office/drawing/2014/main" id="{3FB9C9C5-FB82-D04E-8962-4D3C33F329B7}"/>
              </a:ext>
            </a:extLst>
          </p:cNvPr>
          <p:cNvSpPr>
            <a:spLocks noGrp="1"/>
          </p:cNvSpPr>
          <p:nvPr>
            <p:ph type="body" sz="quarter" idx="27"/>
          </p:nvPr>
        </p:nvSpPr>
        <p:spPr>
          <a:xfrm>
            <a:off x="5272901" y="3416046"/>
            <a:ext cx="1657396" cy="1214956"/>
          </a:xfrm>
        </p:spPr>
        <p:txBody>
          <a:bodyPr lIns="45720" rIns="0" anchor="ctr">
            <a:normAutofit/>
          </a:bodyPr>
          <a:lstStyle>
            <a:lvl1pPr marL="0" indent="0" algn="ctr">
              <a:buNone/>
              <a:defRPr sz="1600" b="1">
                <a:solidFill>
                  <a:schemeClr val="tx1"/>
                </a:solidFill>
              </a:defRPr>
            </a:lvl1pPr>
          </a:lstStyle>
          <a:p>
            <a:pPr lvl="0"/>
            <a:endParaRPr lang="en-US" dirty="0"/>
          </a:p>
        </p:txBody>
      </p:sp>
    </p:spTree>
    <p:extLst>
      <p:ext uri="{BB962C8B-B14F-4D97-AF65-F5344CB8AC3E}">
        <p14:creationId xmlns:p14="http://schemas.microsoft.com/office/powerpoint/2010/main" val="264306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13323B0-AA7F-4DD9-92FB-668A52F19BE4}"/>
              </a:ext>
            </a:extLst>
          </p:cNvPr>
          <p:cNvGrpSpPr/>
          <p:nvPr userDrawn="1"/>
        </p:nvGrpSpPr>
        <p:grpSpPr>
          <a:xfrm>
            <a:off x="1524" y="0"/>
            <a:ext cx="12188952" cy="6858000"/>
            <a:chOff x="-543877" y="-501644"/>
            <a:chExt cx="12188952" cy="6858000"/>
          </a:xfrm>
        </p:grpSpPr>
        <p:sp>
          <p:nvSpPr>
            <p:cNvPr id="22" name="Shape">
              <a:extLst>
                <a:ext uri="{FF2B5EF4-FFF2-40B4-BE49-F238E27FC236}">
                  <a16:creationId xmlns:a16="http://schemas.microsoft.com/office/drawing/2014/main" id="{455B62C4-36C3-456B-B3B9-12403CD8D318}"/>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3" name="Shape">
              <a:extLst>
                <a:ext uri="{FF2B5EF4-FFF2-40B4-BE49-F238E27FC236}">
                  <a16:creationId xmlns:a16="http://schemas.microsoft.com/office/drawing/2014/main" id="{E6168D97-4CCD-4F55-89D6-A8DBCF1431FA}"/>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7" name="Shape">
            <a:extLst>
              <a:ext uri="{FF2B5EF4-FFF2-40B4-BE49-F238E27FC236}">
                <a16:creationId xmlns:a16="http://schemas.microsoft.com/office/drawing/2014/main" id="{9AD3906A-9E4A-7E4A-91D5-24743885817D}"/>
              </a:ext>
            </a:extLst>
          </p:cNvPr>
          <p:cNvSpPr/>
          <p:nvPr/>
        </p:nvSpPr>
        <p:spPr>
          <a:xfrm>
            <a:off x="2438400" y="1917106"/>
            <a:ext cx="7315200" cy="4212836"/>
          </a:xfrm>
          <a:custGeom>
            <a:avLst/>
            <a:gdLst/>
            <a:ahLst/>
            <a:cxnLst>
              <a:cxn ang="0">
                <a:pos x="wd2" y="hd2"/>
              </a:cxn>
              <a:cxn ang="5400000">
                <a:pos x="wd2" y="hd2"/>
              </a:cxn>
              <a:cxn ang="10800000">
                <a:pos x="wd2" y="hd2"/>
              </a:cxn>
              <a:cxn ang="16200000">
                <a:pos x="wd2" y="hd2"/>
              </a:cxn>
            </a:cxnLst>
            <a:rect l="0" t="0" r="r" b="b"/>
            <a:pathLst>
              <a:path w="21287" h="21059" extrusionOk="0">
                <a:moveTo>
                  <a:pt x="19418" y="15550"/>
                </a:moveTo>
                <a:cubicBezTo>
                  <a:pt x="19155" y="15625"/>
                  <a:pt x="18886" y="15478"/>
                  <a:pt x="18696" y="15155"/>
                </a:cubicBezTo>
                <a:lnTo>
                  <a:pt x="18696" y="15155"/>
                </a:lnTo>
                <a:cubicBezTo>
                  <a:pt x="18441" y="14718"/>
                  <a:pt x="18383" y="14055"/>
                  <a:pt x="18546" y="13506"/>
                </a:cubicBezTo>
                <a:cubicBezTo>
                  <a:pt x="19103" y="11642"/>
                  <a:pt x="19103" y="9415"/>
                  <a:pt x="18546" y="7550"/>
                </a:cubicBezTo>
                <a:cubicBezTo>
                  <a:pt x="18383" y="7002"/>
                  <a:pt x="18441" y="6335"/>
                  <a:pt x="18696" y="5901"/>
                </a:cubicBezTo>
                <a:lnTo>
                  <a:pt x="18696" y="5901"/>
                </a:lnTo>
                <a:cubicBezTo>
                  <a:pt x="18886" y="5575"/>
                  <a:pt x="19153" y="5431"/>
                  <a:pt x="19418" y="5506"/>
                </a:cubicBezTo>
                <a:cubicBezTo>
                  <a:pt x="19921" y="5646"/>
                  <a:pt x="20456" y="5377"/>
                  <a:pt x="20838" y="4700"/>
                </a:cubicBezTo>
                <a:cubicBezTo>
                  <a:pt x="21439" y="3635"/>
                  <a:pt x="21431" y="1871"/>
                  <a:pt x="20821" y="820"/>
                </a:cubicBezTo>
                <a:cubicBezTo>
                  <a:pt x="20191" y="-266"/>
                  <a:pt x="19168" y="-270"/>
                  <a:pt x="18537" y="813"/>
                </a:cubicBezTo>
                <a:cubicBezTo>
                  <a:pt x="18153" y="1473"/>
                  <a:pt x="18003" y="2380"/>
                  <a:pt x="18087" y="3233"/>
                </a:cubicBezTo>
                <a:cubicBezTo>
                  <a:pt x="18130" y="3681"/>
                  <a:pt x="18043" y="4137"/>
                  <a:pt x="17855" y="4459"/>
                </a:cubicBezTo>
                <a:lnTo>
                  <a:pt x="17855" y="4459"/>
                </a:lnTo>
                <a:cubicBezTo>
                  <a:pt x="17600" y="4897"/>
                  <a:pt x="17214" y="4997"/>
                  <a:pt x="16895" y="4718"/>
                </a:cubicBezTo>
                <a:cubicBezTo>
                  <a:pt x="15809" y="3760"/>
                  <a:pt x="14513" y="3760"/>
                  <a:pt x="13428" y="4718"/>
                </a:cubicBezTo>
                <a:cubicBezTo>
                  <a:pt x="13108" y="4997"/>
                  <a:pt x="12720" y="4897"/>
                  <a:pt x="12467" y="4459"/>
                </a:cubicBezTo>
                <a:lnTo>
                  <a:pt x="12467" y="4459"/>
                </a:lnTo>
                <a:cubicBezTo>
                  <a:pt x="12277" y="4133"/>
                  <a:pt x="12194" y="3674"/>
                  <a:pt x="12238" y="3219"/>
                </a:cubicBezTo>
                <a:cubicBezTo>
                  <a:pt x="12319" y="2355"/>
                  <a:pt x="12163" y="1437"/>
                  <a:pt x="11768" y="781"/>
                </a:cubicBezTo>
                <a:cubicBezTo>
                  <a:pt x="11689" y="648"/>
                  <a:pt x="11601" y="533"/>
                  <a:pt x="11509" y="433"/>
                </a:cubicBezTo>
                <a:cubicBezTo>
                  <a:pt x="10885" y="-252"/>
                  <a:pt x="10048" y="-123"/>
                  <a:pt x="9503" y="813"/>
                </a:cubicBezTo>
                <a:cubicBezTo>
                  <a:pt x="9119" y="1473"/>
                  <a:pt x="8969" y="2380"/>
                  <a:pt x="9053" y="3233"/>
                </a:cubicBezTo>
                <a:cubicBezTo>
                  <a:pt x="9096" y="3681"/>
                  <a:pt x="9009" y="4137"/>
                  <a:pt x="8821" y="4459"/>
                </a:cubicBezTo>
                <a:lnTo>
                  <a:pt x="8821" y="4459"/>
                </a:lnTo>
                <a:cubicBezTo>
                  <a:pt x="8566" y="4897"/>
                  <a:pt x="8178" y="4997"/>
                  <a:pt x="7861" y="4718"/>
                </a:cubicBezTo>
                <a:cubicBezTo>
                  <a:pt x="6775" y="3760"/>
                  <a:pt x="5479" y="3760"/>
                  <a:pt x="4394" y="4718"/>
                </a:cubicBezTo>
                <a:cubicBezTo>
                  <a:pt x="4074" y="4997"/>
                  <a:pt x="3686" y="4897"/>
                  <a:pt x="3433" y="4459"/>
                </a:cubicBezTo>
                <a:lnTo>
                  <a:pt x="3433" y="4459"/>
                </a:lnTo>
                <a:cubicBezTo>
                  <a:pt x="3243" y="4133"/>
                  <a:pt x="3160" y="3674"/>
                  <a:pt x="3204" y="3219"/>
                </a:cubicBezTo>
                <a:cubicBezTo>
                  <a:pt x="3285" y="2355"/>
                  <a:pt x="3129" y="1437"/>
                  <a:pt x="2734" y="781"/>
                </a:cubicBezTo>
                <a:cubicBezTo>
                  <a:pt x="2114" y="-252"/>
                  <a:pt x="1087" y="-238"/>
                  <a:pt x="476" y="809"/>
                </a:cubicBezTo>
                <a:cubicBezTo>
                  <a:pt x="-157" y="1892"/>
                  <a:pt x="-159" y="3649"/>
                  <a:pt x="471" y="4732"/>
                </a:cubicBezTo>
                <a:cubicBezTo>
                  <a:pt x="855" y="5392"/>
                  <a:pt x="1384" y="5650"/>
                  <a:pt x="1880" y="5506"/>
                </a:cubicBezTo>
                <a:cubicBezTo>
                  <a:pt x="2141" y="5431"/>
                  <a:pt x="2406" y="5582"/>
                  <a:pt x="2594" y="5905"/>
                </a:cubicBezTo>
                <a:lnTo>
                  <a:pt x="2594" y="5905"/>
                </a:lnTo>
                <a:cubicBezTo>
                  <a:pt x="2849" y="6342"/>
                  <a:pt x="2907" y="7009"/>
                  <a:pt x="2745" y="7554"/>
                </a:cubicBezTo>
                <a:cubicBezTo>
                  <a:pt x="2187" y="9418"/>
                  <a:pt x="2187" y="11645"/>
                  <a:pt x="2745" y="13510"/>
                </a:cubicBezTo>
                <a:cubicBezTo>
                  <a:pt x="2907" y="14058"/>
                  <a:pt x="2849" y="14725"/>
                  <a:pt x="2594" y="15159"/>
                </a:cubicBezTo>
                <a:lnTo>
                  <a:pt x="2594" y="15159"/>
                </a:lnTo>
                <a:cubicBezTo>
                  <a:pt x="2404" y="15485"/>
                  <a:pt x="2137" y="15629"/>
                  <a:pt x="1872" y="15554"/>
                </a:cubicBezTo>
                <a:cubicBezTo>
                  <a:pt x="1369" y="15414"/>
                  <a:pt x="835" y="15683"/>
                  <a:pt x="453" y="16360"/>
                </a:cubicBezTo>
                <a:cubicBezTo>
                  <a:pt x="-149" y="17425"/>
                  <a:pt x="-140" y="19189"/>
                  <a:pt x="469" y="20240"/>
                </a:cubicBezTo>
                <a:cubicBezTo>
                  <a:pt x="1100" y="21326"/>
                  <a:pt x="2122" y="21330"/>
                  <a:pt x="2753" y="20247"/>
                </a:cubicBezTo>
                <a:cubicBezTo>
                  <a:pt x="3137" y="19587"/>
                  <a:pt x="3287" y="18680"/>
                  <a:pt x="3204" y="17827"/>
                </a:cubicBezTo>
                <a:cubicBezTo>
                  <a:pt x="3160" y="17379"/>
                  <a:pt x="3248" y="16923"/>
                  <a:pt x="3435" y="16601"/>
                </a:cubicBezTo>
                <a:lnTo>
                  <a:pt x="3435" y="16601"/>
                </a:lnTo>
                <a:cubicBezTo>
                  <a:pt x="3690" y="16163"/>
                  <a:pt x="4076" y="16063"/>
                  <a:pt x="4396" y="16342"/>
                </a:cubicBezTo>
                <a:cubicBezTo>
                  <a:pt x="5481" y="17300"/>
                  <a:pt x="6777" y="17300"/>
                  <a:pt x="7863" y="16342"/>
                </a:cubicBezTo>
                <a:cubicBezTo>
                  <a:pt x="8182" y="16063"/>
                  <a:pt x="8570" y="16163"/>
                  <a:pt x="8823" y="16601"/>
                </a:cubicBezTo>
                <a:lnTo>
                  <a:pt x="8823" y="16601"/>
                </a:lnTo>
                <a:cubicBezTo>
                  <a:pt x="9011" y="16923"/>
                  <a:pt x="9098" y="17379"/>
                  <a:pt x="9055" y="17827"/>
                </a:cubicBezTo>
                <a:cubicBezTo>
                  <a:pt x="8971" y="18680"/>
                  <a:pt x="9121" y="19587"/>
                  <a:pt x="9505" y="20247"/>
                </a:cubicBezTo>
                <a:cubicBezTo>
                  <a:pt x="9819" y="20785"/>
                  <a:pt x="10230" y="21057"/>
                  <a:pt x="10641" y="21057"/>
                </a:cubicBezTo>
                <a:cubicBezTo>
                  <a:pt x="10643" y="21057"/>
                  <a:pt x="10645" y="21057"/>
                  <a:pt x="10647" y="21057"/>
                </a:cubicBezTo>
                <a:cubicBezTo>
                  <a:pt x="10649" y="21057"/>
                  <a:pt x="10651" y="21057"/>
                  <a:pt x="10654" y="21057"/>
                </a:cubicBezTo>
                <a:cubicBezTo>
                  <a:pt x="11065" y="21054"/>
                  <a:pt x="11476" y="20785"/>
                  <a:pt x="11789" y="20247"/>
                </a:cubicBezTo>
                <a:cubicBezTo>
                  <a:pt x="12173" y="19587"/>
                  <a:pt x="12323" y="18680"/>
                  <a:pt x="12240" y="17827"/>
                </a:cubicBezTo>
                <a:cubicBezTo>
                  <a:pt x="12196" y="17379"/>
                  <a:pt x="12284" y="16923"/>
                  <a:pt x="12472" y="16601"/>
                </a:cubicBezTo>
                <a:lnTo>
                  <a:pt x="12472" y="16601"/>
                </a:lnTo>
                <a:cubicBezTo>
                  <a:pt x="12726" y="16163"/>
                  <a:pt x="13115" y="16063"/>
                  <a:pt x="13432" y="16342"/>
                </a:cubicBezTo>
                <a:cubicBezTo>
                  <a:pt x="14517" y="17300"/>
                  <a:pt x="15813" y="17300"/>
                  <a:pt x="16899" y="16342"/>
                </a:cubicBezTo>
                <a:cubicBezTo>
                  <a:pt x="17218" y="16063"/>
                  <a:pt x="17607" y="16163"/>
                  <a:pt x="17859" y="16601"/>
                </a:cubicBezTo>
                <a:lnTo>
                  <a:pt x="17859" y="16601"/>
                </a:lnTo>
                <a:cubicBezTo>
                  <a:pt x="18047" y="16923"/>
                  <a:pt x="18135" y="17379"/>
                  <a:pt x="18091" y="17827"/>
                </a:cubicBezTo>
                <a:cubicBezTo>
                  <a:pt x="18007" y="18680"/>
                  <a:pt x="18158" y="19587"/>
                  <a:pt x="18542" y="20247"/>
                </a:cubicBezTo>
                <a:cubicBezTo>
                  <a:pt x="19172" y="21330"/>
                  <a:pt x="20197" y="21330"/>
                  <a:pt x="20825" y="20244"/>
                </a:cubicBezTo>
                <a:cubicBezTo>
                  <a:pt x="21435" y="19193"/>
                  <a:pt x="21441" y="17429"/>
                  <a:pt x="20842" y="16364"/>
                </a:cubicBezTo>
                <a:cubicBezTo>
                  <a:pt x="20456" y="15679"/>
                  <a:pt x="19921" y="15406"/>
                  <a:pt x="19418" y="15550"/>
                </a:cubicBezTo>
                <a:close/>
                <a:moveTo>
                  <a:pt x="11779" y="13503"/>
                </a:moveTo>
                <a:cubicBezTo>
                  <a:pt x="11941" y="14051"/>
                  <a:pt x="11883" y="14718"/>
                  <a:pt x="11628" y="15152"/>
                </a:cubicBezTo>
                <a:lnTo>
                  <a:pt x="11628" y="15152"/>
                </a:lnTo>
                <a:cubicBezTo>
                  <a:pt x="11438" y="15478"/>
                  <a:pt x="11171" y="15622"/>
                  <a:pt x="10906" y="15546"/>
                </a:cubicBezTo>
                <a:cubicBezTo>
                  <a:pt x="10821" y="15521"/>
                  <a:pt x="10733" y="15510"/>
                  <a:pt x="10645" y="15510"/>
                </a:cubicBezTo>
                <a:cubicBezTo>
                  <a:pt x="10558" y="15510"/>
                  <a:pt x="10470" y="15521"/>
                  <a:pt x="10382" y="15546"/>
                </a:cubicBezTo>
                <a:cubicBezTo>
                  <a:pt x="10119" y="15622"/>
                  <a:pt x="9850" y="15475"/>
                  <a:pt x="9660" y="15152"/>
                </a:cubicBezTo>
                <a:lnTo>
                  <a:pt x="9660" y="15152"/>
                </a:lnTo>
                <a:cubicBezTo>
                  <a:pt x="9405" y="14714"/>
                  <a:pt x="9347" y="14051"/>
                  <a:pt x="9510" y="13503"/>
                </a:cubicBezTo>
                <a:cubicBezTo>
                  <a:pt x="10067" y="11638"/>
                  <a:pt x="10067" y="9411"/>
                  <a:pt x="9510" y="7547"/>
                </a:cubicBezTo>
                <a:cubicBezTo>
                  <a:pt x="9347" y="6998"/>
                  <a:pt x="9405" y="6331"/>
                  <a:pt x="9660" y="5897"/>
                </a:cubicBezTo>
                <a:lnTo>
                  <a:pt x="9660" y="5897"/>
                </a:lnTo>
                <a:cubicBezTo>
                  <a:pt x="9850" y="5571"/>
                  <a:pt x="10117" y="5428"/>
                  <a:pt x="10382" y="5503"/>
                </a:cubicBezTo>
                <a:cubicBezTo>
                  <a:pt x="10449" y="5521"/>
                  <a:pt x="10516" y="5532"/>
                  <a:pt x="10583" y="5539"/>
                </a:cubicBezTo>
                <a:cubicBezTo>
                  <a:pt x="10585" y="5539"/>
                  <a:pt x="10589" y="5539"/>
                  <a:pt x="10591" y="5539"/>
                </a:cubicBezTo>
                <a:cubicBezTo>
                  <a:pt x="10603" y="5539"/>
                  <a:pt x="10614" y="5539"/>
                  <a:pt x="10626" y="5539"/>
                </a:cubicBezTo>
                <a:cubicBezTo>
                  <a:pt x="10635" y="5539"/>
                  <a:pt x="10643" y="5539"/>
                  <a:pt x="10651" y="5539"/>
                </a:cubicBezTo>
                <a:cubicBezTo>
                  <a:pt x="10658" y="5539"/>
                  <a:pt x="10664" y="5539"/>
                  <a:pt x="10670" y="5539"/>
                </a:cubicBezTo>
                <a:cubicBezTo>
                  <a:pt x="10685" y="5539"/>
                  <a:pt x="10697" y="5539"/>
                  <a:pt x="10712" y="5535"/>
                </a:cubicBezTo>
                <a:cubicBezTo>
                  <a:pt x="10712" y="5535"/>
                  <a:pt x="10714" y="5535"/>
                  <a:pt x="10714" y="5535"/>
                </a:cubicBezTo>
                <a:cubicBezTo>
                  <a:pt x="10781" y="5532"/>
                  <a:pt x="10848" y="5517"/>
                  <a:pt x="10912" y="5499"/>
                </a:cubicBezTo>
                <a:cubicBezTo>
                  <a:pt x="11173" y="5424"/>
                  <a:pt x="11438" y="5575"/>
                  <a:pt x="11626" y="5897"/>
                </a:cubicBezTo>
                <a:lnTo>
                  <a:pt x="11626" y="5897"/>
                </a:lnTo>
                <a:cubicBezTo>
                  <a:pt x="11881" y="6335"/>
                  <a:pt x="11939" y="7002"/>
                  <a:pt x="11777" y="7547"/>
                </a:cubicBezTo>
                <a:cubicBezTo>
                  <a:pt x="11221" y="9411"/>
                  <a:pt x="11221" y="11638"/>
                  <a:pt x="11779" y="13503"/>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130AE996-47ED-1D41-B53D-7BF57C52C099}"/>
              </a:ext>
            </a:extLst>
          </p:cNvPr>
          <p:cNvSpPr/>
          <p:nvPr/>
        </p:nvSpPr>
        <p:spPr>
          <a:xfrm>
            <a:off x="5630455" y="2010357"/>
            <a:ext cx="926774" cy="926771"/>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8524364C-A779-E749-B140-C4C53A6FA41A}"/>
              </a:ext>
            </a:extLst>
          </p:cNvPr>
          <p:cNvSpPr/>
          <p:nvPr/>
        </p:nvSpPr>
        <p:spPr>
          <a:xfrm>
            <a:off x="2524478" y="5109160"/>
            <a:ext cx="926774" cy="926771"/>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24"/>
                  <a:pt x="20480" y="5216"/>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A158FBE9-7AD8-854E-AF11-6EE25A1D5BAD}"/>
              </a:ext>
            </a:extLst>
          </p:cNvPr>
          <p:cNvSpPr/>
          <p:nvPr/>
        </p:nvSpPr>
        <p:spPr>
          <a:xfrm>
            <a:off x="5630455" y="5109160"/>
            <a:ext cx="926774" cy="926771"/>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24"/>
                  <a:pt x="20480" y="5216"/>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E5DE8B5F-8630-874B-AD85-510143C0CFCD}"/>
              </a:ext>
            </a:extLst>
          </p:cNvPr>
          <p:cNvSpPr/>
          <p:nvPr/>
        </p:nvSpPr>
        <p:spPr>
          <a:xfrm>
            <a:off x="2524478" y="2010357"/>
            <a:ext cx="926774" cy="926771"/>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84A81CD7-FCE2-0C47-9153-BC1FC8236DE8}"/>
              </a:ext>
            </a:extLst>
          </p:cNvPr>
          <p:cNvSpPr/>
          <p:nvPr/>
        </p:nvSpPr>
        <p:spPr>
          <a:xfrm>
            <a:off x="8736431" y="2010357"/>
            <a:ext cx="926774" cy="926771"/>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30F75D8C-62EA-EF4D-AA61-EF1B1A5486F8}"/>
              </a:ext>
            </a:extLst>
          </p:cNvPr>
          <p:cNvSpPr/>
          <p:nvPr/>
        </p:nvSpPr>
        <p:spPr>
          <a:xfrm>
            <a:off x="8736431" y="5109160"/>
            <a:ext cx="926774" cy="926771"/>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216"/>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186B42F3-C089-4E4B-8D1F-1252D1093682}"/>
              </a:ext>
            </a:extLst>
          </p:cNvPr>
          <p:cNvSpPr>
            <a:spLocks noGrp="1"/>
          </p:cNvSpPr>
          <p:nvPr userDrawn="1">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F56037-8AC6-1147-81AC-34B3B01C73B1}"/>
              </a:ext>
            </a:extLst>
          </p:cNvPr>
          <p:cNvSpPr>
            <a:spLocks noGrp="1"/>
          </p:cNvSpPr>
          <p:nvPr userDrawn="1">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AAEA7D6D-7EDA-3143-9401-F3403F83E8FB}"/>
              </a:ext>
            </a:extLst>
          </p:cNvPr>
          <p:cNvSpPr>
            <a:spLocks noGrp="1"/>
          </p:cNvSpPr>
          <p:nvPr userDrawn="1">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C4EB2F84-7855-6C4F-8EE1-4D4E4C3E5A54}"/>
              </a:ext>
            </a:extLst>
          </p:cNvPr>
          <p:cNvSpPr>
            <a:spLocks noGrp="1"/>
          </p:cNvSpPr>
          <p:nvPr userDrawn="1">
            <p:ph type="sldNum" sz="quarter" idx="12"/>
          </p:nvPr>
        </p:nvSpPr>
        <p:spPr/>
        <p:txBody>
          <a:bodyPr/>
          <a:lstStyle/>
          <a:p>
            <a:fld id="{CE7809C5-EAA0-BC41-804F-8C0058248A03}" type="slidenum">
              <a:rPr lang="en-GB" smtClean="0"/>
              <a:t>‹N°›</a:t>
            </a:fld>
            <a:endParaRPr lang="en-GB"/>
          </a:p>
        </p:txBody>
      </p:sp>
      <p:sp>
        <p:nvSpPr>
          <p:cNvPr id="17" name="Text Placeholder 7">
            <a:extLst>
              <a:ext uri="{FF2B5EF4-FFF2-40B4-BE49-F238E27FC236}">
                <a16:creationId xmlns:a16="http://schemas.microsoft.com/office/drawing/2014/main" id="{00F1DB17-99B9-D64D-9E79-F2785DB71940}"/>
              </a:ext>
            </a:extLst>
          </p:cNvPr>
          <p:cNvSpPr>
            <a:spLocks noGrp="1"/>
          </p:cNvSpPr>
          <p:nvPr userDrawn="1">
            <p:ph type="body" sz="quarter" idx="27"/>
          </p:nvPr>
        </p:nvSpPr>
        <p:spPr>
          <a:xfrm>
            <a:off x="3704298" y="3416046"/>
            <a:ext cx="1657396" cy="1214956"/>
          </a:xfrm>
        </p:spPr>
        <p:txBody>
          <a:bodyPr lIns="45720" rIns="0" anchor="ctr">
            <a:normAutofit/>
          </a:bodyPr>
          <a:lstStyle>
            <a:lvl1pPr marL="0" indent="0" algn="ctr">
              <a:buNone/>
              <a:defRPr sz="1600" b="1">
                <a:solidFill>
                  <a:schemeClr val="tx1"/>
                </a:solidFill>
              </a:defRPr>
            </a:lvl1pPr>
          </a:lstStyle>
          <a:p>
            <a:pPr lvl="0"/>
            <a:endParaRPr lang="en-US" dirty="0"/>
          </a:p>
        </p:txBody>
      </p:sp>
      <p:sp>
        <p:nvSpPr>
          <p:cNvPr id="18" name="Text Placeholder 7">
            <a:extLst>
              <a:ext uri="{FF2B5EF4-FFF2-40B4-BE49-F238E27FC236}">
                <a16:creationId xmlns:a16="http://schemas.microsoft.com/office/drawing/2014/main" id="{FBEF5552-FAC9-CA44-9A64-0A3624E3EB77}"/>
              </a:ext>
            </a:extLst>
          </p:cNvPr>
          <p:cNvSpPr>
            <a:spLocks noGrp="1"/>
          </p:cNvSpPr>
          <p:nvPr userDrawn="1">
            <p:ph type="body" sz="quarter" idx="28"/>
          </p:nvPr>
        </p:nvSpPr>
        <p:spPr>
          <a:xfrm>
            <a:off x="6782778" y="3416046"/>
            <a:ext cx="1657396" cy="1214956"/>
          </a:xfrm>
        </p:spPr>
        <p:txBody>
          <a:bodyPr lIns="45720" rIns="0" anchor="ctr">
            <a:normAutofit/>
          </a:bodyPr>
          <a:lstStyle>
            <a:lvl1pPr marL="0" indent="0" algn="ctr">
              <a:buNone/>
              <a:defRPr sz="1600" b="1">
                <a:solidFill>
                  <a:schemeClr val="tx1"/>
                </a:solidFill>
              </a:defRPr>
            </a:lvl1pPr>
          </a:lstStyle>
          <a:p>
            <a:pPr lvl="0"/>
            <a:endParaRPr lang="en-US" dirty="0"/>
          </a:p>
        </p:txBody>
      </p:sp>
      <p:sp>
        <p:nvSpPr>
          <p:cNvPr id="19" name="Text Placeholder 7">
            <a:extLst>
              <a:ext uri="{FF2B5EF4-FFF2-40B4-BE49-F238E27FC236}">
                <a16:creationId xmlns:a16="http://schemas.microsoft.com/office/drawing/2014/main" id="{31BDCBAA-2928-1A48-AAD3-A21BEFFB0924}"/>
              </a:ext>
            </a:extLst>
          </p:cNvPr>
          <p:cNvSpPr>
            <a:spLocks noGrp="1"/>
          </p:cNvSpPr>
          <p:nvPr userDrawn="1">
            <p:ph type="body" sz="quarter" idx="29"/>
          </p:nvPr>
        </p:nvSpPr>
        <p:spPr>
          <a:xfrm>
            <a:off x="9617418" y="3416046"/>
            <a:ext cx="1657396" cy="1214956"/>
          </a:xfrm>
        </p:spPr>
        <p:txBody>
          <a:bodyPr lIns="45720" rIns="0" anchor="ctr">
            <a:normAutofit/>
          </a:bodyPr>
          <a:lstStyle>
            <a:lvl1pPr marL="0" indent="0" algn="ctr">
              <a:buNone/>
              <a:defRPr sz="1600" b="1">
                <a:solidFill>
                  <a:schemeClr val="tx1"/>
                </a:solidFill>
              </a:defRPr>
            </a:lvl1pPr>
          </a:lstStyle>
          <a:p>
            <a:pPr lvl="0"/>
            <a:endParaRPr lang="en-US" dirty="0"/>
          </a:p>
        </p:txBody>
      </p:sp>
      <p:sp>
        <p:nvSpPr>
          <p:cNvPr id="20" name="Text Placeholder 7">
            <a:extLst>
              <a:ext uri="{FF2B5EF4-FFF2-40B4-BE49-F238E27FC236}">
                <a16:creationId xmlns:a16="http://schemas.microsoft.com/office/drawing/2014/main" id="{F4899CE3-0EEE-BF43-8750-D44E8F1F503F}"/>
              </a:ext>
            </a:extLst>
          </p:cNvPr>
          <p:cNvSpPr>
            <a:spLocks noGrp="1"/>
          </p:cNvSpPr>
          <p:nvPr userDrawn="1">
            <p:ph type="body" sz="quarter" idx="30"/>
          </p:nvPr>
        </p:nvSpPr>
        <p:spPr>
          <a:xfrm>
            <a:off x="930618" y="3416046"/>
            <a:ext cx="1657396" cy="1214956"/>
          </a:xfrm>
        </p:spPr>
        <p:txBody>
          <a:bodyPr lIns="45720" rIns="0" anchor="ctr">
            <a:normAutofit/>
          </a:bodyPr>
          <a:lstStyle>
            <a:lvl1pPr marL="0" indent="0" algn="ctr">
              <a:buNone/>
              <a:defRPr sz="1600" b="1">
                <a:solidFill>
                  <a:schemeClr val="tx1"/>
                </a:solidFill>
              </a:defRPr>
            </a:lvl1pPr>
          </a:lstStyle>
          <a:p>
            <a:pPr lvl="0"/>
            <a:endParaRPr lang="en-US" dirty="0"/>
          </a:p>
        </p:txBody>
      </p:sp>
    </p:spTree>
    <p:extLst>
      <p:ext uri="{BB962C8B-B14F-4D97-AF65-F5344CB8AC3E}">
        <p14:creationId xmlns:p14="http://schemas.microsoft.com/office/powerpoint/2010/main" val="1342347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18B5898B-E75C-E540-905E-BB4E542BE3D8}"/>
              </a:ext>
            </a:extLst>
          </p:cNvPr>
          <p:cNvSpPr/>
          <p:nvPr/>
        </p:nvSpPr>
        <p:spPr>
          <a:xfrm>
            <a:off x="3196846" y="767131"/>
            <a:ext cx="8995154" cy="5323737"/>
          </a:xfrm>
          <a:custGeom>
            <a:avLst/>
            <a:gdLst/>
            <a:ahLst/>
            <a:cxnLst>
              <a:cxn ang="0">
                <a:pos x="wd2" y="hd2"/>
              </a:cxn>
              <a:cxn ang="5400000">
                <a:pos x="wd2" y="hd2"/>
              </a:cxn>
              <a:cxn ang="10800000">
                <a:pos x="wd2" y="hd2"/>
              </a:cxn>
              <a:cxn ang="16200000">
                <a:pos x="wd2" y="hd2"/>
              </a:cxn>
            </a:cxnLst>
            <a:rect l="0" t="0" r="r" b="b"/>
            <a:pathLst>
              <a:path w="21589" h="21600" extrusionOk="0">
                <a:moveTo>
                  <a:pt x="19804" y="9247"/>
                </a:moveTo>
                <a:cubicBezTo>
                  <a:pt x="19312" y="9247"/>
                  <a:pt x="18883" y="8694"/>
                  <a:pt x="18750" y="7894"/>
                </a:cubicBezTo>
                <a:cubicBezTo>
                  <a:pt x="18000" y="3342"/>
                  <a:pt x="15530" y="0"/>
                  <a:pt x="12597" y="0"/>
                </a:cubicBezTo>
                <a:cubicBezTo>
                  <a:pt x="9664" y="0"/>
                  <a:pt x="7194" y="3342"/>
                  <a:pt x="6444" y="7894"/>
                </a:cubicBezTo>
                <a:cubicBezTo>
                  <a:pt x="6311" y="8694"/>
                  <a:pt x="5882" y="9247"/>
                  <a:pt x="5390" y="9247"/>
                </a:cubicBezTo>
                <a:lnTo>
                  <a:pt x="5054" y="9247"/>
                </a:lnTo>
                <a:cubicBezTo>
                  <a:pt x="4704" y="9247"/>
                  <a:pt x="4382" y="8957"/>
                  <a:pt x="4174" y="8482"/>
                </a:cubicBezTo>
                <a:cubicBezTo>
                  <a:pt x="3754" y="7516"/>
                  <a:pt x="3075" y="6890"/>
                  <a:pt x="2311" y="6890"/>
                </a:cubicBezTo>
                <a:cubicBezTo>
                  <a:pt x="1031" y="6890"/>
                  <a:pt x="-11" y="8675"/>
                  <a:pt x="0" y="10839"/>
                </a:cubicBezTo>
                <a:cubicBezTo>
                  <a:pt x="12" y="12979"/>
                  <a:pt x="1043" y="14710"/>
                  <a:pt x="2314" y="14710"/>
                </a:cubicBezTo>
                <a:cubicBezTo>
                  <a:pt x="3082" y="14710"/>
                  <a:pt x="3760" y="14077"/>
                  <a:pt x="4181" y="13103"/>
                </a:cubicBezTo>
                <a:cubicBezTo>
                  <a:pt x="4384" y="12628"/>
                  <a:pt x="4714" y="12353"/>
                  <a:pt x="5061" y="12353"/>
                </a:cubicBezTo>
                <a:lnTo>
                  <a:pt x="5392" y="12353"/>
                </a:lnTo>
                <a:cubicBezTo>
                  <a:pt x="5884" y="12353"/>
                  <a:pt x="6314" y="12906"/>
                  <a:pt x="6446" y="13706"/>
                </a:cubicBezTo>
                <a:cubicBezTo>
                  <a:pt x="7196" y="18258"/>
                  <a:pt x="9667" y="21600"/>
                  <a:pt x="12599" y="21600"/>
                </a:cubicBezTo>
                <a:cubicBezTo>
                  <a:pt x="15532" y="21600"/>
                  <a:pt x="18003" y="18258"/>
                  <a:pt x="18752" y="13706"/>
                </a:cubicBezTo>
                <a:cubicBezTo>
                  <a:pt x="18885" y="12906"/>
                  <a:pt x="19315" y="12353"/>
                  <a:pt x="19806" y="12353"/>
                </a:cubicBezTo>
                <a:lnTo>
                  <a:pt x="21589" y="12353"/>
                </a:lnTo>
                <a:lnTo>
                  <a:pt x="21589" y="9247"/>
                </a:lnTo>
                <a:lnTo>
                  <a:pt x="19804" y="9247"/>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dirty="0"/>
          </a:p>
        </p:txBody>
      </p:sp>
      <p:sp>
        <p:nvSpPr>
          <p:cNvPr id="9" name="Circle">
            <a:extLst>
              <a:ext uri="{FF2B5EF4-FFF2-40B4-BE49-F238E27FC236}">
                <a16:creationId xmlns:a16="http://schemas.microsoft.com/office/drawing/2014/main" id="{036F29FF-8E1E-7442-A2F0-60203D552D0E}"/>
              </a:ext>
            </a:extLst>
          </p:cNvPr>
          <p:cNvSpPr/>
          <p:nvPr/>
        </p:nvSpPr>
        <p:spPr>
          <a:xfrm>
            <a:off x="3406368" y="2671867"/>
            <a:ext cx="1508551" cy="1508550"/>
          </a:xfrm>
          <a:prstGeom prst="ellipse">
            <a:avLst/>
          </a:pr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10BCBDA0-B864-B74C-9926-6B7074A117E9}"/>
              </a:ext>
            </a:extLst>
          </p:cNvPr>
          <p:cNvSpPr>
            <a:spLocks noGrp="1"/>
          </p:cNvSpPr>
          <p:nvPr userDrawn="1">
            <p:ph type="title"/>
          </p:nvPr>
        </p:nvSpPr>
        <p:spPr>
          <a:xfrm>
            <a:off x="838200" y="365129"/>
            <a:ext cx="490279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E02C1315-EF8E-D942-B129-12BFC9A8C3B2}"/>
              </a:ext>
            </a:extLst>
          </p:cNvPr>
          <p:cNvSpPr>
            <a:spLocks noGrp="1"/>
          </p:cNvSpPr>
          <p:nvPr userDrawn="1">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5741F211-41FE-C840-B11B-F2121EABC671}"/>
              </a:ext>
            </a:extLst>
          </p:cNvPr>
          <p:cNvSpPr>
            <a:spLocks noGrp="1"/>
          </p:cNvSpPr>
          <p:nvPr userDrawn="1">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FF957AD7-5150-484C-B880-733C9E7A5E3E}"/>
              </a:ext>
            </a:extLst>
          </p:cNvPr>
          <p:cNvSpPr>
            <a:spLocks noGrp="1"/>
          </p:cNvSpPr>
          <p:nvPr userDrawn="1">
            <p:ph type="sldNum" sz="quarter" idx="12"/>
          </p:nvPr>
        </p:nvSpPr>
        <p:spPr/>
        <p:txBody>
          <a:bodyPr/>
          <a:lstStyle/>
          <a:p>
            <a:fld id="{CE7809C5-EAA0-BC41-804F-8C0058248A03}" type="slidenum">
              <a:rPr lang="en-GB" smtClean="0"/>
              <a:t>‹N°›</a:t>
            </a:fld>
            <a:endParaRPr lang="en-GB"/>
          </a:p>
        </p:txBody>
      </p:sp>
      <p:sp>
        <p:nvSpPr>
          <p:cNvPr id="14" name="Text Placeholder 7">
            <a:extLst>
              <a:ext uri="{FF2B5EF4-FFF2-40B4-BE49-F238E27FC236}">
                <a16:creationId xmlns:a16="http://schemas.microsoft.com/office/drawing/2014/main" id="{1670BACE-636B-974C-95EB-6CB2F0B861E2}"/>
              </a:ext>
            </a:extLst>
          </p:cNvPr>
          <p:cNvSpPr>
            <a:spLocks noGrp="1"/>
          </p:cNvSpPr>
          <p:nvPr>
            <p:ph type="body" sz="quarter" idx="25"/>
          </p:nvPr>
        </p:nvSpPr>
        <p:spPr>
          <a:xfrm>
            <a:off x="3517764" y="2749054"/>
            <a:ext cx="1285757" cy="1350363"/>
          </a:xfrm>
        </p:spPr>
        <p:txBody>
          <a:bodyPr lIns="45720" rIns="0" anchor="ctr">
            <a:normAutofit/>
          </a:bodyPr>
          <a:lstStyle>
            <a:lvl1pPr marL="0" indent="0" algn="ctr">
              <a:buNone/>
              <a:defRPr sz="1600" b="1">
                <a:solidFill>
                  <a:schemeClr val="accent3"/>
                </a:solidFill>
              </a:defRPr>
            </a:lvl1pPr>
          </a:lstStyle>
          <a:p>
            <a:pPr lvl="0"/>
            <a:endParaRPr lang="en-US" dirty="0"/>
          </a:p>
        </p:txBody>
      </p:sp>
      <p:sp>
        <p:nvSpPr>
          <p:cNvPr id="11" name="Freeform 12">
            <a:extLst>
              <a:ext uri="{FF2B5EF4-FFF2-40B4-BE49-F238E27FC236}">
                <a16:creationId xmlns:a16="http://schemas.microsoft.com/office/drawing/2014/main" id="{1E6C8A5F-DA39-481E-9156-38685F13E756}"/>
              </a:ext>
            </a:extLst>
          </p:cNvPr>
          <p:cNvSpPr>
            <a:spLocks noGrp="1"/>
          </p:cNvSpPr>
          <p:nvPr>
            <p:ph type="pic" sz="quarter" idx="13"/>
          </p:nvPr>
        </p:nvSpPr>
        <p:spPr>
          <a:xfrm>
            <a:off x="5992758" y="974748"/>
            <a:ext cx="4902790" cy="4902787"/>
          </a:xfrm>
          <a:custGeom>
            <a:avLst/>
            <a:gdLst>
              <a:gd name="connsiteX0" fmla="*/ 2451395 w 4902790"/>
              <a:gd name="connsiteY0" fmla="*/ 0 h 4902787"/>
              <a:gd name="connsiteX1" fmla="*/ 3405623 w 4902790"/>
              <a:gd name="connsiteY1" fmla="*/ 192480 h 4902787"/>
              <a:gd name="connsiteX2" fmla="*/ 4184622 w 4902790"/>
              <a:gd name="connsiteY2" fmla="*/ 718168 h 4902787"/>
              <a:gd name="connsiteX3" fmla="*/ 4710310 w 4902790"/>
              <a:gd name="connsiteY3" fmla="*/ 1497166 h 4902787"/>
              <a:gd name="connsiteX4" fmla="*/ 4902790 w 4902790"/>
              <a:gd name="connsiteY4" fmla="*/ 2451394 h 4902787"/>
              <a:gd name="connsiteX5" fmla="*/ 4710310 w 4902790"/>
              <a:gd name="connsiteY5" fmla="*/ 3405621 h 4902787"/>
              <a:gd name="connsiteX6" fmla="*/ 4184622 w 4902790"/>
              <a:gd name="connsiteY6" fmla="*/ 4184620 h 4902787"/>
              <a:gd name="connsiteX7" fmla="*/ 3405623 w 4902790"/>
              <a:gd name="connsiteY7" fmla="*/ 4710307 h 4902787"/>
              <a:gd name="connsiteX8" fmla="*/ 2451395 w 4902790"/>
              <a:gd name="connsiteY8" fmla="*/ 4902787 h 4902787"/>
              <a:gd name="connsiteX9" fmla="*/ 1497167 w 4902790"/>
              <a:gd name="connsiteY9" fmla="*/ 4710307 h 4902787"/>
              <a:gd name="connsiteX10" fmla="*/ 718168 w 4902790"/>
              <a:gd name="connsiteY10" fmla="*/ 4184620 h 4902787"/>
              <a:gd name="connsiteX11" fmla="*/ 192480 w 4902790"/>
              <a:gd name="connsiteY11" fmla="*/ 3405621 h 4902787"/>
              <a:gd name="connsiteX12" fmla="*/ 0 w 4902790"/>
              <a:gd name="connsiteY12" fmla="*/ 2451394 h 4902787"/>
              <a:gd name="connsiteX13" fmla="*/ 192480 w 4902790"/>
              <a:gd name="connsiteY13" fmla="*/ 1497166 h 4902787"/>
              <a:gd name="connsiteX14" fmla="*/ 718168 w 4902790"/>
              <a:gd name="connsiteY14" fmla="*/ 718168 h 4902787"/>
              <a:gd name="connsiteX15" fmla="*/ 1497167 w 4902790"/>
              <a:gd name="connsiteY15" fmla="*/ 192480 h 4902787"/>
              <a:gd name="connsiteX16" fmla="*/ 2451395 w 4902790"/>
              <a:gd name="connsiteY16" fmla="*/ 0 h 490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2790" h="4902787">
                <a:moveTo>
                  <a:pt x="2451395" y="0"/>
                </a:moveTo>
                <a:cubicBezTo>
                  <a:pt x="2782787" y="0"/>
                  <a:pt x="3103738" y="64690"/>
                  <a:pt x="3405623" y="192480"/>
                </a:cubicBezTo>
                <a:cubicBezTo>
                  <a:pt x="3697975" y="316184"/>
                  <a:pt x="3959911" y="493230"/>
                  <a:pt x="4184622" y="718168"/>
                </a:cubicBezTo>
                <a:cubicBezTo>
                  <a:pt x="4410468" y="942879"/>
                  <a:pt x="4586606" y="1204815"/>
                  <a:pt x="4710310" y="1497166"/>
                </a:cubicBezTo>
                <a:cubicBezTo>
                  <a:pt x="4838100" y="1799051"/>
                  <a:pt x="4902790" y="2120002"/>
                  <a:pt x="4902790" y="2451394"/>
                </a:cubicBezTo>
                <a:cubicBezTo>
                  <a:pt x="4902790" y="2782786"/>
                  <a:pt x="4838100" y="3103737"/>
                  <a:pt x="4710310" y="3405621"/>
                </a:cubicBezTo>
                <a:cubicBezTo>
                  <a:pt x="4586606" y="3697065"/>
                  <a:pt x="4410468" y="3959001"/>
                  <a:pt x="4184622" y="4184620"/>
                </a:cubicBezTo>
                <a:cubicBezTo>
                  <a:pt x="3959911" y="4410466"/>
                  <a:pt x="3697975" y="4586603"/>
                  <a:pt x="3405623" y="4710307"/>
                </a:cubicBezTo>
                <a:cubicBezTo>
                  <a:pt x="3103738" y="4838098"/>
                  <a:pt x="2782787" y="4902787"/>
                  <a:pt x="2451395" y="4902787"/>
                </a:cubicBezTo>
                <a:cubicBezTo>
                  <a:pt x="2120003" y="4902787"/>
                  <a:pt x="1799052" y="4838098"/>
                  <a:pt x="1497167" y="4710307"/>
                </a:cubicBezTo>
                <a:cubicBezTo>
                  <a:pt x="1205723" y="4586603"/>
                  <a:pt x="943787" y="4409558"/>
                  <a:pt x="718168" y="4184620"/>
                </a:cubicBezTo>
                <a:cubicBezTo>
                  <a:pt x="492322" y="3959909"/>
                  <a:pt x="316185" y="3697973"/>
                  <a:pt x="192480" y="3405621"/>
                </a:cubicBezTo>
                <a:cubicBezTo>
                  <a:pt x="64690" y="3103737"/>
                  <a:pt x="0" y="2782786"/>
                  <a:pt x="0" y="2451394"/>
                </a:cubicBezTo>
                <a:cubicBezTo>
                  <a:pt x="0" y="2120002"/>
                  <a:pt x="64690" y="1799051"/>
                  <a:pt x="192480" y="1497166"/>
                </a:cubicBezTo>
                <a:cubicBezTo>
                  <a:pt x="316185" y="1205723"/>
                  <a:pt x="492322" y="943787"/>
                  <a:pt x="718168" y="718168"/>
                </a:cubicBezTo>
                <a:cubicBezTo>
                  <a:pt x="942879" y="492322"/>
                  <a:pt x="1204815" y="316184"/>
                  <a:pt x="1497167" y="192480"/>
                </a:cubicBezTo>
                <a:cubicBezTo>
                  <a:pt x="1799052" y="64690"/>
                  <a:pt x="2120003" y="0"/>
                  <a:pt x="2451395" y="0"/>
                </a:cubicBezTo>
                <a:close/>
              </a:path>
            </a:pathLst>
          </a:custGeom>
          <a:noFill/>
        </p:spPr>
        <p:txBody>
          <a:bodyPr wrap="square" anchor="ctr">
            <a:noAutofit/>
          </a:bodyPr>
          <a:lstStyle>
            <a:lvl1pPr marL="0" indent="0" algn="ctr">
              <a:buNone/>
              <a:defRPr>
                <a:solidFill>
                  <a:schemeClr val="accent1"/>
                </a:solidFill>
              </a:defRPr>
            </a:lvl1pPr>
          </a:lstStyle>
          <a:p>
            <a:endParaRPr lang="en-US" dirty="0"/>
          </a:p>
        </p:txBody>
      </p:sp>
    </p:spTree>
    <p:extLst>
      <p:ext uri="{BB962C8B-B14F-4D97-AF65-F5344CB8AC3E}">
        <p14:creationId xmlns:p14="http://schemas.microsoft.com/office/powerpoint/2010/main" val="348676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F7FC9D4A-47A6-1246-9361-AFF67B387B67}"/>
              </a:ext>
            </a:extLst>
          </p:cNvPr>
          <p:cNvSpPr/>
          <p:nvPr/>
        </p:nvSpPr>
        <p:spPr>
          <a:xfrm>
            <a:off x="0" y="1747120"/>
            <a:ext cx="12192000" cy="3363760"/>
          </a:xfrm>
          <a:custGeom>
            <a:avLst/>
            <a:gdLst/>
            <a:ahLst/>
            <a:cxnLst>
              <a:cxn ang="0">
                <a:pos x="wd2" y="hd2"/>
              </a:cxn>
              <a:cxn ang="5400000">
                <a:pos x="wd2" y="hd2"/>
              </a:cxn>
              <a:cxn ang="10800000">
                <a:pos x="wd2" y="hd2"/>
              </a:cxn>
              <a:cxn ang="16200000">
                <a:pos x="wd2" y="hd2"/>
              </a:cxn>
            </a:cxnLst>
            <a:rect l="0" t="0" r="r" b="b"/>
            <a:pathLst>
              <a:path w="21600" h="21600" extrusionOk="0">
                <a:moveTo>
                  <a:pt x="20822" y="8342"/>
                </a:moveTo>
                <a:cubicBezTo>
                  <a:pt x="20530" y="8342"/>
                  <a:pt x="20258" y="7785"/>
                  <a:pt x="20115" y="6868"/>
                </a:cubicBezTo>
                <a:cubicBezTo>
                  <a:pt x="19737" y="4440"/>
                  <a:pt x="19018" y="2807"/>
                  <a:pt x="18194" y="2807"/>
                </a:cubicBezTo>
                <a:cubicBezTo>
                  <a:pt x="17370" y="2807"/>
                  <a:pt x="16651" y="4446"/>
                  <a:pt x="16273" y="6868"/>
                </a:cubicBezTo>
                <a:cubicBezTo>
                  <a:pt x="16130" y="7785"/>
                  <a:pt x="15858" y="8342"/>
                  <a:pt x="15566" y="8342"/>
                </a:cubicBezTo>
                <a:lnTo>
                  <a:pt x="15264" y="8342"/>
                </a:lnTo>
                <a:cubicBezTo>
                  <a:pt x="15028" y="8342"/>
                  <a:pt x="14805" y="7969"/>
                  <a:pt x="14651" y="7320"/>
                </a:cubicBezTo>
                <a:cubicBezTo>
                  <a:pt x="14381" y="6195"/>
                  <a:pt x="13985" y="5479"/>
                  <a:pt x="13541" y="5479"/>
                </a:cubicBezTo>
                <a:cubicBezTo>
                  <a:pt x="13097" y="5479"/>
                  <a:pt x="12699" y="6195"/>
                  <a:pt x="12430" y="7320"/>
                </a:cubicBezTo>
                <a:cubicBezTo>
                  <a:pt x="12277" y="7969"/>
                  <a:pt x="12052" y="8342"/>
                  <a:pt x="11818" y="8342"/>
                </a:cubicBezTo>
                <a:lnTo>
                  <a:pt x="11679" y="8342"/>
                </a:lnTo>
                <a:cubicBezTo>
                  <a:pt x="11357" y="8342"/>
                  <a:pt x="11063" y="7651"/>
                  <a:pt x="10938" y="6574"/>
                </a:cubicBezTo>
                <a:cubicBezTo>
                  <a:pt x="10484" y="2709"/>
                  <a:pt x="9426" y="0"/>
                  <a:pt x="8194" y="0"/>
                </a:cubicBezTo>
                <a:cubicBezTo>
                  <a:pt x="6962" y="0"/>
                  <a:pt x="5904" y="2709"/>
                  <a:pt x="5450" y="6574"/>
                </a:cubicBezTo>
                <a:cubicBezTo>
                  <a:pt x="5323" y="7651"/>
                  <a:pt x="5031" y="8342"/>
                  <a:pt x="4709" y="8342"/>
                </a:cubicBezTo>
                <a:lnTo>
                  <a:pt x="4667" y="8342"/>
                </a:lnTo>
                <a:cubicBezTo>
                  <a:pt x="4397" y="8342"/>
                  <a:pt x="4147" y="7846"/>
                  <a:pt x="3995" y="7039"/>
                </a:cubicBezTo>
                <a:cubicBezTo>
                  <a:pt x="3664" y="5284"/>
                  <a:pt x="3107" y="4134"/>
                  <a:pt x="2478" y="4134"/>
                </a:cubicBezTo>
                <a:cubicBezTo>
                  <a:pt x="1848" y="4134"/>
                  <a:pt x="1291" y="5284"/>
                  <a:pt x="960" y="7039"/>
                </a:cubicBezTo>
                <a:cubicBezTo>
                  <a:pt x="808" y="7846"/>
                  <a:pt x="559" y="8342"/>
                  <a:pt x="289" y="8342"/>
                </a:cubicBezTo>
                <a:lnTo>
                  <a:pt x="0" y="8342"/>
                </a:lnTo>
                <a:lnTo>
                  <a:pt x="0" y="13258"/>
                </a:lnTo>
                <a:lnTo>
                  <a:pt x="289" y="13258"/>
                </a:lnTo>
                <a:cubicBezTo>
                  <a:pt x="559" y="13258"/>
                  <a:pt x="808" y="13754"/>
                  <a:pt x="960" y="14561"/>
                </a:cubicBezTo>
                <a:cubicBezTo>
                  <a:pt x="1291" y="16316"/>
                  <a:pt x="1848" y="17466"/>
                  <a:pt x="2478" y="17466"/>
                </a:cubicBezTo>
                <a:cubicBezTo>
                  <a:pt x="3107" y="17466"/>
                  <a:pt x="3664" y="16316"/>
                  <a:pt x="3995" y="14561"/>
                </a:cubicBezTo>
                <a:cubicBezTo>
                  <a:pt x="4147" y="13754"/>
                  <a:pt x="4397" y="13258"/>
                  <a:pt x="4667" y="13258"/>
                </a:cubicBezTo>
                <a:lnTo>
                  <a:pt x="4709" y="13258"/>
                </a:lnTo>
                <a:cubicBezTo>
                  <a:pt x="5031" y="13258"/>
                  <a:pt x="5325" y="13949"/>
                  <a:pt x="5450" y="15026"/>
                </a:cubicBezTo>
                <a:cubicBezTo>
                  <a:pt x="5904" y="18891"/>
                  <a:pt x="6962" y="21600"/>
                  <a:pt x="8194" y="21600"/>
                </a:cubicBezTo>
                <a:cubicBezTo>
                  <a:pt x="9426" y="21600"/>
                  <a:pt x="10484" y="18891"/>
                  <a:pt x="10938" y="15026"/>
                </a:cubicBezTo>
                <a:cubicBezTo>
                  <a:pt x="11065" y="13949"/>
                  <a:pt x="11357" y="13258"/>
                  <a:pt x="11679" y="13258"/>
                </a:cubicBezTo>
                <a:lnTo>
                  <a:pt x="11818" y="13258"/>
                </a:lnTo>
                <a:cubicBezTo>
                  <a:pt x="12054" y="13258"/>
                  <a:pt x="12277" y="13631"/>
                  <a:pt x="12430" y="14280"/>
                </a:cubicBezTo>
                <a:cubicBezTo>
                  <a:pt x="12700" y="15405"/>
                  <a:pt x="13097" y="16121"/>
                  <a:pt x="13541" y="16121"/>
                </a:cubicBezTo>
                <a:cubicBezTo>
                  <a:pt x="13985" y="16121"/>
                  <a:pt x="14383" y="15405"/>
                  <a:pt x="14651" y="14280"/>
                </a:cubicBezTo>
                <a:cubicBezTo>
                  <a:pt x="14805" y="13631"/>
                  <a:pt x="15030" y="13258"/>
                  <a:pt x="15264" y="13258"/>
                </a:cubicBezTo>
                <a:lnTo>
                  <a:pt x="15566" y="13258"/>
                </a:lnTo>
                <a:cubicBezTo>
                  <a:pt x="15858" y="13258"/>
                  <a:pt x="16130" y="13815"/>
                  <a:pt x="16273" y="14732"/>
                </a:cubicBezTo>
                <a:cubicBezTo>
                  <a:pt x="16651" y="17160"/>
                  <a:pt x="17370" y="18793"/>
                  <a:pt x="18194" y="18793"/>
                </a:cubicBezTo>
                <a:cubicBezTo>
                  <a:pt x="19018" y="18793"/>
                  <a:pt x="19737" y="17154"/>
                  <a:pt x="20115" y="14732"/>
                </a:cubicBezTo>
                <a:cubicBezTo>
                  <a:pt x="20258" y="13815"/>
                  <a:pt x="20530" y="13258"/>
                  <a:pt x="20822" y="13258"/>
                </a:cubicBezTo>
                <a:lnTo>
                  <a:pt x="21600" y="13258"/>
                </a:lnTo>
                <a:lnTo>
                  <a:pt x="21600" y="8342"/>
                </a:lnTo>
                <a:lnTo>
                  <a:pt x="20822" y="8342"/>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281DE69F-4C4F-F14A-8A0E-AFF89EDCE18B}"/>
              </a:ext>
            </a:extLst>
          </p:cNvPr>
          <p:cNvSpPr>
            <a:spLocks noGrp="1"/>
          </p:cNvSpPr>
          <p:nvPr userDrawn="1">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2E1719-537D-9841-A52C-F52EE60739C5}"/>
              </a:ext>
            </a:extLst>
          </p:cNvPr>
          <p:cNvSpPr>
            <a:spLocks noGrp="1"/>
          </p:cNvSpPr>
          <p:nvPr userDrawn="1">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E45062E0-9CF9-B34D-864D-0D47E48548D5}"/>
              </a:ext>
            </a:extLst>
          </p:cNvPr>
          <p:cNvSpPr>
            <a:spLocks noGrp="1"/>
          </p:cNvSpPr>
          <p:nvPr userDrawn="1">
            <p:ph type="ftr" sz="quarter" idx="11"/>
          </p:nvPr>
        </p:nvSpPr>
        <p:spPr>
          <a:xfrm>
            <a:off x="4038600" y="6356356"/>
            <a:ext cx="4114800" cy="365125"/>
          </a:xfrm>
        </p:spPr>
        <p:txBody>
          <a:bodyPr/>
          <a:lstStyle/>
          <a:p>
            <a:r>
              <a:rPr lang="en-GB" dirty="0"/>
              <a:t>Your Footer Here</a:t>
            </a:r>
          </a:p>
        </p:txBody>
      </p:sp>
      <p:sp>
        <p:nvSpPr>
          <p:cNvPr id="5" name="Slide Number Placeholder 4">
            <a:extLst>
              <a:ext uri="{FF2B5EF4-FFF2-40B4-BE49-F238E27FC236}">
                <a16:creationId xmlns:a16="http://schemas.microsoft.com/office/drawing/2014/main" id="{C58E63FC-AD4F-314E-BA2E-AFF571F42D71}"/>
              </a:ext>
            </a:extLst>
          </p:cNvPr>
          <p:cNvSpPr>
            <a:spLocks noGrp="1"/>
          </p:cNvSpPr>
          <p:nvPr userDrawn="1">
            <p:ph type="sldNum" sz="quarter" idx="12"/>
          </p:nvPr>
        </p:nvSpPr>
        <p:spPr/>
        <p:txBody>
          <a:bodyPr/>
          <a:lstStyle/>
          <a:p>
            <a:fld id="{CE7809C5-EAA0-BC41-804F-8C0058248A03}" type="slidenum">
              <a:rPr lang="en-GB" smtClean="0"/>
              <a:t>‹N°›</a:t>
            </a:fld>
            <a:endParaRPr lang="en-GB"/>
          </a:p>
        </p:txBody>
      </p:sp>
      <p:sp>
        <p:nvSpPr>
          <p:cNvPr id="27" name="Text Placeholder 7">
            <a:extLst>
              <a:ext uri="{FF2B5EF4-FFF2-40B4-BE49-F238E27FC236}">
                <a16:creationId xmlns:a16="http://schemas.microsoft.com/office/drawing/2014/main" id="{DDE53F85-5A90-FA41-ABB5-A09D4202C0A3}"/>
              </a:ext>
            </a:extLst>
          </p:cNvPr>
          <p:cNvSpPr>
            <a:spLocks noGrp="1"/>
          </p:cNvSpPr>
          <p:nvPr>
            <p:ph type="body" sz="quarter" idx="25"/>
          </p:nvPr>
        </p:nvSpPr>
        <p:spPr>
          <a:xfrm>
            <a:off x="575018" y="4608124"/>
            <a:ext cx="1657396" cy="1508196"/>
          </a:xfrm>
        </p:spPr>
        <p:txBody>
          <a:bodyPr lIns="45720" rIns="0">
            <a:normAutofit/>
          </a:bodyPr>
          <a:lstStyle>
            <a:lvl1pPr marL="0" indent="0" algn="ctr">
              <a:buNone/>
              <a:defRPr sz="1600">
                <a:solidFill>
                  <a:schemeClr val="tx1"/>
                </a:solidFill>
              </a:defRPr>
            </a:lvl1pPr>
          </a:lstStyle>
          <a:p>
            <a:pPr lvl="0"/>
            <a:endParaRPr lang="en-US" dirty="0"/>
          </a:p>
        </p:txBody>
      </p:sp>
      <p:sp>
        <p:nvSpPr>
          <p:cNvPr id="28" name="Text Placeholder 7">
            <a:extLst>
              <a:ext uri="{FF2B5EF4-FFF2-40B4-BE49-F238E27FC236}">
                <a16:creationId xmlns:a16="http://schemas.microsoft.com/office/drawing/2014/main" id="{0FD3D856-6F8B-6C4F-9337-31D6DAAD59F7}"/>
              </a:ext>
            </a:extLst>
          </p:cNvPr>
          <p:cNvSpPr>
            <a:spLocks noGrp="1"/>
          </p:cNvSpPr>
          <p:nvPr>
            <p:ph type="body" sz="quarter" idx="26"/>
          </p:nvPr>
        </p:nvSpPr>
        <p:spPr>
          <a:xfrm>
            <a:off x="6833578" y="4378960"/>
            <a:ext cx="1657396" cy="1737360"/>
          </a:xfrm>
        </p:spPr>
        <p:txBody>
          <a:bodyPr lIns="45720" rIns="0">
            <a:normAutofit/>
          </a:bodyPr>
          <a:lstStyle>
            <a:lvl1pPr marL="0" indent="0" algn="ctr">
              <a:buNone/>
              <a:defRPr sz="1600">
                <a:solidFill>
                  <a:schemeClr val="tx1"/>
                </a:solidFill>
              </a:defRPr>
            </a:lvl1pPr>
          </a:lstStyle>
          <a:p>
            <a:pPr lvl="0"/>
            <a:endParaRPr lang="en-US" dirty="0"/>
          </a:p>
        </p:txBody>
      </p:sp>
      <p:sp>
        <p:nvSpPr>
          <p:cNvPr id="29" name="Text Placeholder 7">
            <a:extLst>
              <a:ext uri="{FF2B5EF4-FFF2-40B4-BE49-F238E27FC236}">
                <a16:creationId xmlns:a16="http://schemas.microsoft.com/office/drawing/2014/main" id="{73A2D79A-2567-1045-A2B2-78BDF14BB756}"/>
              </a:ext>
            </a:extLst>
          </p:cNvPr>
          <p:cNvSpPr>
            <a:spLocks noGrp="1"/>
          </p:cNvSpPr>
          <p:nvPr>
            <p:ph type="body" sz="quarter" idx="27"/>
          </p:nvPr>
        </p:nvSpPr>
        <p:spPr>
          <a:xfrm>
            <a:off x="9444698" y="4901364"/>
            <a:ext cx="1657396" cy="1214956"/>
          </a:xfrm>
        </p:spPr>
        <p:txBody>
          <a:bodyPr lIns="45720" rIns="0">
            <a:normAutofit/>
          </a:bodyPr>
          <a:lstStyle>
            <a:lvl1pPr marL="0" indent="0" algn="ctr">
              <a:buNone/>
              <a:defRPr sz="1600">
                <a:solidFill>
                  <a:schemeClr val="tx1"/>
                </a:solidFill>
              </a:defRPr>
            </a:lvl1pPr>
          </a:lstStyle>
          <a:p>
            <a:pPr lvl="0"/>
            <a:endParaRPr lang="en-US" dirty="0"/>
          </a:p>
        </p:txBody>
      </p:sp>
      <p:sp>
        <p:nvSpPr>
          <p:cNvPr id="30" name="Text Placeholder 7">
            <a:extLst>
              <a:ext uri="{FF2B5EF4-FFF2-40B4-BE49-F238E27FC236}">
                <a16:creationId xmlns:a16="http://schemas.microsoft.com/office/drawing/2014/main" id="{16DB9A9D-C509-2D48-A2FA-2A573D0104EA}"/>
              </a:ext>
            </a:extLst>
          </p:cNvPr>
          <p:cNvSpPr>
            <a:spLocks noGrp="1"/>
          </p:cNvSpPr>
          <p:nvPr>
            <p:ph type="body" sz="quarter" idx="28"/>
          </p:nvPr>
        </p:nvSpPr>
        <p:spPr>
          <a:xfrm>
            <a:off x="3132552" y="5242560"/>
            <a:ext cx="2922808" cy="873760"/>
          </a:xfrm>
        </p:spPr>
        <p:txBody>
          <a:bodyPr lIns="45720" rIns="0">
            <a:normAutofit/>
          </a:bodyPr>
          <a:lstStyle>
            <a:lvl1pPr marL="0" indent="0" algn="ctr">
              <a:buNone/>
              <a:defRPr sz="1600">
                <a:solidFill>
                  <a:schemeClr val="tx1"/>
                </a:solidFill>
              </a:defRPr>
            </a:lvl1pPr>
          </a:lstStyle>
          <a:p>
            <a:pPr lvl="0"/>
            <a:endParaRPr lang="en-US" dirty="0"/>
          </a:p>
        </p:txBody>
      </p:sp>
      <p:sp>
        <p:nvSpPr>
          <p:cNvPr id="19" name="Freeform 22">
            <a:extLst>
              <a:ext uri="{FF2B5EF4-FFF2-40B4-BE49-F238E27FC236}">
                <a16:creationId xmlns:a16="http://schemas.microsoft.com/office/drawing/2014/main" id="{FCA90CFF-5183-46A5-88BD-2FE3D6998AC7}"/>
              </a:ext>
            </a:extLst>
          </p:cNvPr>
          <p:cNvSpPr>
            <a:spLocks noGrp="1"/>
          </p:cNvSpPr>
          <p:nvPr>
            <p:ph type="pic" sz="quarter" idx="15"/>
          </p:nvPr>
        </p:nvSpPr>
        <p:spPr>
          <a:xfrm>
            <a:off x="575019" y="2594727"/>
            <a:ext cx="1657396" cy="1657398"/>
          </a:xfrm>
          <a:custGeom>
            <a:avLst/>
            <a:gdLst>
              <a:gd name="connsiteX0" fmla="*/ 828698 w 1657396"/>
              <a:gd name="connsiteY0" fmla="*/ 0 h 1657398"/>
              <a:gd name="connsiteX1" fmla="*/ 1657396 w 1657396"/>
              <a:gd name="connsiteY1" fmla="*/ 828699 h 1657398"/>
              <a:gd name="connsiteX2" fmla="*/ 828698 w 1657396"/>
              <a:gd name="connsiteY2" fmla="*/ 1657398 h 1657398"/>
              <a:gd name="connsiteX3" fmla="*/ 0 w 1657396"/>
              <a:gd name="connsiteY3" fmla="*/ 828699 h 1657398"/>
              <a:gd name="connsiteX4" fmla="*/ 828698 w 1657396"/>
              <a:gd name="connsiteY4" fmla="*/ 0 h 1657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96" h="1657398">
                <a:moveTo>
                  <a:pt x="828698" y="0"/>
                </a:moveTo>
                <a:cubicBezTo>
                  <a:pt x="1286375" y="0"/>
                  <a:pt x="1657396" y="371021"/>
                  <a:pt x="1657396" y="828699"/>
                </a:cubicBezTo>
                <a:cubicBezTo>
                  <a:pt x="1657396" y="1286377"/>
                  <a:pt x="1286375" y="1657398"/>
                  <a:pt x="828698" y="1657398"/>
                </a:cubicBezTo>
                <a:cubicBezTo>
                  <a:pt x="371021" y="1657398"/>
                  <a:pt x="0" y="1286377"/>
                  <a:pt x="0" y="828699"/>
                </a:cubicBezTo>
                <a:cubicBezTo>
                  <a:pt x="0" y="371021"/>
                  <a:pt x="371021" y="0"/>
                  <a:pt x="828698"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0" name="Freeform 23">
            <a:extLst>
              <a:ext uri="{FF2B5EF4-FFF2-40B4-BE49-F238E27FC236}">
                <a16:creationId xmlns:a16="http://schemas.microsoft.com/office/drawing/2014/main" id="{7F6BB1F5-A882-400D-B9CE-FBB14D090862}"/>
              </a:ext>
            </a:extLst>
          </p:cNvPr>
          <p:cNvSpPr>
            <a:spLocks noGrp="1"/>
          </p:cNvSpPr>
          <p:nvPr>
            <p:ph type="pic" sz="quarter" idx="13"/>
          </p:nvPr>
        </p:nvSpPr>
        <p:spPr>
          <a:xfrm>
            <a:off x="3155936" y="1956641"/>
            <a:ext cx="2944723" cy="2944723"/>
          </a:xfrm>
          <a:custGeom>
            <a:avLst/>
            <a:gdLst>
              <a:gd name="connsiteX0" fmla="*/ 1472362 w 2944723"/>
              <a:gd name="connsiteY0" fmla="*/ 0 h 2944723"/>
              <a:gd name="connsiteX1" fmla="*/ 2513239 w 2944723"/>
              <a:gd name="connsiteY1" fmla="*/ 431484 h 2944723"/>
              <a:gd name="connsiteX2" fmla="*/ 2944723 w 2944723"/>
              <a:gd name="connsiteY2" fmla="*/ 1472362 h 2944723"/>
              <a:gd name="connsiteX3" fmla="*/ 2513239 w 2944723"/>
              <a:gd name="connsiteY3" fmla="*/ 2513239 h 2944723"/>
              <a:gd name="connsiteX4" fmla="*/ 1472362 w 2944723"/>
              <a:gd name="connsiteY4" fmla="*/ 2944723 h 2944723"/>
              <a:gd name="connsiteX5" fmla="*/ 431484 w 2944723"/>
              <a:gd name="connsiteY5" fmla="*/ 2513239 h 2944723"/>
              <a:gd name="connsiteX6" fmla="*/ 0 w 2944723"/>
              <a:gd name="connsiteY6" fmla="*/ 1472362 h 2944723"/>
              <a:gd name="connsiteX7" fmla="*/ 431484 w 2944723"/>
              <a:gd name="connsiteY7" fmla="*/ 431484 h 2944723"/>
              <a:gd name="connsiteX8" fmla="*/ 1472362 w 2944723"/>
              <a:gd name="connsiteY8" fmla="*/ 0 h 294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4723" h="2944723">
                <a:moveTo>
                  <a:pt x="1472362" y="0"/>
                </a:moveTo>
                <a:cubicBezTo>
                  <a:pt x="1865673" y="0"/>
                  <a:pt x="2235263" y="152417"/>
                  <a:pt x="2513239" y="431484"/>
                </a:cubicBezTo>
                <a:cubicBezTo>
                  <a:pt x="2791352" y="709460"/>
                  <a:pt x="2944723" y="1079050"/>
                  <a:pt x="2944723" y="1472362"/>
                </a:cubicBezTo>
                <a:cubicBezTo>
                  <a:pt x="2944723" y="1865673"/>
                  <a:pt x="2791352" y="2235263"/>
                  <a:pt x="2513239" y="2513239"/>
                </a:cubicBezTo>
                <a:cubicBezTo>
                  <a:pt x="2235263" y="2791352"/>
                  <a:pt x="1865673" y="2944723"/>
                  <a:pt x="1472362" y="2944723"/>
                </a:cubicBezTo>
                <a:cubicBezTo>
                  <a:pt x="1079050" y="2944723"/>
                  <a:pt x="709460" y="2791352"/>
                  <a:pt x="431484" y="2513239"/>
                </a:cubicBezTo>
                <a:cubicBezTo>
                  <a:pt x="153371" y="2235263"/>
                  <a:pt x="0" y="1865673"/>
                  <a:pt x="0" y="1472362"/>
                </a:cubicBezTo>
                <a:cubicBezTo>
                  <a:pt x="0" y="1079050"/>
                  <a:pt x="153371" y="709460"/>
                  <a:pt x="431484" y="431484"/>
                </a:cubicBezTo>
                <a:cubicBezTo>
                  <a:pt x="709460" y="153371"/>
                  <a:pt x="1079050" y="0"/>
                  <a:pt x="1472362" y="0"/>
                </a:cubicBezTo>
                <a:close/>
              </a:path>
            </a:pathLst>
          </a:custGeom>
          <a:noFill/>
        </p:spPr>
        <p:txBody>
          <a:bodyPr wrap="square" anchor="ctr">
            <a:noAutofit/>
          </a:bodyPr>
          <a:lstStyle>
            <a:lvl1pPr marL="0" indent="0" algn="ctr">
              <a:buNone/>
              <a:defRPr>
                <a:solidFill>
                  <a:schemeClr val="accent1"/>
                </a:solidFill>
              </a:defRPr>
            </a:lvl1pPr>
          </a:lstStyle>
          <a:p>
            <a:endParaRPr lang="en-US" dirty="0"/>
          </a:p>
        </p:txBody>
      </p:sp>
      <p:sp>
        <p:nvSpPr>
          <p:cNvPr id="21" name="Freeform 24">
            <a:extLst>
              <a:ext uri="{FF2B5EF4-FFF2-40B4-BE49-F238E27FC236}">
                <a16:creationId xmlns:a16="http://schemas.microsoft.com/office/drawing/2014/main" id="{71CBCDE1-924D-4270-ADB6-9D4135B76F59}"/>
              </a:ext>
            </a:extLst>
          </p:cNvPr>
          <p:cNvSpPr>
            <a:spLocks noGrp="1"/>
          </p:cNvSpPr>
          <p:nvPr>
            <p:ph type="pic" sz="quarter" idx="16"/>
          </p:nvPr>
        </p:nvSpPr>
        <p:spPr>
          <a:xfrm>
            <a:off x="7032071" y="2804248"/>
            <a:ext cx="1238078" cy="1238078"/>
          </a:xfrm>
          <a:custGeom>
            <a:avLst/>
            <a:gdLst>
              <a:gd name="connsiteX0" fmla="*/ 619039 w 1238078"/>
              <a:gd name="connsiteY0" fmla="*/ 0 h 1238078"/>
              <a:gd name="connsiteX1" fmla="*/ 1238078 w 1238078"/>
              <a:gd name="connsiteY1" fmla="*/ 619039 h 1238078"/>
              <a:gd name="connsiteX2" fmla="*/ 619039 w 1238078"/>
              <a:gd name="connsiteY2" fmla="*/ 1238078 h 1238078"/>
              <a:gd name="connsiteX3" fmla="*/ 0 w 1238078"/>
              <a:gd name="connsiteY3" fmla="*/ 619039 h 1238078"/>
              <a:gd name="connsiteX4" fmla="*/ 619039 w 1238078"/>
              <a:gd name="connsiteY4" fmla="*/ 0 h 1238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078" h="1238078">
                <a:moveTo>
                  <a:pt x="619039" y="0"/>
                </a:moveTo>
                <a:cubicBezTo>
                  <a:pt x="960925" y="0"/>
                  <a:pt x="1238078" y="277153"/>
                  <a:pt x="1238078" y="619039"/>
                </a:cubicBezTo>
                <a:cubicBezTo>
                  <a:pt x="1238078" y="960925"/>
                  <a:pt x="960925" y="1238078"/>
                  <a:pt x="619039" y="1238078"/>
                </a:cubicBezTo>
                <a:cubicBezTo>
                  <a:pt x="277153" y="1238078"/>
                  <a:pt x="0" y="960925"/>
                  <a:pt x="0" y="619039"/>
                </a:cubicBezTo>
                <a:cubicBezTo>
                  <a:pt x="0" y="277153"/>
                  <a:pt x="277153" y="0"/>
                  <a:pt x="619039"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2" name="Freeform 25">
            <a:extLst>
              <a:ext uri="{FF2B5EF4-FFF2-40B4-BE49-F238E27FC236}">
                <a16:creationId xmlns:a16="http://schemas.microsoft.com/office/drawing/2014/main" id="{437DD098-0D39-4D51-925F-89BF3AF391F5}"/>
              </a:ext>
            </a:extLst>
          </p:cNvPr>
          <p:cNvSpPr>
            <a:spLocks noGrp="1"/>
          </p:cNvSpPr>
          <p:nvPr>
            <p:ph type="pic" sz="quarter" idx="14"/>
          </p:nvPr>
        </p:nvSpPr>
        <p:spPr>
          <a:xfrm>
            <a:off x="9241565" y="2394729"/>
            <a:ext cx="2070447" cy="2070447"/>
          </a:xfrm>
          <a:custGeom>
            <a:avLst/>
            <a:gdLst>
              <a:gd name="connsiteX0" fmla="*/ 1035224 w 2070447"/>
              <a:gd name="connsiteY0" fmla="*/ 0 h 2070447"/>
              <a:gd name="connsiteX1" fmla="*/ 1767548 w 2070447"/>
              <a:gd name="connsiteY1" fmla="*/ 302899 h 2070447"/>
              <a:gd name="connsiteX2" fmla="*/ 2070447 w 2070447"/>
              <a:gd name="connsiteY2" fmla="*/ 1035224 h 2070447"/>
              <a:gd name="connsiteX3" fmla="*/ 1767548 w 2070447"/>
              <a:gd name="connsiteY3" fmla="*/ 1767548 h 2070447"/>
              <a:gd name="connsiteX4" fmla="*/ 1035224 w 2070447"/>
              <a:gd name="connsiteY4" fmla="*/ 2070447 h 2070447"/>
              <a:gd name="connsiteX5" fmla="*/ 302899 w 2070447"/>
              <a:gd name="connsiteY5" fmla="*/ 1767548 h 2070447"/>
              <a:gd name="connsiteX6" fmla="*/ 0 w 2070447"/>
              <a:gd name="connsiteY6" fmla="*/ 1035224 h 2070447"/>
              <a:gd name="connsiteX7" fmla="*/ 302899 w 2070447"/>
              <a:gd name="connsiteY7" fmla="*/ 302899 h 2070447"/>
              <a:gd name="connsiteX8" fmla="*/ 1035224 w 2070447"/>
              <a:gd name="connsiteY8" fmla="*/ 0 h 207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447" h="2070447">
                <a:moveTo>
                  <a:pt x="1035224" y="0"/>
                </a:moveTo>
                <a:cubicBezTo>
                  <a:pt x="1312338" y="0"/>
                  <a:pt x="1572390" y="107644"/>
                  <a:pt x="1767548" y="302899"/>
                </a:cubicBezTo>
                <a:cubicBezTo>
                  <a:pt x="1962803" y="498058"/>
                  <a:pt x="2070447" y="758110"/>
                  <a:pt x="2070447" y="1035224"/>
                </a:cubicBezTo>
                <a:cubicBezTo>
                  <a:pt x="2070447" y="1312338"/>
                  <a:pt x="1962803" y="1572390"/>
                  <a:pt x="1767548" y="1767548"/>
                </a:cubicBezTo>
                <a:cubicBezTo>
                  <a:pt x="1571431" y="1962803"/>
                  <a:pt x="1312338" y="2070447"/>
                  <a:pt x="1035224" y="2070447"/>
                </a:cubicBezTo>
                <a:cubicBezTo>
                  <a:pt x="758110" y="2070447"/>
                  <a:pt x="498058" y="1963762"/>
                  <a:pt x="302899" y="1767548"/>
                </a:cubicBezTo>
                <a:cubicBezTo>
                  <a:pt x="107644" y="1571431"/>
                  <a:pt x="0" y="1312338"/>
                  <a:pt x="0" y="1035224"/>
                </a:cubicBezTo>
                <a:cubicBezTo>
                  <a:pt x="0" y="758110"/>
                  <a:pt x="106686" y="498058"/>
                  <a:pt x="302899" y="302899"/>
                </a:cubicBezTo>
                <a:cubicBezTo>
                  <a:pt x="499016" y="107644"/>
                  <a:pt x="758110" y="0"/>
                  <a:pt x="1035224"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33839811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362ADB60-3413-544D-A2AB-05C462B14100}"/>
              </a:ext>
            </a:extLst>
          </p:cNvPr>
          <p:cNvSpPr/>
          <p:nvPr/>
        </p:nvSpPr>
        <p:spPr>
          <a:xfrm>
            <a:off x="516078" y="677115"/>
            <a:ext cx="3655186" cy="6180885"/>
          </a:xfrm>
          <a:custGeom>
            <a:avLst/>
            <a:gdLst/>
            <a:ahLst/>
            <a:cxnLst>
              <a:cxn ang="0">
                <a:pos x="wd2" y="hd2"/>
              </a:cxn>
              <a:cxn ang="5400000">
                <a:pos x="wd2" y="hd2"/>
              </a:cxn>
              <a:cxn ang="10800000">
                <a:pos x="wd2" y="hd2"/>
              </a:cxn>
              <a:cxn ang="16200000">
                <a:pos x="wd2" y="hd2"/>
              </a:cxn>
            </a:cxnLst>
            <a:rect l="0" t="0" r="r" b="b"/>
            <a:pathLst>
              <a:path w="21600" h="21590" extrusionOk="0">
                <a:moveTo>
                  <a:pt x="12353" y="19810"/>
                </a:moveTo>
                <a:cubicBezTo>
                  <a:pt x="12353" y="19318"/>
                  <a:pt x="12905" y="18889"/>
                  <a:pt x="13704" y="18756"/>
                </a:cubicBezTo>
                <a:cubicBezTo>
                  <a:pt x="18257" y="18004"/>
                  <a:pt x="21600" y="15535"/>
                  <a:pt x="21600" y="12601"/>
                </a:cubicBezTo>
                <a:cubicBezTo>
                  <a:pt x="21600" y="9667"/>
                  <a:pt x="18257" y="7199"/>
                  <a:pt x="13704" y="6447"/>
                </a:cubicBezTo>
                <a:cubicBezTo>
                  <a:pt x="12905" y="6314"/>
                  <a:pt x="12353" y="5885"/>
                  <a:pt x="12353" y="5393"/>
                </a:cubicBezTo>
                <a:lnTo>
                  <a:pt x="12353" y="5057"/>
                </a:lnTo>
                <a:cubicBezTo>
                  <a:pt x="12353" y="4707"/>
                  <a:pt x="12640" y="4385"/>
                  <a:pt x="13119" y="4175"/>
                </a:cubicBezTo>
                <a:cubicBezTo>
                  <a:pt x="14087" y="3752"/>
                  <a:pt x="14711" y="3077"/>
                  <a:pt x="14711" y="2312"/>
                </a:cubicBezTo>
                <a:cubicBezTo>
                  <a:pt x="14711" y="1035"/>
                  <a:pt x="12927" y="-10"/>
                  <a:pt x="10761" y="0"/>
                </a:cubicBezTo>
                <a:cubicBezTo>
                  <a:pt x="8616" y="13"/>
                  <a:pt x="6889" y="1041"/>
                  <a:pt x="6889" y="2312"/>
                </a:cubicBezTo>
                <a:cubicBezTo>
                  <a:pt x="6889" y="3080"/>
                  <a:pt x="7519" y="3759"/>
                  <a:pt x="8498" y="4182"/>
                </a:cubicBezTo>
                <a:cubicBezTo>
                  <a:pt x="8971" y="4385"/>
                  <a:pt x="9247" y="4714"/>
                  <a:pt x="9247" y="5060"/>
                </a:cubicBezTo>
                <a:lnTo>
                  <a:pt x="9247" y="5389"/>
                </a:lnTo>
                <a:cubicBezTo>
                  <a:pt x="9247" y="5882"/>
                  <a:pt x="8695" y="6311"/>
                  <a:pt x="7896" y="6444"/>
                </a:cubicBezTo>
                <a:cubicBezTo>
                  <a:pt x="3343" y="7196"/>
                  <a:pt x="0" y="9664"/>
                  <a:pt x="0" y="12598"/>
                </a:cubicBezTo>
                <a:cubicBezTo>
                  <a:pt x="0" y="15532"/>
                  <a:pt x="3343" y="18001"/>
                  <a:pt x="7896" y="18752"/>
                </a:cubicBezTo>
                <a:cubicBezTo>
                  <a:pt x="8695" y="18885"/>
                  <a:pt x="9247" y="19315"/>
                  <a:pt x="9247" y="19807"/>
                </a:cubicBezTo>
                <a:lnTo>
                  <a:pt x="9247" y="21590"/>
                </a:lnTo>
                <a:lnTo>
                  <a:pt x="12353" y="21590"/>
                </a:lnTo>
                <a:lnTo>
                  <a:pt x="12353" y="1981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CE6A8E8E-C7AD-6D43-99D6-70097DB32BA4}"/>
              </a:ext>
            </a:extLst>
          </p:cNvPr>
          <p:cNvSpPr/>
          <p:nvPr/>
        </p:nvSpPr>
        <p:spPr>
          <a:xfrm>
            <a:off x="8020736" y="677115"/>
            <a:ext cx="3655186" cy="6180885"/>
          </a:xfrm>
          <a:custGeom>
            <a:avLst/>
            <a:gdLst/>
            <a:ahLst/>
            <a:cxnLst>
              <a:cxn ang="0">
                <a:pos x="wd2" y="hd2"/>
              </a:cxn>
              <a:cxn ang="5400000">
                <a:pos x="wd2" y="hd2"/>
              </a:cxn>
              <a:cxn ang="10800000">
                <a:pos x="wd2" y="hd2"/>
              </a:cxn>
              <a:cxn ang="16200000">
                <a:pos x="wd2" y="hd2"/>
              </a:cxn>
            </a:cxnLst>
            <a:rect l="0" t="0" r="r" b="b"/>
            <a:pathLst>
              <a:path w="21600" h="21590" extrusionOk="0">
                <a:moveTo>
                  <a:pt x="12353" y="19810"/>
                </a:moveTo>
                <a:cubicBezTo>
                  <a:pt x="12353" y="19318"/>
                  <a:pt x="12905" y="18889"/>
                  <a:pt x="13704" y="18756"/>
                </a:cubicBezTo>
                <a:cubicBezTo>
                  <a:pt x="18257" y="18004"/>
                  <a:pt x="21600" y="15535"/>
                  <a:pt x="21600" y="12601"/>
                </a:cubicBezTo>
                <a:cubicBezTo>
                  <a:pt x="21600" y="9667"/>
                  <a:pt x="18257" y="7199"/>
                  <a:pt x="13704" y="6447"/>
                </a:cubicBezTo>
                <a:cubicBezTo>
                  <a:pt x="12905" y="6314"/>
                  <a:pt x="12353" y="5885"/>
                  <a:pt x="12353" y="5393"/>
                </a:cubicBezTo>
                <a:lnTo>
                  <a:pt x="12353" y="5057"/>
                </a:lnTo>
                <a:cubicBezTo>
                  <a:pt x="12353" y="4707"/>
                  <a:pt x="12640" y="4385"/>
                  <a:pt x="13119" y="4175"/>
                </a:cubicBezTo>
                <a:cubicBezTo>
                  <a:pt x="14087" y="3752"/>
                  <a:pt x="14711" y="3077"/>
                  <a:pt x="14711" y="2312"/>
                </a:cubicBezTo>
                <a:cubicBezTo>
                  <a:pt x="14711" y="1035"/>
                  <a:pt x="12927" y="-10"/>
                  <a:pt x="10761" y="0"/>
                </a:cubicBezTo>
                <a:cubicBezTo>
                  <a:pt x="8616" y="13"/>
                  <a:pt x="6889" y="1041"/>
                  <a:pt x="6889" y="2312"/>
                </a:cubicBezTo>
                <a:cubicBezTo>
                  <a:pt x="6889" y="3080"/>
                  <a:pt x="7519" y="3759"/>
                  <a:pt x="8498" y="4182"/>
                </a:cubicBezTo>
                <a:cubicBezTo>
                  <a:pt x="8971" y="4385"/>
                  <a:pt x="9247" y="4714"/>
                  <a:pt x="9247" y="5060"/>
                </a:cubicBezTo>
                <a:lnTo>
                  <a:pt x="9247" y="5389"/>
                </a:lnTo>
                <a:cubicBezTo>
                  <a:pt x="9247" y="5882"/>
                  <a:pt x="8695" y="6311"/>
                  <a:pt x="7896" y="6444"/>
                </a:cubicBezTo>
                <a:cubicBezTo>
                  <a:pt x="3343" y="7196"/>
                  <a:pt x="0" y="9664"/>
                  <a:pt x="0" y="12598"/>
                </a:cubicBezTo>
                <a:cubicBezTo>
                  <a:pt x="0" y="15532"/>
                  <a:pt x="3343" y="18001"/>
                  <a:pt x="7896" y="18752"/>
                </a:cubicBezTo>
                <a:cubicBezTo>
                  <a:pt x="8695" y="18885"/>
                  <a:pt x="9247" y="19315"/>
                  <a:pt x="9247" y="19807"/>
                </a:cubicBezTo>
                <a:lnTo>
                  <a:pt x="9247" y="21590"/>
                </a:lnTo>
                <a:lnTo>
                  <a:pt x="12353" y="21590"/>
                </a:lnTo>
                <a:lnTo>
                  <a:pt x="12353" y="1981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C7BC31D5-4489-7140-A078-5247735A432B}"/>
              </a:ext>
            </a:extLst>
          </p:cNvPr>
          <p:cNvSpPr/>
          <p:nvPr/>
        </p:nvSpPr>
        <p:spPr>
          <a:xfrm>
            <a:off x="4268407" y="0"/>
            <a:ext cx="3655186" cy="6180885"/>
          </a:xfrm>
          <a:custGeom>
            <a:avLst/>
            <a:gdLst/>
            <a:ahLst/>
            <a:cxnLst>
              <a:cxn ang="0">
                <a:pos x="wd2" y="hd2"/>
              </a:cxn>
              <a:cxn ang="5400000">
                <a:pos x="wd2" y="hd2"/>
              </a:cxn>
              <a:cxn ang="10800000">
                <a:pos x="wd2" y="hd2"/>
              </a:cxn>
              <a:cxn ang="16200000">
                <a:pos x="wd2" y="hd2"/>
              </a:cxn>
            </a:cxnLst>
            <a:rect l="0" t="0" r="r" b="b"/>
            <a:pathLst>
              <a:path w="21600" h="21590" extrusionOk="0">
                <a:moveTo>
                  <a:pt x="9247" y="1780"/>
                </a:moveTo>
                <a:cubicBezTo>
                  <a:pt x="9247" y="2272"/>
                  <a:pt x="8695" y="2701"/>
                  <a:pt x="7896" y="2834"/>
                </a:cubicBezTo>
                <a:cubicBezTo>
                  <a:pt x="3343" y="3586"/>
                  <a:pt x="0" y="6055"/>
                  <a:pt x="0" y="8989"/>
                </a:cubicBezTo>
                <a:cubicBezTo>
                  <a:pt x="0" y="11923"/>
                  <a:pt x="3343" y="14391"/>
                  <a:pt x="7896" y="15143"/>
                </a:cubicBezTo>
                <a:cubicBezTo>
                  <a:pt x="8695" y="15276"/>
                  <a:pt x="9247" y="15705"/>
                  <a:pt x="9247" y="16197"/>
                </a:cubicBezTo>
                <a:lnTo>
                  <a:pt x="9247" y="16533"/>
                </a:lnTo>
                <a:cubicBezTo>
                  <a:pt x="9247" y="16883"/>
                  <a:pt x="8960" y="17205"/>
                  <a:pt x="8481" y="17415"/>
                </a:cubicBezTo>
                <a:cubicBezTo>
                  <a:pt x="7513" y="17838"/>
                  <a:pt x="6889" y="18513"/>
                  <a:pt x="6889" y="19278"/>
                </a:cubicBezTo>
                <a:cubicBezTo>
                  <a:pt x="6889" y="20555"/>
                  <a:pt x="8673" y="21600"/>
                  <a:pt x="10839" y="21590"/>
                </a:cubicBezTo>
                <a:cubicBezTo>
                  <a:pt x="12984" y="21577"/>
                  <a:pt x="14711" y="20549"/>
                  <a:pt x="14711" y="19278"/>
                </a:cubicBezTo>
                <a:cubicBezTo>
                  <a:pt x="14711" y="18510"/>
                  <a:pt x="14081" y="17831"/>
                  <a:pt x="13102" y="17408"/>
                </a:cubicBezTo>
                <a:cubicBezTo>
                  <a:pt x="12629" y="17205"/>
                  <a:pt x="12353" y="16876"/>
                  <a:pt x="12353" y="16530"/>
                </a:cubicBezTo>
                <a:lnTo>
                  <a:pt x="12353" y="16201"/>
                </a:lnTo>
                <a:cubicBezTo>
                  <a:pt x="12353" y="15708"/>
                  <a:pt x="12905" y="15279"/>
                  <a:pt x="13704" y="15146"/>
                </a:cubicBezTo>
                <a:cubicBezTo>
                  <a:pt x="18257" y="14394"/>
                  <a:pt x="21600" y="11926"/>
                  <a:pt x="21600" y="8992"/>
                </a:cubicBezTo>
                <a:cubicBezTo>
                  <a:pt x="21600" y="6058"/>
                  <a:pt x="18257" y="3589"/>
                  <a:pt x="13704" y="2838"/>
                </a:cubicBezTo>
                <a:cubicBezTo>
                  <a:pt x="12905" y="2705"/>
                  <a:pt x="12353" y="2275"/>
                  <a:pt x="12353" y="1783"/>
                </a:cubicBezTo>
                <a:lnTo>
                  <a:pt x="12353" y="0"/>
                </a:lnTo>
                <a:lnTo>
                  <a:pt x="9247" y="0"/>
                </a:lnTo>
                <a:lnTo>
                  <a:pt x="9247" y="178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0E7DBC77-F91B-CC4E-BE05-6C97F0044633}"/>
              </a:ext>
            </a:extLst>
          </p:cNvPr>
          <p:cNvSpPr/>
          <p:nvPr/>
        </p:nvSpPr>
        <p:spPr>
          <a:xfrm>
            <a:off x="668457" y="2600897"/>
            <a:ext cx="3367570" cy="3367570"/>
          </a:xfrm>
          <a:custGeom>
            <a:avLst/>
            <a:gdLst/>
            <a:ahLst/>
            <a:cxnLst>
              <a:cxn ang="0">
                <a:pos x="wd2" y="hd2"/>
              </a:cxn>
              <a:cxn ang="5400000">
                <a:pos x="wd2" y="hd2"/>
              </a:cxn>
              <a:cxn ang="10800000">
                <a:pos x="wd2" y="hd2"/>
              </a:cxn>
              <a:cxn ang="16200000">
                <a:pos x="wd2" y="hd2"/>
              </a:cxn>
            </a:cxnLst>
            <a:rect l="0" t="0" r="r" b="b"/>
            <a:pathLst>
              <a:path w="21600" h="21600" extrusionOk="0">
                <a:moveTo>
                  <a:pt x="20751" y="15003"/>
                </a:moveTo>
                <a:cubicBezTo>
                  <a:pt x="21313" y="13671"/>
                  <a:pt x="21600" y="12254"/>
                  <a:pt x="21600" y="10800"/>
                </a:cubicBezTo>
                <a:cubicBezTo>
                  <a:pt x="21600" y="9340"/>
                  <a:pt x="21313" y="7923"/>
                  <a:pt x="20751" y="6597"/>
                </a:cubicBezTo>
                <a:cubicBezTo>
                  <a:pt x="20207" y="5308"/>
                  <a:pt x="19425" y="4154"/>
                  <a:pt x="18436" y="3164"/>
                </a:cubicBezTo>
                <a:cubicBezTo>
                  <a:pt x="17446" y="2175"/>
                  <a:pt x="16286" y="1393"/>
                  <a:pt x="15003" y="849"/>
                </a:cubicBezTo>
                <a:cubicBezTo>
                  <a:pt x="13671" y="287"/>
                  <a:pt x="12254" y="0"/>
                  <a:pt x="10800" y="0"/>
                </a:cubicBezTo>
                <a:cubicBezTo>
                  <a:pt x="9346" y="0"/>
                  <a:pt x="7923" y="287"/>
                  <a:pt x="6597" y="849"/>
                </a:cubicBezTo>
                <a:cubicBezTo>
                  <a:pt x="5308" y="1393"/>
                  <a:pt x="4154" y="2175"/>
                  <a:pt x="3164" y="3164"/>
                </a:cubicBezTo>
                <a:cubicBezTo>
                  <a:pt x="2175" y="4154"/>
                  <a:pt x="1393" y="5314"/>
                  <a:pt x="849" y="6597"/>
                </a:cubicBezTo>
                <a:cubicBezTo>
                  <a:pt x="287" y="7929"/>
                  <a:pt x="0" y="9346"/>
                  <a:pt x="0" y="10800"/>
                </a:cubicBezTo>
                <a:cubicBezTo>
                  <a:pt x="0" y="12260"/>
                  <a:pt x="287" y="13677"/>
                  <a:pt x="849" y="15003"/>
                </a:cubicBezTo>
                <a:cubicBezTo>
                  <a:pt x="1393" y="16292"/>
                  <a:pt x="2175" y="17446"/>
                  <a:pt x="3164" y="18436"/>
                </a:cubicBezTo>
                <a:cubicBezTo>
                  <a:pt x="4154" y="19425"/>
                  <a:pt x="5314" y="20207"/>
                  <a:pt x="6597" y="20751"/>
                </a:cubicBezTo>
                <a:cubicBezTo>
                  <a:pt x="7929" y="21313"/>
                  <a:pt x="9346" y="21600"/>
                  <a:pt x="10800" y="21600"/>
                </a:cubicBezTo>
                <a:cubicBezTo>
                  <a:pt x="12254" y="21600"/>
                  <a:pt x="13677" y="21313"/>
                  <a:pt x="15003" y="20751"/>
                </a:cubicBezTo>
                <a:cubicBezTo>
                  <a:pt x="16292" y="20207"/>
                  <a:pt x="17446" y="19425"/>
                  <a:pt x="18436" y="18436"/>
                </a:cubicBezTo>
                <a:cubicBezTo>
                  <a:pt x="19425" y="17446"/>
                  <a:pt x="20207" y="16292"/>
                  <a:pt x="20751" y="15003"/>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87E3C193-D5A7-9F49-B7D2-08A321B92ECC}"/>
              </a:ext>
            </a:extLst>
          </p:cNvPr>
          <p:cNvSpPr/>
          <p:nvPr/>
        </p:nvSpPr>
        <p:spPr>
          <a:xfrm>
            <a:off x="8163591" y="2600897"/>
            <a:ext cx="3367570" cy="3367570"/>
          </a:xfrm>
          <a:custGeom>
            <a:avLst/>
            <a:gdLst/>
            <a:ahLst/>
            <a:cxnLst>
              <a:cxn ang="0">
                <a:pos x="wd2" y="hd2"/>
              </a:cxn>
              <a:cxn ang="5400000">
                <a:pos x="wd2" y="hd2"/>
              </a:cxn>
              <a:cxn ang="10800000">
                <a:pos x="wd2" y="hd2"/>
              </a:cxn>
              <a:cxn ang="16200000">
                <a:pos x="wd2" y="hd2"/>
              </a:cxn>
            </a:cxnLst>
            <a:rect l="0" t="0" r="r" b="b"/>
            <a:pathLst>
              <a:path w="21600" h="21600" extrusionOk="0">
                <a:moveTo>
                  <a:pt x="20751" y="15003"/>
                </a:moveTo>
                <a:cubicBezTo>
                  <a:pt x="21313" y="13671"/>
                  <a:pt x="21600" y="12254"/>
                  <a:pt x="21600" y="10800"/>
                </a:cubicBezTo>
                <a:cubicBezTo>
                  <a:pt x="21600" y="9340"/>
                  <a:pt x="21313" y="7923"/>
                  <a:pt x="20751" y="6597"/>
                </a:cubicBezTo>
                <a:cubicBezTo>
                  <a:pt x="20207" y="5308"/>
                  <a:pt x="19425" y="4154"/>
                  <a:pt x="18436" y="3164"/>
                </a:cubicBezTo>
                <a:cubicBezTo>
                  <a:pt x="17446" y="2175"/>
                  <a:pt x="16286" y="1393"/>
                  <a:pt x="15003" y="849"/>
                </a:cubicBezTo>
                <a:cubicBezTo>
                  <a:pt x="13671" y="287"/>
                  <a:pt x="12254" y="0"/>
                  <a:pt x="10800" y="0"/>
                </a:cubicBezTo>
                <a:cubicBezTo>
                  <a:pt x="9340" y="0"/>
                  <a:pt x="7923" y="287"/>
                  <a:pt x="6597" y="849"/>
                </a:cubicBezTo>
                <a:cubicBezTo>
                  <a:pt x="5308" y="1393"/>
                  <a:pt x="4154" y="2175"/>
                  <a:pt x="3164" y="3164"/>
                </a:cubicBezTo>
                <a:cubicBezTo>
                  <a:pt x="2175" y="4154"/>
                  <a:pt x="1393" y="5314"/>
                  <a:pt x="849" y="6597"/>
                </a:cubicBezTo>
                <a:cubicBezTo>
                  <a:pt x="287" y="7929"/>
                  <a:pt x="0" y="9346"/>
                  <a:pt x="0" y="10800"/>
                </a:cubicBezTo>
                <a:cubicBezTo>
                  <a:pt x="0" y="12260"/>
                  <a:pt x="287" y="13677"/>
                  <a:pt x="849" y="15003"/>
                </a:cubicBezTo>
                <a:cubicBezTo>
                  <a:pt x="1393" y="16292"/>
                  <a:pt x="2175" y="17446"/>
                  <a:pt x="3164" y="18436"/>
                </a:cubicBezTo>
                <a:cubicBezTo>
                  <a:pt x="4154" y="19425"/>
                  <a:pt x="5314" y="20207"/>
                  <a:pt x="6597" y="20751"/>
                </a:cubicBezTo>
                <a:cubicBezTo>
                  <a:pt x="7929" y="21313"/>
                  <a:pt x="9346" y="21600"/>
                  <a:pt x="10800" y="21600"/>
                </a:cubicBezTo>
                <a:cubicBezTo>
                  <a:pt x="12260" y="21600"/>
                  <a:pt x="13677" y="21313"/>
                  <a:pt x="15003" y="20751"/>
                </a:cubicBezTo>
                <a:cubicBezTo>
                  <a:pt x="16292" y="20207"/>
                  <a:pt x="17446" y="19425"/>
                  <a:pt x="18436" y="18436"/>
                </a:cubicBezTo>
                <a:cubicBezTo>
                  <a:pt x="19425" y="17446"/>
                  <a:pt x="20207" y="16292"/>
                  <a:pt x="20751" y="15003"/>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5989C5E3-E314-D447-8DCF-5BC175F6AF67}"/>
              </a:ext>
            </a:extLst>
          </p:cNvPr>
          <p:cNvSpPr/>
          <p:nvPr/>
        </p:nvSpPr>
        <p:spPr>
          <a:xfrm>
            <a:off x="4401738" y="896159"/>
            <a:ext cx="3367570" cy="3367570"/>
          </a:xfrm>
          <a:custGeom>
            <a:avLst/>
            <a:gdLst/>
            <a:ahLst/>
            <a:cxnLst>
              <a:cxn ang="0">
                <a:pos x="wd2" y="hd2"/>
              </a:cxn>
              <a:cxn ang="5400000">
                <a:pos x="wd2" y="hd2"/>
              </a:cxn>
              <a:cxn ang="10800000">
                <a:pos x="wd2" y="hd2"/>
              </a:cxn>
              <a:cxn ang="16200000">
                <a:pos x="wd2" y="hd2"/>
              </a:cxn>
            </a:cxnLst>
            <a:rect l="0" t="0" r="r" b="b"/>
            <a:pathLst>
              <a:path w="21600" h="21600" extrusionOk="0">
                <a:moveTo>
                  <a:pt x="849" y="6597"/>
                </a:moveTo>
                <a:cubicBezTo>
                  <a:pt x="287" y="7929"/>
                  <a:pt x="0" y="9346"/>
                  <a:pt x="0" y="10800"/>
                </a:cubicBezTo>
                <a:cubicBezTo>
                  <a:pt x="0" y="12254"/>
                  <a:pt x="287" y="13677"/>
                  <a:pt x="849" y="15003"/>
                </a:cubicBezTo>
                <a:cubicBezTo>
                  <a:pt x="1393" y="16292"/>
                  <a:pt x="2175" y="17446"/>
                  <a:pt x="3164" y="18436"/>
                </a:cubicBezTo>
                <a:cubicBezTo>
                  <a:pt x="4154" y="19425"/>
                  <a:pt x="5314" y="20207"/>
                  <a:pt x="6597" y="20751"/>
                </a:cubicBezTo>
                <a:cubicBezTo>
                  <a:pt x="7929" y="21313"/>
                  <a:pt x="9346" y="21600"/>
                  <a:pt x="10800" y="21600"/>
                </a:cubicBezTo>
                <a:cubicBezTo>
                  <a:pt x="12260" y="21600"/>
                  <a:pt x="13677" y="21313"/>
                  <a:pt x="15003" y="20751"/>
                </a:cubicBezTo>
                <a:cubicBezTo>
                  <a:pt x="16292" y="20207"/>
                  <a:pt x="17446" y="19425"/>
                  <a:pt x="18436" y="18436"/>
                </a:cubicBezTo>
                <a:cubicBezTo>
                  <a:pt x="19425" y="17446"/>
                  <a:pt x="20207" y="16286"/>
                  <a:pt x="20751" y="15003"/>
                </a:cubicBezTo>
                <a:cubicBezTo>
                  <a:pt x="21313" y="13671"/>
                  <a:pt x="21600" y="12254"/>
                  <a:pt x="21600" y="10800"/>
                </a:cubicBezTo>
                <a:cubicBezTo>
                  <a:pt x="21600" y="9346"/>
                  <a:pt x="21313" y="7923"/>
                  <a:pt x="20751" y="6597"/>
                </a:cubicBezTo>
                <a:cubicBezTo>
                  <a:pt x="20207" y="5308"/>
                  <a:pt x="19425" y="4154"/>
                  <a:pt x="18436" y="3164"/>
                </a:cubicBezTo>
                <a:cubicBezTo>
                  <a:pt x="17446" y="2175"/>
                  <a:pt x="16286" y="1393"/>
                  <a:pt x="15003" y="849"/>
                </a:cubicBezTo>
                <a:cubicBezTo>
                  <a:pt x="13671" y="287"/>
                  <a:pt x="12254" y="0"/>
                  <a:pt x="10800" y="0"/>
                </a:cubicBezTo>
                <a:cubicBezTo>
                  <a:pt x="9340" y="0"/>
                  <a:pt x="7923" y="287"/>
                  <a:pt x="6597" y="849"/>
                </a:cubicBezTo>
                <a:cubicBezTo>
                  <a:pt x="5308" y="1393"/>
                  <a:pt x="4154" y="2175"/>
                  <a:pt x="3164" y="3164"/>
                </a:cubicBezTo>
                <a:cubicBezTo>
                  <a:pt x="2175" y="4160"/>
                  <a:pt x="1393" y="5314"/>
                  <a:pt x="849" y="6597"/>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3" name="Date Placeholder 2">
            <a:extLst>
              <a:ext uri="{FF2B5EF4-FFF2-40B4-BE49-F238E27FC236}">
                <a16:creationId xmlns:a16="http://schemas.microsoft.com/office/drawing/2014/main" id="{9555B4D5-419B-4D4C-9CA3-EC85BF18C943}"/>
              </a:ext>
            </a:extLst>
          </p:cNvPr>
          <p:cNvSpPr>
            <a:spLocks noGrp="1"/>
          </p:cNvSpPr>
          <p:nvPr userDrawn="1">
            <p:ph type="dt" sz="half" idx="10"/>
          </p:nvPr>
        </p:nvSpPr>
        <p:spPr>
          <a:xfrm>
            <a:off x="838200" y="6356356"/>
            <a:ext cx="1102360" cy="365125"/>
          </a:xfrm>
        </p:spPr>
        <p:txBody>
          <a:bodyPr/>
          <a:lstStyle/>
          <a:p>
            <a:r>
              <a:rPr lang="en-US"/>
              <a:t>Date</a:t>
            </a:r>
            <a:endParaRPr lang="en-GB" dirty="0"/>
          </a:p>
        </p:txBody>
      </p:sp>
      <p:sp>
        <p:nvSpPr>
          <p:cNvPr id="4" name="Footer Placeholder 3">
            <a:extLst>
              <a:ext uri="{FF2B5EF4-FFF2-40B4-BE49-F238E27FC236}">
                <a16:creationId xmlns:a16="http://schemas.microsoft.com/office/drawing/2014/main" id="{7D88E997-DEDB-344B-A423-1ADDF436E3BF}"/>
              </a:ext>
            </a:extLst>
          </p:cNvPr>
          <p:cNvSpPr>
            <a:spLocks noGrp="1"/>
          </p:cNvSpPr>
          <p:nvPr userDrawn="1">
            <p:ph type="ftr" sz="quarter" idx="11"/>
          </p:nvPr>
        </p:nvSpPr>
        <p:spPr>
          <a:xfrm>
            <a:off x="2773680" y="6356356"/>
            <a:ext cx="6644640" cy="365125"/>
          </a:xfrm>
        </p:spPr>
        <p:txBody>
          <a:bodyPr/>
          <a:lstStyle/>
          <a:p>
            <a:r>
              <a:rPr lang="en-GB" dirty="0"/>
              <a:t>Your Footer Here</a:t>
            </a:r>
          </a:p>
        </p:txBody>
      </p:sp>
      <p:sp>
        <p:nvSpPr>
          <p:cNvPr id="5" name="Slide Number Placeholder 4">
            <a:extLst>
              <a:ext uri="{FF2B5EF4-FFF2-40B4-BE49-F238E27FC236}">
                <a16:creationId xmlns:a16="http://schemas.microsoft.com/office/drawing/2014/main" id="{D5BB3FC7-69EE-7540-BD7E-7C68F9D717D4}"/>
              </a:ext>
            </a:extLst>
          </p:cNvPr>
          <p:cNvSpPr>
            <a:spLocks noGrp="1"/>
          </p:cNvSpPr>
          <p:nvPr userDrawn="1">
            <p:ph type="sldNum" sz="quarter" idx="12"/>
          </p:nvPr>
        </p:nvSpPr>
        <p:spPr>
          <a:xfrm>
            <a:off x="10251440" y="6356356"/>
            <a:ext cx="1102360" cy="365125"/>
          </a:xfrm>
        </p:spPr>
        <p:txBody>
          <a:bodyPr/>
          <a:lstStyle/>
          <a:p>
            <a:fld id="{CE7809C5-EAA0-BC41-804F-8C0058248A03}" type="slidenum">
              <a:rPr lang="en-GB" smtClean="0"/>
              <a:t>‹N°›</a:t>
            </a:fld>
            <a:endParaRPr lang="en-GB"/>
          </a:p>
        </p:txBody>
      </p:sp>
      <p:sp>
        <p:nvSpPr>
          <p:cNvPr id="26" name="Text Placeholder 7">
            <a:extLst>
              <a:ext uri="{FF2B5EF4-FFF2-40B4-BE49-F238E27FC236}">
                <a16:creationId xmlns:a16="http://schemas.microsoft.com/office/drawing/2014/main" id="{0ED3F666-917F-5C4D-AE8F-8787BF054DF6}"/>
              </a:ext>
            </a:extLst>
          </p:cNvPr>
          <p:cNvSpPr>
            <a:spLocks noGrp="1"/>
          </p:cNvSpPr>
          <p:nvPr>
            <p:ph type="body" sz="quarter" idx="24" hasCustomPrompt="1"/>
          </p:nvPr>
        </p:nvSpPr>
        <p:spPr>
          <a:xfrm>
            <a:off x="791411" y="3690330"/>
            <a:ext cx="2998270" cy="424470"/>
          </a:xfrm>
        </p:spPr>
        <p:txBody>
          <a:bodyPr lIns="45720" rIns="0">
            <a:normAutofit/>
          </a:bodyPr>
          <a:lstStyle>
            <a:lvl1pPr marL="0" indent="0" algn="ctr">
              <a:buNone/>
              <a:defRPr sz="2400">
                <a:solidFill>
                  <a:schemeClr val="accent5"/>
                </a:solidFill>
              </a:defRPr>
            </a:lvl1pPr>
          </a:lstStyle>
          <a:p>
            <a:pPr lvl="0"/>
            <a:r>
              <a:rPr lang="en-US" dirty="0"/>
              <a:t>Job Title Here</a:t>
            </a:r>
          </a:p>
        </p:txBody>
      </p:sp>
      <p:sp>
        <p:nvSpPr>
          <p:cNvPr id="27" name="Text Placeholder 7">
            <a:extLst>
              <a:ext uri="{FF2B5EF4-FFF2-40B4-BE49-F238E27FC236}">
                <a16:creationId xmlns:a16="http://schemas.microsoft.com/office/drawing/2014/main" id="{BAAAC5F2-7221-A246-9806-8D7FE45CE397}"/>
              </a:ext>
            </a:extLst>
          </p:cNvPr>
          <p:cNvSpPr>
            <a:spLocks noGrp="1"/>
          </p:cNvSpPr>
          <p:nvPr>
            <p:ph type="body" sz="quarter" idx="25"/>
          </p:nvPr>
        </p:nvSpPr>
        <p:spPr>
          <a:xfrm>
            <a:off x="990083" y="4165600"/>
            <a:ext cx="2552270" cy="1689100"/>
          </a:xfrm>
        </p:spPr>
        <p:txBody>
          <a:bodyPr lIns="45720" rIns="0">
            <a:normAutofit/>
          </a:bodyPr>
          <a:lstStyle>
            <a:lvl1pPr marL="0" indent="0" algn="ctr">
              <a:buNone/>
              <a:defRPr sz="1600">
                <a:solidFill>
                  <a:schemeClr val="tx1"/>
                </a:solidFill>
              </a:defRPr>
            </a:lvl1pPr>
          </a:lstStyle>
          <a:p>
            <a:pPr lvl="0"/>
            <a:endParaRPr lang="en-US" dirty="0"/>
          </a:p>
        </p:txBody>
      </p:sp>
      <p:sp>
        <p:nvSpPr>
          <p:cNvPr id="28" name="Text Placeholder 7">
            <a:extLst>
              <a:ext uri="{FF2B5EF4-FFF2-40B4-BE49-F238E27FC236}">
                <a16:creationId xmlns:a16="http://schemas.microsoft.com/office/drawing/2014/main" id="{599ACBBD-C55C-6C48-801A-3F180B24C74C}"/>
              </a:ext>
            </a:extLst>
          </p:cNvPr>
          <p:cNvSpPr>
            <a:spLocks noGrp="1"/>
          </p:cNvSpPr>
          <p:nvPr>
            <p:ph type="body" sz="quarter" idx="31" hasCustomPrompt="1"/>
          </p:nvPr>
        </p:nvSpPr>
        <p:spPr>
          <a:xfrm>
            <a:off x="1021168" y="3015043"/>
            <a:ext cx="2537290" cy="552450"/>
          </a:xfrm>
        </p:spPr>
        <p:txBody>
          <a:bodyPr lIns="45720" rIns="0">
            <a:normAutofit/>
          </a:bodyPr>
          <a:lstStyle>
            <a:lvl1pPr marL="0" indent="0" algn="ctr">
              <a:buNone/>
              <a:defRPr sz="3200" b="1">
                <a:solidFill>
                  <a:schemeClr val="tx1"/>
                </a:solidFill>
              </a:defRPr>
            </a:lvl1pPr>
          </a:lstStyle>
          <a:p>
            <a:pPr lvl="0"/>
            <a:r>
              <a:rPr lang="en-US" dirty="0"/>
              <a:t>NAME Here</a:t>
            </a:r>
          </a:p>
        </p:txBody>
      </p:sp>
      <p:sp>
        <p:nvSpPr>
          <p:cNvPr id="29" name="Text Placeholder 7">
            <a:extLst>
              <a:ext uri="{FF2B5EF4-FFF2-40B4-BE49-F238E27FC236}">
                <a16:creationId xmlns:a16="http://schemas.microsoft.com/office/drawing/2014/main" id="{9DCBA392-75E7-D242-9DB5-ADD71A448CC4}"/>
              </a:ext>
            </a:extLst>
          </p:cNvPr>
          <p:cNvSpPr>
            <a:spLocks noGrp="1"/>
          </p:cNvSpPr>
          <p:nvPr>
            <p:ph type="body" sz="quarter" idx="32" hasCustomPrompt="1"/>
          </p:nvPr>
        </p:nvSpPr>
        <p:spPr>
          <a:xfrm>
            <a:off x="4581091" y="1922490"/>
            <a:ext cx="2998270" cy="424470"/>
          </a:xfrm>
        </p:spPr>
        <p:txBody>
          <a:bodyPr lIns="45720" rIns="0">
            <a:normAutofit/>
          </a:bodyPr>
          <a:lstStyle>
            <a:lvl1pPr marL="0" indent="0" algn="ctr">
              <a:buNone/>
              <a:defRPr sz="2400">
                <a:solidFill>
                  <a:schemeClr val="accent5"/>
                </a:solidFill>
              </a:defRPr>
            </a:lvl1pPr>
          </a:lstStyle>
          <a:p>
            <a:pPr lvl="0"/>
            <a:r>
              <a:rPr lang="en-US" dirty="0"/>
              <a:t>Job Title Here</a:t>
            </a:r>
          </a:p>
        </p:txBody>
      </p:sp>
      <p:sp>
        <p:nvSpPr>
          <p:cNvPr id="30" name="Text Placeholder 7">
            <a:extLst>
              <a:ext uri="{FF2B5EF4-FFF2-40B4-BE49-F238E27FC236}">
                <a16:creationId xmlns:a16="http://schemas.microsoft.com/office/drawing/2014/main" id="{2CA0A681-0129-CF4D-83B2-97C6A04563A5}"/>
              </a:ext>
            </a:extLst>
          </p:cNvPr>
          <p:cNvSpPr>
            <a:spLocks noGrp="1"/>
          </p:cNvSpPr>
          <p:nvPr>
            <p:ph type="body" sz="quarter" idx="33"/>
          </p:nvPr>
        </p:nvSpPr>
        <p:spPr>
          <a:xfrm>
            <a:off x="4779763" y="2397760"/>
            <a:ext cx="2552270" cy="1689100"/>
          </a:xfrm>
        </p:spPr>
        <p:txBody>
          <a:bodyPr lIns="45720" rIns="0">
            <a:normAutofit/>
          </a:bodyPr>
          <a:lstStyle>
            <a:lvl1pPr marL="0" indent="0" algn="ctr">
              <a:buNone/>
              <a:defRPr sz="1600">
                <a:solidFill>
                  <a:schemeClr val="tx1"/>
                </a:solidFill>
              </a:defRPr>
            </a:lvl1pPr>
          </a:lstStyle>
          <a:p>
            <a:pPr lvl="0"/>
            <a:endParaRPr lang="en-US" dirty="0"/>
          </a:p>
        </p:txBody>
      </p:sp>
      <p:sp>
        <p:nvSpPr>
          <p:cNvPr id="31" name="Text Placeholder 7">
            <a:extLst>
              <a:ext uri="{FF2B5EF4-FFF2-40B4-BE49-F238E27FC236}">
                <a16:creationId xmlns:a16="http://schemas.microsoft.com/office/drawing/2014/main" id="{DC9EA66A-3F2F-C94C-9CA9-5646A86C1E88}"/>
              </a:ext>
            </a:extLst>
          </p:cNvPr>
          <p:cNvSpPr>
            <a:spLocks noGrp="1"/>
          </p:cNvSpPr>
          <p:nvPr>
            <p:ph type="body" sz="quarter" idx="34" hasCustomPrompt="1"/>
          </p:nvPr>
        </p:nvSpPr>
        <p:spPr>
          <a:xfrm>
            <a:off x="4810848" y="1247203"/>
            <a:ext cx="2537290" cy="552450"/>
          </a:xfrm>
        </p:spPr>
        <p:txBody>
          <a:bodyPr lIns="45720" rIns="0">
            <a:normAutofit/>
          </a:bodyPr>
          <a:lstStyle>
            <a:lvl1pPr marL="0" indent="0" algn="ctr">
              <a:buNone/>
              <a:defRPr sz="3200" b="1">
                <a:solidFill>
                  <a:schemeClr val="tx1"/>
                </a:solidFill>
              </a:defRPr>
            </a:lvl1pPr>
          </a:lstStyle>
          <a:p>
            <a:pPr lvl="0"/>
            <a:r>
              <a:rPr lang="en-US" dirty="0"/>
              <a:t>NAME Here</a:t>
            </a:r>
          </a:p>
        </p:txBody>
      </p:sp>
      <p:sp>
        <p:nvSpPr>
          <p:cNvPr id="32" name="Text Placeholder 7">
            <a:extLst>
              <a:ext uri="{FF2B5EF4-FFF2-40B4-BE49-F238E27FC236}">
                <a16:creationId xmlns:a16="http://schemas.microsoft.com/office/drawing/2014/main" id="{1BB6CCFE-0614-A84C-A24A-64DADB410A13}"/>
              </a:ext>
            </a:extLst>
          </p:cNvPr>
          <p:cNvSpPr>
            <a:spLocks noGrp="1"/>
          </p:cNvSpPr>
          <p:nvPr>
            <p:ph type="body" sz="quarter" idx="35" hasCustomPrompt="1"/>
          </p:nvPr>
        </p:nvSpPr>
        <p:spPr>
          <a:xfrm>
            <a:off x="8350451" y="3639530"/>
            <a:ext cx="2998270" cy="424470"/>
          </a:xfrm>
        </p:spPr>
        <p:txBody>
          <a:bodyPr lIns="45720" rIns="0">
            <a:normAutofit/>
          </a:bodyPr>
          <a:lstStyle>
            <a:lvl1pPr marL="0" indent="0" algn="ctr">
              <a:buNone/>
              <a:defRPr sz="2400">
                <a:solidFill>
                  <a:schemeClr val="accent5"/>
                </a:solidFill>
              </a:defRPr>
            </a:lvl1pPr>
          </a:lstStyle>
          <a:p>
            <a:pPr lvl="0"/>
            <a:r>
              <a:rPr lang="en-US" dirty="0"/>
              <a:t>Job Title Here</a:t>
            </a:r>
          </a:p>
        </p:txBody>
      </p:sp>
      <p:sp>
        <p:nvSpPr>
          <p:cNvPr id="33" name="Text Placeholder 7">
            <a:extLst>
              <a:ext uri="{FF2B5EF4-FFF2-40B4-BE49-F238E27FC236}">
                <a16:creationId xmlns:a16="http://schemas.microsoft.com/office/drawing/2014/main" id="{18605C61-20BC-AC42-B781-1884E83B2E3A}"/>
              </a:ext>
            </a:extLst>
          </p:cNvPr>
          <p:cNvSpPr>
            <a:spLocks noGrp="1"/>
          </p:cNvSpPr>
          <p:nvPr>
            <p:ph type="body" sz="quarter" idx="36"/>
          </p:nvPr>
        </p:nvSpPr>
        <p:spPr>
          <a:xfrm>
            <a:off x="8549123" y="4114800"/>
            <a:ext cx="2552270" cy="1689100"/>
          </a:xfrm>
        </p:spPr>
        <p:txBody>
          <a:bodyPr lIns="45720" rIns="0">
            <a:normAutofit/>
          </a:bodyPr>
          <a:lstStyle>
            <a:lvl1pPr marL="0" indent="0" algn="ctr">
              <a:buNone/>
              <a:defRPr sz="1600">
                <a:solidFill>
                  <a:schemeClr val="tx1"/>
                </a:solidFill>
              </a:defRPr>
            </a:lvl1pPr>
          </a:lstStyle>
          <a:p>
            <a:pPr lvl="0"/>
            <a:endParaRPr lang="en-US" dirty="0"/>
          </a:p>
        </p:txBody>
      </p:sp>
      <p:sp>
        <p:nvSpPr>
          <p:cNvPr id="34" name="Text Placeholder 7">
            <a:extLst>
              <a:ext uri="{FF2B5EF4-FFF2-40B4-BE49-F238E27FC236}">
                <a16:creationId xmlns:a16="http://schemas.microsoft.com/office/drawing/2014/main" id="{C61A8570-001E-A240-A60A-A03072D5FB99}"/>
              </a:ext>
            </a:extLst>
          </p:cNvPr>
          <p:cNvSpPr>
            <a:spLocks noGrp="1"/>
          </p:cNvSpPr>
          <p:nvPr>
            <p:ph type="body" sz="quarter" idx="37" hasCustomPrompt="1"/>
          </p:nvPr>
        </p:nvSpPr>
        <p:spPr>
          <a:xfrm>
            <a:off x="8580208" y="2964243"/>
            <a:ext cx="2537290" cy="552450"/>
          </a:xfrm>
        </p:spPr>
        <p:txBody>
          <a:bodyPr lIns="45720" rIns="0">
            <a:normAutofit/>
          </a:bodyPr>
          <a:lstStyle>
            <a:lvl1pPr marL="0" indent="0" algn="ctr">
              <a:buNone/>
              <a:defRPr sz="3200" b="1">
                <a:solidFill>
                  <a:schemeClr val="tx1"/>
                </a:solidFill>
              </a:defRPr>
            </a:lvl1pPr>
          </a:lstStyle>
          <a:p>
            <a:pPr lvl="0"/>
            <a:r>
              <a:rPr lang="en-US" dirty="0"/>
              <a:t>NAME Here</a:t>
            </a:r>
          </a:p>
        </p:txBody>
      </p:sp>
      <p:sp>
        <p:nvSpPr>
          <p:cNvPr id="35" name="Freeform 22">
            <a:extLst>
              <a:ext uri="{FF2B5EF4-FFF2-40B4-BE49-F238E27FC236}">
                <a16:creationId xmlns:a16="http://schemas.microsoft.com/office/drawing/2014/main" id="{3908C63C-5B51-4178-B630-4B9135307F59}"/>
              </a:ext>
            </a:extLst>
          </p:cNvPr>
          <p:cNvSpPr>
            <a:spLocks noGrp="1"/>
          </p:cNvSpPr>
          <p:nvPr>
            <p:ph type="pic" sz="quarter" idx="13"/>
          </p:nvPr>
        </p:nvSpPr>
        <p:spPr>
          <a:xfrm>
            <a:off x="1830345" y="829494"/>
            <a:ext cx="1033272" cy="1033272"/>
          </a:xfrm>
          <a:custGeom>
            <a:avLst/>
            <a:gdLst>
              <a:gd name="connsiteX0" fmla="*/ 518088 w 1036176"/>
              <a:gd name="connsiteY0" fmla="*/ 0 h 1036176"/>
              <a:gd name="connsiteX1" fmla="*/ 1036176 w 1036176"/>
              <a:gd name="connsiteY1" fmla="*/ 518088 h 1036176"/>
              <a:gd name="connsiteX2" fmla="*/ 518088 w 1036176"/>
              <a:gd name="connsiteY2" fmla="*/ 1036176 h 1036176"/>
              <a:gd name="connsiteX3" fmla="*/ 0 w 1036176"/>
              <a:gd name="connsiteY3" fmla="*/ 518088 h 1036176"/>
              <a:gd name="connsiteX4" fmla="*/ 518088 w 1036176"/>
              <a:gd name="connsiteY4" fmla="*/ 0 h 1036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176" h="1036176">
                <a:moveTo>
                  <a:pt x="518088" y="0"/>
                </a:moveTo>
                <a:cubicBezTo>
                  <a:pt x="804220" y="0"/>
                  <a:pt x="1036176" y="231956"/>
                  <a:pt x="1036176" y="518088"/>
                </a:cubicBezTo>
                <a:cubicBezTo>
                  <a:pt x="1036176" y="804220"/>
                  <a:pt x="804220" y="1036176"/>
                  <a:pt x="518088" y="1036176"/>
                </a:cubicBezTo>
                <a:cubicBezTo>
                  <a:pt x="231956" y="1036176"/>
                  <a:pt x="0" y="804220"/>
                  <a:pt x="0" y="518088"/>
                </a:cubicBezTo>
                <a:cubicBezTo>
                  <a:pt x="0" y="231956"/>
                  <a:pt x="231956" y="0"/>
                  <a:pt x="518088" y="0"/>
                </a:cubicBezTo>
                <a:close/>
              </a:path>
            </a:pathLst>
          </a:custGeom>
          <a:noFill/>
        </p:spPr>
        <p:txBody>
          <a:bodyPr wrap="square" anchor="ctr">
            <a:noAutofit/>
          </a:bodyPr>
          <a:lstStyle>
            <a:lvl1pPr marL="0" indent="0" algn="ctr">
              <a:buNone/>
              <a:defRPr sz="2000">
                <a:solidFill>
                  <a:schemeClr val="accent1"/>
                </a:solidFill>
              </a:defRPr>
            </a:lvl1pPr>
          </a:lstStyle>
          <a:p>
            <a:endParaRPr lang="en-US" dirty="0"/>
          </a:p>
        </p:txBody>
      </p:sp>
      <p:sp>
        <p:nvSpPr>
          <p:cNvPr id="36" name="Freeform 23">
            <a:extLst>
              <a:ext uri="{FF2B5EF4-FFF2-40B4-BE49-F238E27FC236}">
                <a16:creationId xmlns:a16="http://schemas.microsoft.com/office/drawing/2014/main" id="{3CB2CAEC-2751-4224-8127-C8B7F1F1C73E}"/>
              </a:ext>
            </a:extLst>
          </p:cNvPr>
          <p:cNvSpPr>
            <a:spLocks noGrp="1"/>
          </p:cNvSpPr>
          <p:nvPr>
            <p:ph type="pic" sz="quarter" idx="14"/>
          </p:nvPr>
        </p:nvSpPr>
        <p:spPr>
          <a:xfrm>
            <a:off x="5563627" y="5000865"/>
            <a:ext cx="1033272" cy="1033272"/>
          </a:xfrm>
          <a:custGeom>
            <a:avLst/>
            <a:gdLst>
              <a:gd name="connsiteX0" fmla="*/ 518088 w 1036176"/>
              <a:gd name="connsiteY0" fmla="*/ 0 h 1036176"/>
              <a:gd name="connsiteX1" fmla="*/ 1036176 w 1036176"/>
              <a:gd name="connsiteY1" fmla="*/ 518088 h 1036176"/>
              <a:gd name="connsiteX2" fmla="*/ 518088 w 1036176"/>
              <a:gd name="connsiteY2" fmla="*/ 1036176 h 1036176"/>
              <a:gd name="connsiteX3" fmla="*/ 0 w 1036176"/>
              <a:gd name="connsiteY3" fmla="*/ 518088 h 1036176"/>
              <a:gd name="connsiteX4" fmla="*/ 518088 w 1036176"/>
              <a:gd name="connsiteY4" fmla="*/ 0 h 1036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176" h="1036176">
                <a:moveTo>
                  <a:pt x="518088" y="0"/>
                </a:moveTo>
                <a:cubicBezTo>
                  <a:pt x="804220" y="0"/>
                  <a:pt x="1036176" y="231956"/>
                  <a:pt x="1036176" y="518088"/>
                </a:cubicBezTo>
                <a:cubicBezTo>
                  <a:pt x="1036176" y="804220"/>
                  <a:pt x="804220" y="1036176"/>
                  <a:pt x="518088" y="1036176"/>
                </a:cubicBezTo>
                <a:cubicBezTo>
                  <a:pt x="231956" y="1036176"/>
                  <a:pt x="0" y="804220"/>
                  <a:pt x="0" y="518088"/>
                </a:cubicBezTo>
                <a:cubicBezTo>
                  <a:pt x="0" y="231956"/>
                  <a:pt x="231956" y="0"/>
                  <a:pt x="518088" y="0"/>
                </a:cubicBezTo>
                <a:close/>
              </a:path>
            </a:pathLst>
          </a:custGeom>
          <a:noFill/>
        </p:spPr>
        <p:txBody>
          <a:bodyPr wrap="square" anchor="ctr">
            <a:noAutofit/>
          </a:bodyPr>
          <a:lstStyle>
            <a:lvl1pPr marL="0" indent="0" algn="ctr">
              <a:buNone/>
              <a:defRPr sz="2000">
                <a:solidFill>
                  <a:schemeClr val="accent1"/>
                </a:solidFill>
              </a:defRPr>
            </a:lvl1pPr>
          </a:lstStyle>
          <a:p>
            <a:endParaRPr lang="en-US"/>
          </a:p>
        </p:txBody>
      </p:sp>
      <p:sp>
        <p:nvSpPr>
          <p:cNvPr id="37" name="Freeform 24">
            <a:extLst>
              <a:ext uri="{FF2B5EF4-FFF2-40B4-BE49-F238E27FC236}">
                <a16:creationId xmlns:a16="http://schemas.microsoft.com/office/drawing/2014/main" id="{379FA084-DDC5-457B-BD37-CF082A712964}"/>
              </a:ext>
            </a:extLst>
          </p:cNvPr>
          <p:cNvSpPr>
            <a:spLocks noGrp="1"/>
          </p:cNvSpPr>
          <p:nvPr>
            <p:ph type="pic" sz="quarter" idx="15"/>
          </p:nvPr>
        </p:nvSpPr>
        <p:spPr>
          <a:xfrm>
            <a:off x="9325479" y="829494"/>
            <a:ext cx="1033272" cy="1033272"/>
          </a:xfrm>
          <a:custGeom>
            <a:avLst/>
            <a:gdLst>
              <a:gd name="connsiteX0" fmla="*/ 518088 w 1036176"/>
              <a:gd name="connsiteY0" fmla="*/ 0 h 1036176"/>
              <a:gd name="connsiteX1" fmla="*/ 1036176 w 1036176"/>
              <a:gd name="connsiteY1" fmla="*/ 518088 h 1036176"/>
              <a:gd name="connsiteX2" fmla="*/ 518088 w 1036176"/>
              <a:gd name="connsiteY2" fmla="*/ 1036176 h 1036176"/>
              <a:gd name="connsiteX3" fmla="*/ 0 w 1036176"/>
              <a:gd name="connsiteY3" fmla="*/ 518088 h 1036176"/>
              <a:gd name="connsiteX4" fmla="*/ 518088 w 1036176"/>
              <a:gd name="connsiteY4" fmla="*/ 0 h 1036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176" h="1036176">
                <a:moveTo>
                  <a:pt x="518088" y="0"/>
                </a:moveTo>
                <a:cubicBezTo>
                  <a:pt x="804220" y="0"/>
                  <a:pt x="1036176" y="231956"/>
                  <a:pt x="1036176" y="518088"/>
                </a:cubicBezTo>
                <a:cubicBezTo>
                  <a:pt x="1036176" y="804220"/>
                  <a:pt x="804220" y="1036176"/>
                  <a:pt x="518088" y="1036176"/>
                </a:cubicBezTo>
                <a:cubicBezTo>
                  <a:pt x="231956" y="1036176"/>
                  <a:pt x="0" y="804220"/>
                  <a:pt x="0" y="518088"/>
                </a:cubicBezTo>
                <a:cubicBezTo>
                  <a:pt x="0" y="231956"/>
                  <a:pt x="231956" y="0"/>
                  <a:pt x="518088" y="0"/>
                </a:cubicBezTo>
                <a:close/>
              </a:path>
            </a:pathLst>
          </a:custGeom>
          <a:noFill/>
        </p:spPr>
        <p:txBody>
          <a:bodyPr wrap="square" anchor="ctr">
            <a:noAutofit/>
          </a:bodyPr>
          <a:lstStyle>
            <a:lvl1pPr marL="0" indent="0" algn="ctr">
              <a:buNone/>
              <a:defRPr sz="2000">
                <a:solidFill>
                  <a:schemeClr val="accent1"/>
                </a:solidFill>
              </a:defRPr>
            </a:lvl1pPr>
          </a:lstStyle>
          <a:p>
            <a:endParaRPr lang="en-US" dirty="0"/>
          </a:p>
        </p:txBody>
      </p:sp>
    </p:spTree>
    <p:extLst>
      <p:ext uri="{BB962C8B-B14F-4D97-AF65-F5344CB8AC3E}">
        <p14:creationId xmlns:p14="http://schemas.microsoft.com/office/powerpoint/2010/main" val="12212945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A4351B47-B560-234C-8063-A5ADCC7361BA}"/>
              </a:ext>
            </a:extLst>
          </p:cNvPr>
          <p:cNvSpPr/>
          <p:nvPr/>
        </p:nvSpPr>
        <p:spPr>
          <a:xfrm>
            <a:off x="9790341" y="1552360"/>
            <a:ext cx="2217110" cy="2217111"/>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E2994C28-D525-464B-A378-182F4FCCFB3F}"/>
              </a:ext>
            </a:extLst>
          </p:cNvPr>
          <p:cNvSpPr/>
          <p:nvPr/>
        </p:nvSpPr>
        <p:spPr>
          <a:xfrm>
            <a:off x="0" y="0"/>
            <a:ext cx="12190308" cy="6858002"/>
          </a:xfrm>
          <a:custGeom>
            <a:avLst/>
            <a:gdLst/>
            <a:ahLst/>
            <a:cxnLst>
              <a:cxn ang="0">
                <a:pos x="wd2" y="hd2"/>
              </a:cxn>
              <a:cxn ang="5400000">
                <a:pos x="wd2" y="hd2"/>
              </a:cxn>
              <a:cxn ang="10800000">
                <a:pos x="wd2" y="hd2"/>
              </a:cxn>
              <a:cxn ang="16200000">
                <a:pos x="wd2" y="hd2"/>
              </a:cxn>
            </a:cxnLst>
            <a:rect l="0" t="0" r="r" b="b"/>
            <a:pathLst>
              <a:path w="21600" h="21600" extrusionOk="0">
                <a:moveTo>
                  <a:pt x="18196" y="10175"/>
                </a:moveTo>
                <a:cubicBezTo>
                  <a:pt x="19459" y="8927"/>
                  <a:pt x="20604" y="7352"/>
                  <a:pt x="21600" y="5519"/>
                </a:cubicBezTo>
                <a:lnTo>
                  <a:pt x="21600" y="0"/>
                </a:lnTo>
                <a:lnTo>
                  <a:pt x="0" y="0"/>
                </a:lnTo>
                <a:lnTo>
                  <a:pt x="0" y="4223"/>
                </a:lnTo>
                <a:cubicBezTo>
                  <a:pt x="979" y="6284"/>
                  <a:pt x="2135" y="8072"/>
                  <a:pt x="3427" y="9509"/>
                </a:cubicBezTo>
                <a:cubicBezTo>
                  <a:pt x="4008" y="10154"/>
                  <a:pt x="4246" y="11443"/>
                  <a:pt x="3993" y="12574"/>
                </a:cubicBezTo>
                <a:lnTo>
                  <a:pt x="3993" y="12574"/>
                </a:lnTo>
                <a:cubicBezTo>
                  <a:pt x="3826" y="13318"/>
                  <a:pt x="3471" y="13882"/>
                  <a:pt x="3036" y="14080"/>
                </a:cubicBezTo>
                <a:cubicBezTo>
                  <a:pt x="1723" y="14677"/>
                  <a:pt x="805" y="17032"/>
                  <a:pt x="1124" y="19650"/>
                </a:cubicBezTo>
                <a:cubicBezTo>
                  <a:pt x="1207" y="20328"/>
                  <a:pt x="1419" y="21012"/>
                  <a:pt x="1706" y="21594"/>
                </a:cubicBezTo>
                <a:lnTo>
                  <a:pt x="5710" y="21594"/>
                </a:lnTo>
                <a:cubicBezTo>
                  <a:pt x="6090" y="20784"/>
                  <a:pt x="6318" y="19743"/>
                  <a:pt x="6318" y="18606"/>
                </a:cubicBezTo>
                <a:cubicBezTo>
                  <a:pt x="6318" y="17704"/>
                  <a:pt x="6175" y="16861"/>
                  <a:pt x="5925" y="16147"/>
                </a:cubicBezTo>
                <a:cubicBezTo>
                  <a:pt x="5695" y="15487"/>
                  <a:pt x="5658" y="14671"/>
                  <a:pt x="5827" y="13957"/>
                </a:cubicBezTo>
                <a:cubicBezTo>
                  <a:pt x="6087" y="12862"/>
                  <a:pt x="6758" y="12268"/>
                  <a:pt x="7405" y="12571"/>
                </a:cubicBezTo>
                <a:cubicBezTo>
                  <a:pt x="7876" y="12793"/>
                  <a:pt x="8357" y="12973"/>
                  <a:pt x="8846" y="13111"/>
                </a:cubicBezTo>
                <a:cubicBezTo>
                  <a:pt x="9361" y="13255"/>
                  <a:pt x="9742" y="14044"/>
                  <a:pt x="9749" y="14971"/>
                </a:cubicBezTo>
                <a:cubicBezTo>
                  <a:pt x="9749" y="14986"/>
                  <a:pt x="9749" y="14998"/>
                  <a:pt x="9749" y="15013"/>
                </a:cubicBezTo>
                <a:cubicBezTo>
                  <a:pt x="9754" y="15649"/>
                  <a:pt x="9577" y="16243"/>
                  <a:pt x="9285" y="16609"/>
                </a:cubicBezTo>
                <a:cubicBezTo>
                  <a:pt x="8610" y="17458"/>
                  <a:pt x="8169" y="18858"/>
                  <a:pt x="8173" y="20442"/>
                </a:cubicBezTo>
                <a:cubicBezTo>
                  <a:pt x="8173" y="20841"/>
                  <a:pt x="8203" y="21228"/>
                  <a:pt x="8255" y="21597"/>
                </a:cubicBezTo>
                <a:lnTo>
                  <a:pt x="13346" y="21597"/>
                </a:lnTo>
                <a:cubicBezTo>
                  <a:pt x="13400" y="21222"/>
                  <a:pt x="13429" y="20829"/>
                  <a:pt x="13429" y="20427"/>
                </a:cubicBezTo>
                <a:cubicBezTo>
                  <a:pt x="13429" y="18762"/>
                  <a:pt x="12940" y="17302"/>
                  <a:pt x="12202" y="16474"/>
                </a:cubicBezTo>
                <a:cubicBezTo>
                  <a:pt x="11920" y="16159"/>
                  <a:pt x="11742" y="15613"/>
                  <a:pt x="11738" y="15022"/>
                </a:cubicBezTo>
                <a:cubicBezTo>
                  <a:pt x="11735" y="14134"/>
                  <a:pt x="12111" y="13387"/>
                  <a:pt x="12606" y="13300"/>
                </a:cubicBezTo>
                <a:cubicBezTo>
                  <a:pt x="13228" y="13189"/>
                  <a:pt x="13838" y="13006"/>
                  <a:pt x="14435" y="12760"/>
                </a:cubicBezTo>
                <a:cubicBezTo>
                  <a:pt x="15004" y="12526"/>
                  <a:pt x="15586" y="13054"/>
                  <a:pt x="15812" y="14011"/>
                </a:cubicBezTo>
                <a:lnTo>
                  <a:pt x="15832" y="14095"/>
                </a:lnTo>
                <a:cubicBezTo>
                  <a:pt x="15987" y="14749"/>
                  <a:pt x="15945" y="15493"/>
                  <a:pt x="15729" y="16093"/>
                </a:cubicBezTo>
                <a:cubicBezTo>
                  <a:pt x="15483" y="16777"/>
                  <a:pt x="15333" y="17584"/>
                  <a:pt x="15316" y="18447"/>
                </a:cubicBezTo>
                <a:cubicBezTo>
                  <a:pt x="15292" y="19641"/>
                  <a:pt x="15527" y="20748"/>
                  <a:pt x="15927" y="21600"/>
                </a:cubicBezTo>
                <a:lnTo>
                  <a:pt x="19963" y="21600"/>
                </a:lnTo>
                <a:cubicBezTo>
                  <a:pt x="20343" y="20790"/>
                  <a:pt x="20571" y="19749"/>
                  <a:pt x="20571" y="18612"/>
                </a:cubicBezTo>
                <a:cubicBezTo>
                  <a:pt x="20571" y="16387"/>
                  <a:pt x="19695" y="14524"/>
                  <a:pt x="18524" y="14056"/>
                </a:cubicBezTo>
                <a:cubicBezTo>
                  <a:pt x="18146" y="13903"/>
                  <a:pt x="17830" y="13438"/>
                  <a:pt x="17687" y="12799"/>
                </a:cubicBezTo>
                <a:lnTo>
                  <a:pt x="17678" y="12760"/>
                </a:lnTo>
                <a:cubicBezTo>
                  <a:pt x="17459" y="11782"/>
                  <a:pt x="17683" y="10682"/>
                  <a:pt x="18196" y="10175"/>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Circle">
            <a:extLst>
              <a:ext uri="{FF2B5EF4-FFF2-40B4-BE49-F238E27FC236}">
                <a16:creationId xmlns:a16="http://schemas.microsoft.com/office/drawing/2014/main" id="{5A0B8319-ABCE-F943-96E1-B2C9F6FB219D}"/>
              </a:ext>
            </a:extLst>
          </p:cNvPr>
          <p:cNvSpPr/>
          <p:nvPr/>
        </p:nvSpPr>
        <p:spPr>
          <a:xfrm>
            <a:off x="599992" y="2999959"/>
            <a:ext cx="956179"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007C3B5A-8492-8740-9A67-B49ECC344606}"/>
              </a:ext>
            </a:extLst>
          </p:cNvPr>
          <p:cNvSpPr/>
          <p:nvPr/>
        </p:nvSpPr>
        <p:spPr>
          <a:xfrm>
            <a:off x="1" y="0"/>
            <a:ext cx="12192211" cy="3976133"/>
          </a:xfrm>
          <a:custGeom>
            <a:avLst/>
            <a:gdLst/>
            <a:ahLst/>
            <a:cxnLst>
              <a:cxn ang="0">
                <a:pos x="wd2" y="hd2"/>
              </a:cxn>
              <a:cxn ang="5400000">
                <a:pos x="wd2" y="hd2"/>
              </a:cxn>
              <a:cxn ang="10800000">
                <a:pos x="wd2" y="hd2"/>
              </a:cxn>
              <a:cxn ang="16200000">
                <a:pos x="wd2" y="hd2"/>
              </a:cxn>
            </a:cxnLst>
            <a:rect l="0" t="0" r="r" b="b"/>
            <a:pathLst>
              <a:path w="21600" h="21600" extrusionOk="0">
                <a:moveTo>
                  <a:pt x="0" y="4811"/>
                </a:moveTo>
                <a:cubicBezTo>
                  <a:pt x="370" y="6281"/>
                  <a:pt x="769" y="7678"/>
                  <a:pt x="1198" y="8987"/>
                </a:cubicBezTo>
                <a:cubicBezTo>
                  <a:pt x="1834" y="10937"/>
                  <a:pt x="2533" y="12706"/>
                  <a:pt x="3277" y="14248"/>
                </a:cubicBezTo>
                <a:cubicBezTo>
                  <a:pt x="4027" y="15806"/>
                  <a:pt x="4831" y="17140"/>
                  <a:pt x="5662" y="18216"/>
                </a:cubicBezTo>
                <a:cubicBezTo>
                  <a:pt x="6509" y="19313"/>
                  <a:pt x="7397" y="20162"/>
                  <a:pt x="8298" y="20726"/>
                </a:cubicBezTo>
                <a:cubicBezTo>
                  <a:pt x="9222" y="21305"/>
                  <a:pt x="10176" y="21600"/>
                  <a:pt x="11129" y="21600"/>
                </a:cubicBezTo>
                <a:cubicBezTo>
                  <a:pt x="12082" y="21600"/>
                  <a:pt x="13034" y="21305"/>
                  <a:pt x="13960" y="20726"/>
                </a:cubicBezTo>
                <a:cubicBezTo>
                  <a:pt x="14861" y="20162"/>
                  <a:pt x="15749" y="19318"/>
                  <a:pt x="16596" y="18216"/>
                </a:cubicBezTo>
                <a:cubicBezTo>
                  <a:pt x="17427" y="17135"/>
                  <a:pt x="18231" y="15800"/>
                  <a:pt x="18981" y="14248"/>
                </a:cubicBezTo>
                <a:cubicBezTo>
                  <a:pt x="19725" y="12706"/>
                  <a:pt x="20424" y="10937"/>
                  <a:pt x="21060" y="8987"/>
                </a:cubicBezTo>
                <a:cubicBezTo>
                  <a:pt x="21246" y="8418"/>
                  <a:pt x="21425" y="7833"/>
                  <a:pt x="21600" y="7238"/>
                </a:cubicBezTo>
                <a:lnTo>
                  <a:pt x="21600" y="0"/>
                </a:lnTo>
                <a:lnTo>
                  <a:pt x="3" y="0"/>
                </a:lnTo>
                <a:lnTo>
                  <a:pt x="3" y="4811"/>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ABCE5740-EAD8-8245-9CB9-B37760A05E7A}"/>
              </a:ext>
            </a:extLst>
          </p:cNvPr>
          <p:cNvSpPr>
            <a:spLocks noGrp="1"/>
          </p:cNvSpPr>
          <p:nvPr userDrawn="1">
            <p:ph type="title"/>
          </p:nvPr>
        </p:nvSpPr>
        <p:spPr>
          <a:xfrm>
            <a:off x="838200" y="365130"/>
            <a:ext cx="10515600" cy="837976"/>
          </a:xfrm>
        </p:spPr>
        <p:txBody>
          <a:bodyPr/>
          <a:lstStyle>
            <a:lvl1pPr algn="ctr">
              <a:defRPr/>
            </a:lvl1pPr>
          </a:lstStyle>
          <a:p>
            <a:r>
              <a:rPr lang="en-US"/>
              <a:t>Click to edit Master title style</a:t>
            </a:r>
          </a:p>
        </p:txBody>
      </p:sp>
      <p:sp>
        <p:nvSpPr>
          <p:cNvPr id="25" name="Content Placeholder 2">
            <a:extLst>
              <a:ext uri="{FF2B5EF4-FFF2-40B4-BE49-F238E27FC236}">
                <a16:creationId xmlns:a16="http://schemas.microsoft.com/office/drawing/2014/main" id="{9CC16EB9-27F4-724D-A769-6FFD603B061E}"/>
              </a:ext>
            </a:extLst>
          </p:cNvPr>
          <p:cNvSpPr>
            <a:spLocks noGrp="1"/>
          </p:cNvSpPr>
          <p:nvPr>
            <p:ph idx="1"/>
          </p:nvPr>
        </p:nvSpPr>
        <p:spPr>
          <a:xfrm>
            <a:off x="3139437" y="1381760"/>
            <a:ext cx="5913124" cy="1889760"/>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reeform 21">
            <a:extLst>
              <a:ext uri="{FF2B5EF4-FFF2-40B4-BE49-F238E27FC236}">
                <a16:creationId xmlns:a16="http://schemas.microsoft.com/office/drawing/2014/main" id="{AF040567-C4D2-4DF7-B919-406611E09543}"/>
              </a:ext>
            </a:extLst>
          </p:cNvPr>
          <p:cNvSpPr>
            <a:spLocks noGrp="1"/>
          </p:cNvSpPr>
          <p:nvPr>
            <p:ph type="pic" sz="quarter" idx="10"/>
          </p:nvPr>
        </p:nvSpPr>
        <p:spPr>
          <a:xfrm>
            <a:off x="885703" y="4712316"/>
            <a:ext cx="2394252" cy="2145684"/>
          </a:xfrm>
          <a:custGeom>
            <a:avLst/>
            <a:gdLst>
              <a:gd name="connsiteX0" fmla="*/ 1197126 w 2394252"/>
              <a:gd name="connsiteY0" fmla="*/ 0 h 2145684"/>
              <a:gd name="connsiteX1" fmla="*/ 2043760 w 2394252"/>
              <a:gd name="connsiteY1" fmla="*/ 350462 h 2145684"/>
              <a:gd name="connsiteX2" fmla="*/ 2394252 w 2394252"/>
              <a:gd name="connsiteY2" fmla="*/ 1197113 h 2145684"/>
              <a:gd name="connsiteX3" fmla="*/ 2043760 w 2394252"/>
              <a:gd name="connsiteY3" fmla="*/ 2043764 h 2145684"/>
              <a:gd name="connsiteX4" fmla="*/ 1928592 w 2394252"/>
              <a:gd name="connsiteY4" fmla="*/ 2145684 h 2145684"/>
              <a:gd name="connsiteX5" fmla="*/ 465660 w 2394252"/>
              <a:gd name="connsiteY5" fmla="*/ 2145684 h 2145684"/>
              <a:gd name="connsiteX6" fmla="*/ 350492 w 2394252"/>
              <a:gd name="connsiteY6" fmla="*/ 2043764 h 2145684"/>
              <a:gd name="connsiteX7" fmla="*/ 0 w 2394252"/>
              <a:gd name="connsiteY7" fmla="*/ 1197113 h 2145684"/>
              <a:gd name="connsiteX8" fmla="*/ 350492 w 2394252"/>
              <a:gd name="connsiteY8" fmla="*/ 350462 h 2145684"/>
              <a:gd name="connsiteX9" fmla="*/ 1197126 w 2394252"/>
              <a:gd name="connsiteY9" fmla="*/ 0 h 214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4252" h="2145684">
                <a:moveTo>
                  <a:pt x="1197126" y="0"/>
                </a:moveTo>
                <a:cubicBezTo>
                  <a:pt x="1517136" y="0"/>
                  <a:pt x="1818080" y="124768"/>
                  <a:pt x="2043760" y="350462"/>
                </a:cubicBezTo>
                <a:cubicBezTo>
                  <a:pt x="2269441" y="576156"/>
                  <a:pt x="2394252" y="877148"/>
                  <a:pt x="2394252" y="1197113"/>
                </a:cubicBezTo>
                <a:cubicBezTo>
                  <a:pt x="2394252" y="1517078"/>
                  <a:pt x="2270438" y="1817077"/>
                  <a:pt x="2043760" y="2043764"/>
                </a:cubicBezTo>
                <a:cubicBezTo>
                  <a:pt x="2007625" y="2080916"/>
                  <a:pt x="1968497" y="2114294"/>
                  <a:pt x="1928592" y="2145684"/>
                </a:cubicBezTo>
                <a:lnTo>
                  <a:pt x="465660" y="2145684"/>
                </a:lnTo>
                <a:cubicBezTo>
                  <a:pt x="425756" y="2114294"/>
                  <a:pt x="386627" y="2079923"/>
                  <a:pt x="350492" y="2043764"/>
                </a:cubicBezTo>
                <a:cubicBezTo>
                  <a:pt x="124812" y="1818070"/>
                  <a:pt x="0" y="1517078"/>
                  <a:pt x="0" y="1197113"/>
                </a:cubicBezTo>
                <a:cubicBezTo>
                  <a:pt x="0" y="877148"/>
                  <a:pt x="124812" y="576156"/>
                  <a:pt x="350492" y="350462"/>
                </a:cubicBezTo>
                <a:cubicBezTo>
                  <a:pt x="576172" y="124768"/>
                  <a:pt x="877117" y="0"/>
                  <a:pt x="1197126" y="0"/>
                </a:cubicBezTo>
                <a:close/>
              </a:path>
            </a:pathLst>
          </a:custGeom>
          <a:noFill/>
        </p:spPr>
        <p:txBody>
          <a:bodyPr wrap="square" anchor="ctr">
            <a:noAutofit/>
          </a:bodyPr>
          <a:lstStyle>
            <a:lvl1pPr marL="0" indent="0" algn="ctr">
              <a:buNone/>
              <a:defRPr>
                <a:solidFill>
                  <a:schemeClr val="accent1"/>
                </a:solidFill>
              </a:defRPr>
            </a:lvl1pPr>
          </a:lstStyle>
          <a:p>
            <a:endParaRPr lang="en-US" dirty="0"/>
          </a:p>
        </p:txBody>
      </p:sp>
      <p:sp>
        <p:nvSpPr>
          <p:cNvPr id="15" name="Freeform 22">
            <a:extLst>
              <a:ext uri="{FF2B5EF4-FFF2-40B4-BE49-F238E27FC236}">
                <a16:creationId xmlns:a16="http://schemas.microsoft.com/office/drawing/2014/main" id="{6B551903-813A-4E0A-B5F2-86C5FF4D704B}"/>
              </a:ext>
            </a:extLst>
          </p:cNvPr>
          <p:cNvSpPr>
            <a:spLocks noGrp="1"/>
          </p:cNvSpPr>
          <p:nvPr>
            <p:ph type="pic" sz="quarter" idx="11"/>
          </p:nvPr>
        </p:nvSpPr>
        <p:spPr>
          <a:xfrm>
            <a:off x="4904694" y="5289451"/>
            <a:ext cx="2396164" cy="1568549"/>
          </a:xfrm>
          <a:custGeom>
            <a:avLst/>
            <a:gdLst>
              <a:gd name="connsiteX0" fmla="*/ 1197084 w 2396164"/>
              <a:gd name="connsiteY0" fmla="*/ 0 h 1568549"/>
              <a:gd name="connsiteX1" fmla="*/ 2045725 w 2396164"/>
              <a:gd name="connsiteY1" fmla="*/ 350455 h 1568549"/>
              <a:gd name="connsiteX2" fmla="*/ 2396164 w 2396164"/>
              <a:gd name="connsiteY2" fmla="*/ 1197108 h 1568549"/>
              <a:gd name="connsiteX3" fmla="*/ 2337147 w 2396164"/>
              <a:gd name="connsiteY3" fmla="*/ 1568549 h 1568549"/>
              <a:gd name="connsiteX4" fmla="*/ 59017 w 2396164"/>
              <a:gd name="connsiteY4" fmla="*/ 1568549 h 1568549"/>
              <a:gd name="connsiteX5" fmla="*/ 0 w 2396164"/>
              <a:gd name="connsiteY5" fmla="*/ 1197108 h 1568549"/>
              <a:gd name="connsiteX6" fmla="*/ 350439 w 2396164"/>
              <a:gd name="connsiteY6" fmla="*/ 350455 h 1568549"/>
              <a:gd name="connsiteX7" fmla="*/ 1197084 w 2396164"/>
              <a:gd name="connsiteY7" fmla="*/ 0 h 156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6164" h="1568549">
                <a:moveTo>
                  <a:pt x="1197084" y="0"/>
                </a:moveTo>
                <a:cubicBezTo>
                  <a:pt x="1517127" y="0"/>
                  <a:pt x="1819975" y="124758"/>
                  <a:pt x="2045725" y="350455"/>
                </a:cubicBezTo>
                <a:cubicBezTo>
                  <a:pt x="2271364" y="576152"/>
                  <a:pt x="2396164" y="877153"/>
                  <a:pt x="2396164" y="1197108"/>
                </a:cubicBezTo>
                <a:cubicBezTo>
                  <a:pt x="2396164" y="1324771"/>
                  <a:pt x="2375198" y="1450472"/>
                  <a:pt x="2337147" y="1568549"/>
                </a:cubicBezTo>
                <a:lnTo>
                  <a:pt x="59017" y="1568549"/>
                </a:lnTo>
                <a:cubicBezTo>
                  <a:pt x="19968" y="1450472"/>
                  <a:pt x="0" y="1325715"/>
                  <a:pt x="0" y="1197108"/>
                </a:cubicBezTo>
                <a:cubicBezTo>
                  <a:pt x="0" y="877153"/>
                  <a:pt x="124800" y="576152"/>
                  <a:pt x="350439" y="350455"/>
                </a:cubicBezTo>
                <a:cubicBezTo>
                  <a:pt x="576189" y="124758"/>
                  <a:pt x="877152" y="0"/>
                  <a:pt x="1197084"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6" name="Freeform 23">
            <a:extLst>
              <a:ext uri="{FF2B5EF4-FFF2-40B4-BE49-F238E27FC236}">
                <a16:creationId xmlns:a16="http://schemas.microsoft.com/office/drawing/2014/main" id="{EF840294-69B7-4132-973F-CC0F9F59D393}"/>
              </a:ext>
            </a:extLst>
          </p:cNvPr>
          <p:cNvSpPr>
            <a:spLocks noGrp="1"/>
          </p:cNvSpPr>
          <p:nvPr>
            <p:ph type="pic" sz="quarter" idx="12"/>
          </p:nvPr>
        </p:nvSpPr>
        <p:spPr>
          <a:xfrm>
            <a:off x="8933210" y="4712316"/>
            <a:ext cx="2394252" cy="2145684"/>
          </a:xfrm>
          <a:custGeom>
            <a:avLst/>
            <a:gdLst>
              <a:gd name="connsiteX0" fmla="*/ 1197126 w 2394252"/>
              <a:gd name="connsiteY0" fmla="*/ 0 h 2145684"/>
              <a:gd name="connsiteX1" fmla="*/ 2043760 w 2394252"/>
              <a:gd name="connsiteY1" fmla="*/ 350462 h 2145684"/>
              <a:gd name="connsiteX2" fmla="*/ 2394252 w 2394252"/>
              <a:gd name="connsiteY2" fmla="*/ 1197113 h 2145684"/>
              <a:gd name="connsiteX3" fmla="*/ 2043760 w 2394252"/>
              <a:gd name="connsiteY3" fmla="*/ 2043764 h 2145684"/>
              <a:gd name="connsiteX4" fmla="*/ 1928592 w 2394252"/>
              <a:gd name="connsiteY4" fmla="*/ 2145684 h 2145684"/>
              <a:gd name="connsiteX5" fmla="*/ 465660 w 2394252"/>
              <a:gd name="connsiteY5" fmla="*/ 2145684 h 2145684"/>
              <a:gd name="connsiteX6" fmla="*/ 350492 w 2394252"/>
              <a:gd name="connsiteY6" fmla="*/ 2043764 h 2145684"/>
              <a:gd name="connsiteX7" fmla="*/ 0 w 2394252"/>
              <a:gd name="connsiteY7" fmla="*/ 1197113 h 2145684"/>
              <a:gd name="connsiteX8" fmla="*/ 350492 w 2394252"/>
              <a:gd name="connsiteY8" fmla="*/ 350462 h 2145684"/>
              <a:gd name="connsiteX9" fmla="*/ 1197126 w 2394252"/>
              <a:gd name="connsiteY9" fmla="*/ 0 h 214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4252" h="2145684">
                <a:moveTo>
                  <a:pt x="1197126" y="0"/>
                </a:moveTo>
                <a:cubicBezTo>
                  <a:pt x="1517136" y="0"/>
                  <a:pt x="1818080" y="124768"/>
                  <a:pt x="2043760" y="350462"/>
                </a:cubicBezTo>
                <a:cubicBezTo>
                  <a:pt x="2269440" y="576156"/>
                  <a:pt x="2394252" y="877148"/>
                  <a:pt x="2394252" y="1197113"/>
                </a:cubicBezTo>
                <a:cubicBezTo>
                  <a:pt x="2394252" y="1517078"/>
                  <a:pt x="2270438" y="1817077"/>
                  <a:pt x="2043760" y="2043764"/>
                </a:cubicBezTo>
                <a:cubicBezTo>
                  <a:pt x="2007625" y="2080916"/>
                  <a:pt x="1968496" y="2114294"/>
                  <a:pt x="1928592" y="2145684"/>
                </a:cubicBezTo>
                <a:lnTo>
                  <a:pt x="465660" y="2145684"/>
                </a:lnTo>
                <a:cubicBezTo>
                  <a:pt x="425756" y="2114294"/>
                  <a:pt x="386627" y="2079923"/>
                  <a:pt x="350492" y="2043764"/>
                </a:cubicBezTo>
                <a:cubicBezTo>
                  <a:pt x="124811" y="1818070"/>
                  <a:pt x="0" y="1517078"/>
                  <a:pt x="0" y="1197113"/>
                </a:cubicBezTo>
                <a:cubicBezTo>
                  <a:pt x="0" y="877148"/>
                  <a:pt x="124811" y="576156"/>
                  <a:pt x="350492" y="350462"/>
                </a:cubicBezTo>
                <a:cubicBezTo>
                  <a:pt x="576172" y="124768"/>
                  <a:pt x="877116" y="0"/>
                  <a:pt x="1197126"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3202985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1CF2BD6-8C35-6748-9BEE-007C68EE353D}"/>
              </a:ext>
            </a:extLst>
          </p:cNvPr>
          <p:cNvGrpSpPr/>
          <p:nvPr userDrawn="1"/>
        </p:nvGrpSpPr>
        <p:grpSpPr>
          <a:xfrm>
            <a:off x="0" y="953"/>
            <a:ext cx="11984595" cy="6857047"/>
            <a:chOff x="-19377661" y="20805140"/>
            <a:chExt cx="15981680" cy="9144000"/>
          </a:xfrm>
        </p:grpSpPr>
        <p:sp>
          <p:nvSpPr>
            <p:cNvPr id="18" name="Circle">
              <a:extLst>
                <a:ext uri="{FF2B5EF4-FFF2-40B4-BE49-F238E27FC236}">
                  <a16:creationId xmlns:a16="http://schemas.microsoft.com/office/drawing/2014/main" id="{2BED1EB8-9F4D-FE4C-A5AB-2D54C4F4D69A}"/>
                </a:ext>
              </a:extLst>
            </p:cNvPr>
            <p:cNvSpPr/>
            <p:nvPr/>
          </p:nvSpPr>
          <p:spPr>
            <a:xfrm>
              <a:off x="-6817360" y="21300440"/>
              <a:ext cx="2956562" cy="2956562"/>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9" name="Circle">
              <a:extLst>
                <a:ext uri="{FF2B5EF4-FFF2-40B4-BE49-F238E27FC236}">
                  <a16:creationId xmlns:a16="http://schemas.microsoft.com/office/drawing/2014/main" id="{7CA33884-E70C-3944-BB2A-D661B1269E8E}"/>
                </a:ext>
              </a:extLst>
            </p:cNvPr>
            <p:cNvSpPr/>
            <p:nvPr/>
          </p:nvSpPr>
          <p:spPr>
            <a:xfrm>
              <a:off x="-4671060" y="24678640"/>
              <a:ext cx="1275079" cy="1275081"/>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A9C6EE86-32E7-B147-A421-04D67F99B8FE}"/>
                </a:ext>
              </a:extLst>
            </p:cNvPr>
            <p:cNvSpPr/>
            <p:nvPr/>
          </p:nvSpPr>
          <p:spPr>
            <a:xfrm>
              <a:off x="-19377661" y="20805140"/>
              <a:ext cx="14411962"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41" y="21600"/>
                  </a:lnTo>
                  <a:cubicBezTo>
                    <a:pt x="20001" y="20691"/>
                    <a:pt x="20317" y="19737"/>
                    <a:pt x="20584" y="18741"/>
                  </a:cubicBezTo>
                  <a:cubicBezTo>
                    <a:pt x="21257" y="16227"/>
                    <a:pt x="21600" y="13554"/>
                    <a:pt x="21600" y="10800"/>
                  </a:cubicBezTo>
                  <a:cubicBezTo>
                    <a:pt x="21600" y="8046"/>
                    <a:pt x="21257" y="5373"/>
                    <a:pt x="20584" y="2859"/>
                  </a:cubicBezTo>
                  <a:cubicBezTo>
                    <a:pt x="20317" y="1863"/>
                    <a:pt x="20001" y="909"/>
                    <a:pt x="19641" y="0"/>
                  </a:cubicBezTo>
                  <a:lnTo>
                    <a:pt x="0" y="0"/>
                  </a:lnTo>
                  <a:lnTo>
                    <a:pt x="0" y="2160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51EEF7E3-B141-2141-BC08-702C6E4C5284}"/>
                </a:ext>
              </a:extLst>
            </p:cNvPr>
            <p:cNvSpPr/>
            <p:nvPr/>
          </p:nvSpPr>
          <p:spPr>
            <a:xfrm>
              <a:off x="-19377660" y="20805140"/>
              <a:ext cx="14032229"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475" y="21600"/>
                  </a:lnTo>
                  <a:cubicBezTo>
                    <a:pt x="19913" y="20589"/>
                    <a:pt x="20290" y="19518"/>
                    <a:pt x="20601" y="18390"/>
                  </a:cubicBezTo>
                  <a:cubicBezTo>
                    <a:pt x="21264" y="15987"/>
                    <a:pt x="21600" y="13434"/>
                    <a:pt x="21600" y="10800"/>
                  </a:cubicBezTo>
                  <a:cubicBezTo>
                    <a:pt x="21600" y="8166"/>
                    <a:pt x="21264" y="5613"/>
                    <a:pt x="20601" y="3210"/>
                  </a:cubicBezTo>
                  <a:cubicBezTo>
                    <a:pt x="20290" y="2082"/>
                    <a:pt x="19913" y="1011"/>
                    <a:pt x="19475"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grpSp>
      <p:grpSp>
        <p:nvGrpSpPr>
          <p:cNvPr id="2" name="Group 1">
            <a:extLst>
              <a:ext uri="{FF2B5EF4-FFF2-40B4-BE49-F238E27FC236}">
                <a16:creationId xmlns:a16="http://schemas.microsoft.com/office/drawing/2014/main" id="{78FB420B-982A-4A71-8405-E6672607BDF0}"/>
              </a:ext>
            </a:extLst>
          </p:cNvPr>
          <p:cNvGrpSpPr/>
          <p:nvPr userDrawn="1"/>
        </p:nvGrpSpPr>
        <p:grpSpPr>
          <a:xfrm>
            <a:off x="8253302" y="591099"/>
            <a:ext cx="2696547" cy="5675457"/>
            <a:chOff x="8253302" y="591099"/>
            <a:chExt cx="2696547" cy="5675457"/>
          </a:xfrm>
        </p:grpSpPr>
        <p:sp>
          <p:nvSpPr>
            <p:cNvPr id="13" name="Shape">
              <a:extLst>
                <a:ext uri="{FF2B5EF4-FFF2-40B4-BE49-F238E27FC236}">
                  <a16:creationId xmlns:a16="http://schemas.microsoft.com/office/drawing/2014/main" id="{CC64E206-895B-A642-B97E-9280DFCEAF0D}"/>
                </a:ext>
              </a:extLst>
            </p:cNvPr>
            <p:cNvSpPr/>
            <p:nvPr/>
          </p:nvSpPr>
          <p:spPr>
            <a:xfrm>
              <a:off x="8253302" y="591099"/>
              <a:ext cx="2696547" cy="5675457"/>
            </a:xfrm>
            <a:custGeom>
              <a:avLst/>
              <a:gdLst/>
              <a:ahLst/>
              <a:cxnLst>
                <a:cxn ang="0">
                  <a:pos x="wd2" y="hd2"/>
                </a:cxn>
                <a:cxn ang="5400000">
                  <a:pos x="wd2" y="hd2"/>
                </a:cxn>
                <a:cxn ang="10800000">
                  <a:pos x="wd2" y="hd2"/>
                </a:cxn>
                <a:cxn ang="16200000">
                  <a:pos x="wd2" y="hd2"/>
                </a:cxn>
              </a:cxnLst>
              <a:rect l="0" t="0" r="r" b="b"/>
              <a:pathLst>
                <a:path w="21600" h="21600" extrusionOk="0">
                  <a:moveTo>
                    <a:pt x="21600" y="20002"/>
                  </a:moveTo>
                  <a:cubicBezTo>
                    <a:pt x="21600" y="20880"/>
                    <a:pt x="20087" y="21600"/>
                    <a:pt x="18237" y="21600"/>
                  </a:cubicBezTo>
                  <a:lnTo>
                    <a:pt x="3363" y="21600"/>
                  </a:lnTo>
                  <a:cubicBezTo>
                    <a:pt x="1513" y="21600"/>
                    <a:pt x="0" y="20880"/>
                    <a:pt x="0" y="20002"/>
                  </a:cubicBezTo>
                  <a:lnTo>
                    <a:pt x="0" y="1598"/>
                  </a:lnTo>
                  <a:cubicBezTo>
                    <a:pt x="0" y="719"/>
                    <a:pt x="1513" y="0"/>
                    <a:pt x="3363" y="0"/>
                  </a:cubicBezTo>
                  <a:lnTo>
                    <a:pt x="18237" y="0"/>
                  </a:lnTo>
                  <a:cubicBezTo>
                    <a:pt x="20087" y="0"/>
                    <a:pt x="21600" y="719"/>
                    <a:pt x="21600" y="1598"/>
                  </a:cubicBezTo>
                  <a:lnTo>
                    <a:pt x="21600" y="20002"/>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sz="3000"/>
            </a:p>
          </p:txBody>
        </p:sp>
        <p:sp>
          <p:nvSpPr>
            <p:cNvPr id="15" name="Shape">
              <a:extLst>
                <a:ext uri="{FF2B5EF4-FFF2-40B4-BE49-F238E27FC236}">
                  <a16:creationId xmlns:a16="http://schemas.microsoft.com/office/drawing/2014/main" id="{76F08690-8155-7149-8D2D-8907F81E439E}"/>
                </a:ext>
              </a:extLst>
            </p:cNvPr>
            <p:cNvSpPr/>
            <p:nvPr/>
          </p:nvSpPr>
          <p:spPr>
            <a:xfrm>
              <a:off x="9412344" y="5654511"/>
              <a:ext cx="378462" cy="378832"/>
            </a:xfrm>
            <a:custGeom>
              <a:avLst/>
              <a:gdLst/>
              <a:ahLst/>
              <a:cxnLst>
                <a:cxn ang="0">
                  <a:pos x="wd2" y="hd2"/>
                </a:cxn>
                <a:cxn ang="5400000">
                  <a:pos x="wd2" y="hd2"/>
                </a:cxn>
                <a:cxn ang="10800000">
                  <a:pos x="wd2" y="hd2"/>
                </a:cxn>
                <a:cxn ang="16200000">
                  <a:pos x="wd2" y="hd2"/>
                </a:cxn>
              </a:cxnLst>
              <a:rect l="0" t="0" r="r" b="b"/>
              <a:pathLst>
                <a:path w="21600" h="21600" extrusionOk="0">
                  <a:moveTo>
                    <a:pt x="21600" y="10789"/>
                  </a:moveTo>
                  <a:cubicBezTo>
                    <a:pt x="21600" y="16753"/>
                    <a:pt x="16770" y="21600"/>
                    <a:pt x="10800" y="21600"/>
                  </a:cubicBezTo>
                  <a:cubicBezTo>
                    <a:pt x="4830" y="21600"/>
                    <a:pt x="0" y="16753"/>
                    <a:pt x="0" y="10789"/>
                  </a:cubicBezTo>
                  <a:cubicBezTo>
                    <a:pt x="0" y="4847"/>
                    <a:pt x="4830" y="0"/>
                    <a:pt x="10800" y="0"/>
                  </a:cubicBezTo>
                  <a:cubicBezTo>
                    <a:pt x="16770" y="0"/>
                    <a:pt x="21600" y="4847"/>
                    <a:pt x="21600" y="10789"/>
                  </a:cubicBez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sz="3000"/>
            </a:p>
          </p:txBody>
        </p:sp>
        <p:sp>
          <p:nvSpPr>
            <p:cNvPr id="16" name="Shape">
              <a:extLst>
                <a:ext uri="{FF2B5EF4-FFF2-40B4-BE49-F238E27FC236}">
                  <a16:creationId xmlns:a16="http://schemas.microsoft.com/office/drawing/2014/main" id="{6F153367-4DBE-C542-94F9-6522C8762D7F}"/>
                </a:ext>
              </a:extLst>
            </p:cNvPr>
            <p:cNvSpPr/>
            <p:nvPr/>
          </p:nvSpPr>
          <p:spPr>
            <a:xfrm>
              <a:off x="9368178" y="1034607"/>
              <a:ext cx="466795" cy="11309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9"/>
                    <a:pt x="20420" y="21600"/>
                    <a:pt x="18966" y="21600"/>
                  </a:cubicBezTo>
                  <a:lnTo>
                    <a:pt x="2634" y="21600"/>
                  </a:lnTo>
                  <a:cubicBezTo>
                    <a:pt x="1197" y="21600"/>
                    <a:pt x="0" y="16729"/>
                    <a:pt x="0" y="10800"/>
                  </a:cubicBezTo>
                  <a:lnTo>
                    <a:pt x="0" y="10800"/>
                  </a:lnTo>
                  <a:cubicBezTo>
                    <a:pt x="0" y="4871"/>
                    <a:pt x="1180" y="0"/>
                    <a:pt x="2634" y="0"/>
                  </a:cubicBezTo>
                  <a:lnTo>
                    <a:pt x="18966" y="0"/>
                  </a:lnTo>
                  <a:cubicBezTo>
                    <a:pt x="20420" y="71"/>
                    <a:pt x="21600" y="4871"/>
                    <a:pt x="21600" y="10800"/>
                  </a:cubicBezTo>
                  <a:lnTo>
                    <a:pt x="21600" y="10800"/>
                  </a:ln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sz="3000"/>
            </a:p>
          </p:txBody>
        </p:sp>
      </p:grpSp>
      <p:sp>
        <p:nvSpPr>
          <p:cNvPr id="17" name="Content Placeholder 2">
            <a:extLst>
              <a:ext uri="{FF2B5EF4-FFF2-40B4-BE49-F238E27FC236}">
                <a16:creationId xmlns:a16="http://schemas.microsoft.com/office/drawing/2014/main" id="{211FB036-9C56-CB41-8821-C2C13A550663}"/>
              </a:ext>
            </a:extLst>
          </p:cNvPr>
          <p:cNvSpPr>
            <a:spLocks noGrp="1"/>
          </p:cNvSpPr>
          <p:nvPr userDrawn="1">
            <p:ph sz="half" idx="16"/>
          </p:nvPr>
        </p:nvSpPr>
        <p:spPr>
          <a:xfrm>
            <a:off x="473530" y="510130"/>
            <a:ext cx="7516106" cy="570970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22" name="Picture Placeholder 2">
            <a:extLst>
              <a:ext uri="{FF2B5EF4-FFF2-40B4-BE49-F238E27FC236}">
                <a16:creationId xmlns:a16="http://schemas.microsoft.com/office/drawing/2014/main" id="{C736CF7B-B7AE-4246-A6CF-8D08BDBDB6F8}"/>
              </a:ext>
            </a:extLst>
          </p:cNvPr>
          <p:cNvSpPr>
            <a:spLocks noGrp="1"/>
          </p:cNvSpPr>
          <p:nvPr>
            <p:ph type="pic" sz="quarter" idx="10"/>
          </p:nvPr>
        </p:nvSpPr>
        <p:spPr>
          <a:xfrm>
            <a:off x="8451220" y="1366842"/>
            <a:ext cx="2300711" cy="4151376"/>
          </a:xfrm>
        </p:spPr>
        <p:txBody>
          <a:bodyPr/>
          <a:lstStyle>
            <a:lvl1pPr>
              <a:defRPr>
                <a:solidFill>
                  <a:schemeClr val="bg1"/>
                </a:solidFill>
              </a:defRPr>
            </a:lvl1pPr>
          </a:lstStyle>
          <a:p>
            <a:endParaRPr lang="en-GB"/>
          </a:p>
        </p:txBody>
      </p:sp>
      <p:sp>
        <p:nvSpPr>
          <p:cNvPr id="23" name="Date Placeholder 2">
            <a:extLst>
              <a:ext uri="{FF2B5EF4-FFF2-40B4-BE49-F238E27FC236}">
                <a16:creationId xmlns:a16="http://schemas.microsoft.com/office/drawing/2014/main" id="{40B40C88-6069-4E8C-87F2-6B3FF9FBA048}"/>
              </a:ext>
            </a:extLst>
          </p:cNvPr>
          <p:cNvSpPr>
            <a:spLocks noGrp="1"/>
          </p:cNvSpPr>
          <p:nvPr>
            <p:ph type="dt" sz="half" idx="17"/>
          </p:nvPr>
        </p:nvSpPr>
        <p:spPr>
          <a:xfrm>
            <a:off x="838200" y="6356356"/>
            <a:ext cx="1102360" cy="365125"/>
          </a:xfrm>
        </p:spPr>
        <p:txBody>
          <a:bodyPr/>
          <a:lstStyle/>
          <a:p>
            <a:r>
              <a:rPr lang="en-US"/>
              <a:t>Date</a:t>
            </a:r>
            <a:endParaRPr lang="en-GB" dirty="0"/>
          </a:p>
        </p:txBody>
      </p:sp>
      <p:sp>
        <p:nvSpPr>
          <p:cNvPr id="24" name="Footer Placeholder 3">
            <a:extLst>
              <a:ext uri="{FF2B5EF4-FFF2-40B4-BE49-F238E27FC236}">
                <a16:creationId xmlns:a16="http://schemas.microsoft.com/office/drawing/2014/main" id="{557AF608-26E9-41D5-87FE-74D909832A69}"/>
              </a:ext>
            </a:extLst>
          </p:cNvPr>
          <p:cNvSpPr>
            <a:spLocks noGrp="1"/>
          </p:cNvSpPr>
          <p:nvPr>
            <p:ph type="ftr" sz="quarter" idx="11"/>
          </p:nvPr>
        </p:nvSpPr>
        <p:spPr>
          <a:xfrm>
            <a:off x="2763520" y="6356356"/>
            <a:ext cx="6644640" cy="365125"/>
          </a:xfrm>
        </p:spPr>
        <p:txBody>
          <a:bodyPr/>
          <a:lstStyle/>
          <a:p>
            <a:r>
              <a:rPr lang="en-GB"/>
              <a:t>Your Footer Here</a:t>
            </a:r>
            <a:endParaRPr lang="en-GB" dirty="0"/>
          </a:p>
        </p:txBody>
      </p:sp>
      <p:sp>
        <p:nvSpPr>
          <p:cNvPr id="25" name="Slide Number Placeholder 4">
            <a:extLst>
              <a:ext uri="{FF2B5EF4-FFF2-40B4-BE49-F238E27FC236}">
                <a16:creationId xmlns:a16="http://schemas.microsoft.com/office/drawing/2014/main" id="{443FB835-3FDC-4D23-B140-363F1FC301C5}"/>
              </a:ext>
            </a:extLst>
          </p:cNvPr>
          <p:cNvSpPr>
            <a:spLocks noGrp="1"/>
          </p:cNvSpPr>
          <p:nvPr>
            <p:ph type="sldNum" sz="quarter" idx="12"/>
          </p:nvPr>
        </p:nvSpPr>
        <p:spPr>
          <a:xfrm>
            <a:off x="10251440" y="6356356"/>
            <a:ext cx="1102360" cy="365125"/>
          </a:xfrm>
        </p:spPr>
        <p:txBody>
          <a:bodyPr/>
          <a:lstStyle/>
          <a:p>
            <a:fld id="{CE7809C5-EAA0-BC41-804F-8C0058248A03}" type="slidenum">
              <a:rPr lang="en-GB" smtClean="0"/>
              <a:t>‹N°›</a:t>
            </a:fld>
            <a:endParaRPr lang="en-GB"/>
          </a:p>
        </p:txBody>
      </p:sp>
    </p:spTree>
    <p:extLst>
      <p:ext uri="{BB962C8B-B14F-4D97-AF65-F5344CB8AC3E}">
        <p14:creationId xmlns:p14="http://schemas.microsoft.com/office/powerpoint/2010/main" val="2744334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6BDD154-4087-2D42-91D8-5320DDDC6590}"/>
              </a:ext>
            </a:extLst>
          </p:cNvPr>
          <p:cNvGrpSpPr/>
          <p:nvPr userDrawn="1"/>
        </p:nvGrpSpPr>
        <p:grpSpPr>
          <a:xfrm>
            <a:off x="0" y="953"/>
            <a:ext cx="11984595" cy="6857047"/>
            <a:chOff x="-19377661" y="20805140"/>
            <a:chExt cx="15981680" cy="9144000"/>
          </a:xfrm>
        </p:grpSpPr>
        <p:sp>
          <p:nvSpPr>
            <p:cNvPr id="13" name="Circle">
              <a:extLst>
                <a:ext uri="{FF2B5EF4-FFF2-40B4-BE49-F238E27FC236}">
                  <a16:creationId xmlns:a16="http://schemas.microsoft.com/office/drawing/2014/main" id="{6E6A8928-546E-5E42-A99B-975150298D9B}"/>
                </a:ext>
              </a:extLst>
            </p:cNvPr>
            <p:cNvSpPr/>
            <p:nvPr/>
          </p:nvSpPr>
          <p:spPr>
            <a:xfrm>
              <a:off x="-6817360" y="21300440"/>
              <a:ext cx="2956562" cy="2956562"/>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4" name="Circle">
              <a:extLst>
                <a:ext uri="{FF2B5EF4-FFF2-40B4-BE49-F238E27FC236}">
                  <a16:creationId xmlns:a16="http://schemas.microsoft.com/office/drawing/2014/main" id="{7AE3FCA9-1D5F-9F41-944E-FFF897B0C49A}"/>
                </a:ext>
              </a:extLst>
            </p:cNvPr>
            <p:cNvSpPr/>
            <p:nvPr/>
          </p:nvSpPr>
          <p:spPr>
            <a:xfrm>
              <a:off x="-4671060" y="24678640"/>
              <a:ext cx="1275079" cy="1275081"/>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9EBE67B5-7808-9D4E-80C3-E6DF1470BC87}"/>
                </a:ext>
              </a:extLst>
            </p:cNvPr>
            <p:cNvSpPr/>
            <p:nvPr/>
          </p:nvSpPr>
          <p:spPr>
            <a:xfrm>
              <a:off x="-19377661" y="20805140"/>
              <a:ext cx="14411962"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41" y="21600"/>
                  </a:lnTo>
                  <a:cubicBezTo>
                    <a:pt x="20001" y="20691"/>
                    <a:pt x="20317" y="19737"/>
                    <a:pt x="20584" y="18741"/>
                  </a:cubicBezTo>
                  <a:cubicBezTo>
                    <a:pt x="21257" y="16227"/>
                    <a:pt x="21600" y="13554"/>
                    <a:pt x="21600" y="10800"/>
                  </a:cubicBezTo>
                  <a:cubicBezTo>
                    <a:pt x="21600" y="8046"/>
                    <a:pt x="21257" y="5373"/>
                    <a:pt x="20584" y="2859"/>
                  </a:cubicBezTo>
                  <a:cubicBezTo>
                    <a:pt x="20317" y="1863"/>
                    <a:pt x="20001" y="909"/>
                    <a:pt x="19641" y="0"/>
                  </a:cubicBezTo>
                  <a:lnTo>
                    <a:pt x="0" y="0"/>
                  </a:lnTo>
                  <a:lnTo>
                    <a:pt x="0" y="2160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767F8E02-F35A-1943-A36D-988C1D297478}"/>
                </a:ext>
              </a:extLst>
            </p:cNvPr>
            <p:cNvSpPr/>
            <p:nvPr/>
          </p:nvSpPr>
          <p:spPr>
            <a:xfrm>
              <a:off x="-19377660" y="20805140"/>
              <a:ext cx="14032229"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475" y="21600"/>
                  </a:lnTo>
                  <a:cubicBezTo>
                    <a:pt x="19913" y="20589"/>
                    <a:pt x="20290" y="19518"/>
                    <a:pt x="20601" y="18390"/>
                  </a:cubicBezTo>
                  <a:cubicBezTo>
                    <a:pt x="21264" y="15987"/>
                    <a:pt x="21600" y="13434"/>
                    <a:pt x="21600" y="10800"/>
                  </a:cubicBezTo>
                  <a:cubicBezTo>
                    <a:pt x="21600" y="8166"/>
                    <a:pt x="21264" y="5613"/>
                    <a:pt x="20601" y="3210"/>
                  </a:cubicBezTo>
                  <a:cubicBezTo>
                    <a:pt x="20290" y="2082"/>
                    <a:pt x="19913" y="1011"/>
                    <a:pt x="19475"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grpSp>
      <p:grpSp>
        <p:nvGrpSpPr>
          <p:cNvPr id="2" name="Group 1">
            <a:extLst>
              <a:ext uri="{FF2B5EF4-FFF2-40B4-BE49-F238E27FC236}">
                <a16:creationId xmlns:a16="http://schemas.microsoft.com/office/drawing/2014/main" id="{AD946747-B63E-4485-922D-77CACBAA0FEA}"/>
              </a:ext>
            </a:extLst>
          </p:cNvPr>
          <p:cNvGrpSpPr/>
          <p:nvPr userDrawn="1"/>
        </p:nvGrpSpPr>
        <p:grpSpPr>
          <a:xfrm>
            <a:off x="7156636" y="581034"/>
            <a:ext cx="4382349" cy="5695576"/>
            <a:chOff x="7156636" y="581034"/>
            <a:chExt cx="4382349" cy="5695576"/>
          </a:xfrm>
        </p:grpSpPr>
        <p:sp>
          <p:nvSpPr>
            <p:cNvPr id="5" name="Shape">
              <a:extLst>
                <a:ext uri="{FF2B5EF4-FFF2-40B4-BE49-F238E27FC236}">
                  <a16:creationId xmlns:a16="http://schemas.microsoft.com/office/drawing/2014/main" id="{A31C8030-81CD-EA46-A444-DC2F955F0EE2}"/>
                </a:ext>
              </a:extLst>
            </p:cNvPr>
            <p:cNvSpPr/>
            <p:nvPr/>
          </p:nvSpPr>
          <p:spPr>
            <a:xfrm>
              <a:off x="7156636" y="581034"/>
              <a:ext cx="4382349" cy="5695576"/>
            </a:xfrm>
            <a:custGeom>
              <a:avLst/>
              <a:gdLst/>
              <a:ahLst/>
              <a:cxnLst>
                <a:cxn ang="0">
                  <a:pos x="wd2" y="hd2"/>
                </a:cxn>
                <a:cxn ang="5400000">
                  <a:pos x="wd2" y="hd2"/>
                </a:cxn>
                <a:cxn ang="10800000">
                  <a:pos x="wd2" y="hd2"/>
                </a:cxn>
                <a:cxn ang="16200000">
                  <a:pos x="wd2" y="hd2"/>
                </a:cxn>
              </a:cxnLst>
              <a:rect l="0" t="0" r="r" b="b"/>
              <a:pathLst>
                <a:path w="21600" h="21600" extrusionOk="0">
                  <a:moveTo>
                    <a:pt x="21600" y="20641"/>
                  </a:moveTo>
                  <a:cubicBezTo>
                    <a:pt x="21600" y="21168"/>
                    <a:pt x="21040" y="21600"/>
                    <a:pt x="20354" y="21600"/>
                  </a:cubicBezTo>
                  <a:lnTo>
                    <a:pt x="1245" y="21600"/>
                  </a:lnTo>
                  <a:cubicBezTo>
                    <a:pt x="561" y="21600"/>
                    <a:pt x="0" y="21169"/>
                    <a:pt x="0" y="20641"/>
                  </a:cubicBezTo>
                  <a:lnTo>
                    <a:pt x="0" y="959"/>
                  </a:lnTo>
                  <a:cubicBezTo>
                    <a:pt x="0" y="432"/>
                    <a:pt x="561" y="0"/>
                    <a:pt x="1245" y="0"/>
                  </a:cubicBezTo>
                  <a:lnTo>
                    <a:pt x="20353" y="0"/>
                  </a:lnTo>
                  <a:cubicBezTo>
                    <a:pt x="21039" y="0"/>
                    <a:pt x="21599" y="432"/>
                    <a:pt x="21599" y="959"/>
                  </a:cubicBezTo>
                  <a:lnTo>
                    <a:pt x="21599" y="20641"/>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sz="3000"/>
            </a:p>
          </p:txBody>
        </p:sp>
        <p:sp>
          <p:nvSpPr>
            <p:cNvPr id="7" name="Shape">
              <a:extLst>
                <a:ext uri="{FF2B5EF4-FFF2-40B4-BE49-F238E27FC236}">
                  <a16:creationId xmlns:a16="http://schemas.microsoft.com/office/drawing/2014/main" id="{FE789B4A-1229-1649-BA8B-EE9AD7FD840B}"/>
                </a:ext>
              </a:extLst>
            </p:cNvPr>
            <p:cNvSpPr/>
            <p:nvPr/>
          </p:nvSpPr>
          <p:spPr>
            <a:xfrm>
              <a:off x="9291617" y="789151"/>
              <a:ext cx="112387" cy="11238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0"/>
                    <a:pt x="16720" y="21600"/>
                    <a:pt x="10800" y="21600"/>
                  </a:cubicBezTo>
                  <a:cubicBezTo>
                    <a:pt x="4840" y="21600"/>
                    <a:pt x="0" y="16760"/>
                    <a:pt x="0" y="10800"/>
                  </a:cubicBezTo>
                  <a:cubicBezTo>
                    <a:pt x="0" y="4840"/>
                    <a:pt x="4840" y="0"/>
                    <a:pt x="10800" y="0"/>
                  </a:cubicBezTo>
                  <a:cubicBezTo>
                    <a:pt x="16720" y="40"/>
                    <a:pt x="21600" y="4840"/>
                    <a:pt x="21600" y="10800"/>
                  </a:cubicBez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sz="3000"/>
            </a:p>
          </p:txBody>
        </p:sp>
        <p:sp>
          <p:nvSpPr>
            <p:cNvPr id="8" name="Shape">
              <a:extLst>
                <a:ext uri="{FF2B5EF4-FFF2-40B4-BE49-F238E27FC236}">
                  <a16:creationId xmlns:a16="http://schemas.microsoft.com/office/drawing/2014/main" id="{4E74DE90-1B4A-A047-8AF2-3D9C110F4003}"/>
                </a:ext>
              </a:extLst>
            </p:cNvPr>
            <p:cNvSpPr/>
            <p:nvPr/>
          </p:nvSpPr>
          <p:spPr>
            <a:xfrm>
              <a:off x="9249474" y="5908863"/>
              <a:ext cx="196672" cy="1968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59"/>
                    <a:pt x="16777" y="21600"/>
                    <a:pt x="10811" y="21600"/>
                  </a:cubicBezTo>
                  <a:cubicBezTo>
                    <a:pt x="4846" y="21600"/>
                    <a:pt x="0" y="16759"/>
                    <a:pt x="0" y="10800"/>
                  </a:cubicBezTo>
                  <a:cubicBezTo>
                    <a:pt x="0" y="4841"/>
                    <a:pt x="4823" y="0"/>
                    <a:pt x="10811" y="0"/>
                  </a:cubicBezTo>
                  <a:cubicBezTo>
                    <a:pt x="16754" y="0"/>
                    <a:pt x="21600" y="4841"/>
                    <a:pt x="21600" y="10800"/>
                  </a:cubicBez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sz="3000"/>
            </a:p>
          </p:txBody>
        </p:sp>
      </p:grpSp>
      <p:sp>
        <p:nvSpPr>
          <p:cNvPr id="11" name="Content Placeholder 2">
            <a:extLst>
              <a:ext uri="{FF2B5EF4-FFF2-40B4-BE49-F238E27FC236}">
                <a16:creationId xmlns:a16="http://schemas.microsoft.com/office/drawing/2014/main" id="{F3A639DB-BEB9-1F40-AE91-30D8E7DF88EC}"/>
              </a:ext>
            </a:extLst>
          </p:cNvPr>
          <p:cNvSpPr>
            <a:spLocks noGrp="1"/>
          </p:cNvSpPr>
          <p:nvPr userDrawn="1">
            <p:ph sz="half" idx="16"/>
          </p:nvPr>
        </p:nvSpPr>
        <p:spPr>
          <a:xfrm>
            <a:off x="473529" y="510130"/>
            <a:ext cx="6270411" cy="570970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7" name="Picture Placeholder 2">
            <a:extLst>
              <a:ext uri="{FF2B5EF4-FFF2-40B4-BE49-F238E27FC236}">
                <a16:creationId xmlns:a16="http://schemas.microsoft.com/office/drawing/2014/main" id="{1780FBE5-C567-4BFF-8EF1-8E0A26AAEC96}"/>
              </a:ext>
            </a:extLst>
          </p:cNvPr>
          <p:cNvSpPr>
            <a:spLocks noGrp="1"/>
          </p:cNvSpPr>
          <p:nvPr>
            <p:ph type="pic" sz="quarter" idx="10"/>
          </p:nvPr>
        </p:nvSpPr>
        <p:spPr>
          <a:xfrm>
            <a:off x="7578446" y="1060077"/>
            <a:ext cx="3538728" cy="4727448"/>
          </a:xfrm>
        </p:spPr>
        <p:txBody>
          <a:bodyPr/>
          <a:lstStyle>
            <a:lvl1pPr>
              <a:defRPr>
                <a:solidFill>
                  <a:schemeClr val="bg1"/>
                </a:solidFill>
              </a:defRPr>
            </a:lvl1pPr>
          </a:lstStyle>
          <a:p>
            <a:endParaRPr lang="en-GB"/>
          </a:p>
        </p:txBody>
      </p:sp>
      <p:sp>
        <p:nvSpPr>
          <p:cNvPr id="18" name="Date Placeholder 2">
            <a:extLst>
              <a:ext uri="{FF2B5EF4-FFF2-40B4-BE49-F238E27FC236}">
                <a16:creationId xmlns:a16="http://schemas.microsoft.com/office/drawing/2014/main" id="{D3DDAF75-AEF1-47B6-8617-9E79BA1E6E2A}"/>
              </a:ext>
            </a:extLst>
          </p:cNvPr>
          <p:cNvSpPr>
            <a:spLocks noGrp="1"/>
          </p:cNvSpPr>
          <p:nvPr>
            <p:ph type="dt" sz="half" idx="17"/>
          </p:nvPr>
        </p:nvSpPr>
        <p:spPr>
          <a:xfrm>
            <a:off x="838200" y="6356356"/>
            <a:ext cx="1102360" cy="365125"/>
          </a:xfrm>
        </p:spPr>
        <p:txBody>
          <a:bodyPr/>
          <a:lstStyle/>
          <a:p>
            <a:r>
              <a:rPr lang="en-US"/>
              <a:t>Date</a:t>
            </a:r>
            <a:endParaRPr lang="en-GB" dirty="0"/>
          </a:p>
        </p:txBody>
      </p:sp>
      <p:sp>
        <p:nvSpPr>
          <p:cNvPr id="19" name="Footer Placeholder 3">
            <a:extLst>
              <a:ext uri="{FF2B5EF4-FFF2-40B4-BE49-F238E27FC236}">
                <a16:creationId xmlns:a16="http://schemas.microsoft.com/office/drawing/2014/main" id="{3A116954-C935-4389-BCDA-B98D6BB80568}"/>
              </a:ext>
            </a:extLst>
          </p:cNvPr>
          <p:cNvSpPr>
            <a:spLocks noGrp="1"/>
          </p:cNvSpPr>
          <p:nvPr>
            <p:ph type="ftr" sz="quarter" idx="11"/>
          </p:nvPr>
        </p:nvSpPr>
        <p:spPr>
          <a:xfrm>
            <a:off x="2763520" y="6356356"/>
            <a:ext cx="6644640" cy="365125"/>
          </a:xfrm>
        </p:spPr>
        <p:txBody>
          <a:bodyPr/>
          <a:lstStyle/>
          <a:p>
            <a:r>
              <a:rPr lang="en-GB"/>
              <a:t>Your Footer Here</a:t>
            </a:r>
            <a:endParaRPr lang="en-GB" dirty="0"/>
          </a:p>
        </p:txBody>
      </p:sp>
      <p:sp>
        <p:nvSpPr>
          <p:cNvPr id="20" name="Slide Number Placeholder 4">
            <a:extLst>
              <a:ext uri="{FF2B5EF4-FFF2-40B4-BE49-F238E27FC236}">
                <a16:creationId xmlns:a16="http://schemas.microsoft.com/office/drawing/2014/main" id="{AA02BA5C-47E9-414A-9585-C40F7EF1D38B}"/>
              </a:ext>
            </a:extLst>
          </p:cNvPr>
          <p:cNvSpPr>
            <a:spLocks noGrp="1"/>
          </p:cNvSpPr>
          <p:nvPr>
            <p:ph type="sldNum" sz="quarter" idx="12"/>
          </p:nvPr>
        </p:nvSpPr>
        <p:spPr>
          <a:xfrm>
            <a:off x="10251440" y="6356356"/>
            <a:ext cx="1102360" cy="365125"/>
          </a:xfrm>
        </p:spPr>
        <p:txBody>
          <a:bodyPr/>
          <a:lstStyle/>
          <a:p>
            <a:fld id="{CE7809C5-EAA0-BC41-804F-8C0058248A03}" type="slidenum">
              <a:rPr lang="en-GB" smtClean="0"/>
              <a:t>‹N°›</a:t>
            </a:fld>
            <a:endParaRPr lang="en-GB"/>
          </a:p>
        </p:txBody>
      </p:sp>
    </p:spTree>
    <p:extLst>
      <p:ext uri="{BB962C8B-B14F-4D97-AF65-F5344CB8AC3E}">
        <p14:creationId xmlns:p14="http://schemas.microsoft.com/office/powerpoint/2010/main" val="560717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7CB7FF81-3A91-3B4E-88ED-6C1767D053C0}"/>
              </a:ext>
            </a:extLst>
          </p:cNvPr>
          <p:cNvGrpSpPr/>
          <p:nvPr userDrawn="1"/>
        </p:nvGrpSpPr>
        <p:grpSpPr>
          <a:xfrm>
            <a:off x="0" y="953"/>
            <a:ext cx="11984595" cy="6857047"/>
            <a:chOff x="-19377661" y="20805140"/>
            <a:chExt cx="15981680" cy="9144000"/>
          </a:xfrm>
        </p:grpSpPr>
        <p:sp>
          <p:nvSpPr>
            <p:cNvPr id="19" name="Circle">
              <a:extLst>
                <a:ext uri="{FF2B5EF4-FFF2-40B4-BE49-F238E27FC236}">
                  <a16:creationId xmlns:a16="http://schemas.microsoft.com/office/drawing/2014/main" id="{411CC8A0-D089-864D-B1A3-C282450E2564}"/>
                </a:ext>
              </a:extLst>
            </p:cNvPr>
            <p:cNvSpPr/>
            <p:nvPr/>
          </p:nvSpPr>
          <p:spPr>
            <a:xfrm>
              <a:off x="-6817360" y="21300440"/>
              <a:ext cx="2956562" cy="2956562"/>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0" name="Circle">
              <a:extLst>
                <a:ext uri="{FF2B5EF4-FFF2-40B4-BE49-F238E27FC236}">
                  <a16:creationId xmlns:a16="http://schemas.microsoft.com/office/drawing/2014/main" id="{AF71C6AF-CE0B-C247-8147-538C541B7E87}"/>
                </a:ext>
              </a:extLst>
            </p:cNvPr>
            <p:cNvSpPr/>
            <p:nvPr/>
          </p:nvSpPr>
          <p:spPr>
            <a:xfrm>
              <a:off x="-4671060" y="24678640"/>
              <a:ext cx="1275079" cy="1275081"/>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4C03FD4E-91F9-F142-9951-96DC5FB6896F}"/>
                </a:ext>
              </a:extLst>
            </p:cNvPr>
            <p:cNvSpPr/>
            <p:nvPr/>
          </p:nvSpPr>
          <p:spPr>
            <a:xfrm>
              <a:off x="-19377661" y="20805140"/>
              <a:ext cx="14411962"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41" y="21600"/>
                  </a:lnTo>
                  <a:cubicBezTo>
                    <a:pt x="20001" y="20691"/>
                    <a:pt x="20317" y="19737"/>
                    <a:pt x="20584" y="18741"/>
                  </a:cubicBezTo>
                  <a:cubicBezTo>
                    <a:pt x="21257" y="16227"/>
                    <a:pt x="21600" y="13554"/>
                    <a:pt x="21600" y="10800"/>
                  </a:cubicBezTo>
                  <a:cubicBezTo>
                    <a:pt x="21600" y="8046"/>
                    <a:pt x="21257" y="5373"/>
                    <a:pt x="20584" y="2859"/>
                  </a:cubicBezTo>
                  <a:cubicBezTo>
                    <a:pt x="20317" y="1863"/>
                    <a:pt x="20001" y="909"/>
                    <a:pt x="19641" y="0"/>
                  </a:cubicBezTo>
                  <a:lnTo>
                    <a:pt x="0" y="0"/>
                  </a:lnTo>
                  <a:lnTo>
                    <a:pt x="0" y="2160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53DA8DB3-A5AE-AF4D-8E82-913E3C981650}"/>
                </a:ext>
              </a:extLst>
            </p:cNvPr>
            <p:cNvSpPr/>
            <p:nvPr/>
          </p:nvSpPr>
          <p:spPr>
            <a:xfrm>
              <a:off x="-19377660" y="20805140"/>
              <a:ext cx="14032229"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475" y="21600"/>
                  </a:lnTo>
                  <a:cubicBezTo>
                    <a:pt x="19913" y="20589"/>
                    <a:pt x="20290" y="19518"/>
                    <a:pt x="20601" y="18390"/>
                  </a:cubicBezTo>
                  <a:cubicBezTo>
                    <a:pt x="21264" y="15987"/>
                    <a:pt x="21600" y="13434"/>
                    <a:pt x="21600" y="10800"/>
                  </a:cubicBezTo>
                  <a:cubicBezTo>
                    <a:pt x="21600" y="8166"/>
                    <a:pt x="21264" y="5613"/>
                    <a:pt x="20601" y="3210"/>
                  </a:cubicBezTo>
                  <a:cubicBezTo>
                    <a:pt x="20290" y="2082"/>
                    <a:pt x="19913" y="1011"/>
                    <a:pt x="19475"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grpSp>
      <p:grpSp>
        <p:nvGrpSpPr>
          <p:cNvPr id="4" name="Group 3">
            <a:extLst>
              <a:ext uri="{FF2B5EF4-FFF2-40B4-BE49-F238E27FC236}">
                <a16:creationId xmlns:a16="http://schemas.microsoft.com/office/drawing/2014/main" id="{3DFC6CBA-0FA6-4ED4-B369-046DBF7FE952}"/>
              </a:ext>
            </a:extLst>
          </p:cNvPr>
          <p:cNvGrpSpPr/>
          <p:nvPr userDrawn="1"/>
        </p:nvGrpSpPr>
        <p:grpSpPr>
          <a:xfrm>
            <a:off x="6727839" y="1308847"/>
            <a:ext cx="7874503" cy="4230700"/>
            <a:chOff x="6727839" y="1308847"/>
            <a:chExt cx="7874503" cy="4230700"/>
          </a:xfrm>
        </p:grpSpPr>
        <p:sp>
          <p:nvSpPr>
            <p:cNvPr id="7" name="Shape">
              <a:extLst>
                <a:ext uri="{FF2B5EF4-FFF2-40B4-BE49-F238E27FC236}">
                  <a16:creationId xmlns:a16="http://schemas.microsoft.com/office/drawing/2014/main" id="{E4FD3640-F549-2248-9D4A-6066DFA27E50}"/>
                </a:ext>
              </a:extLst>
            </p:cNvPr>
            <p:cNvSpPr/>
            <p:nvPr/>
          </p:nvSpPr>
          <p:spPr>
            <a:xfrm>
              <a:off x="7726060" y="1308847"/>
              <a:ext cx="5893914" cy="3880880"/>
            </a:xfrm>
            <a:custGeom>
              <a:avLst/>
              <a:gdLst/>
              <a:ahLst/>
              <a:cxnLst>
                <a:cxn ang="0">
                  <a:pos x="wd2" y="hd2"/>
                </a:cxn>
                <a:cxn ang="5400000">
                  <a:pos x="wd2" y="hd2"/>
                </a:cxn>
                <a:cxn ang="10800000">
                  <a:pos x="wd2" y="hd2"/>
                </a:cxn>
                <a:cxn ang="16200000">
                  <a:pos x="wd2" y="hd2"/>
                </a:cxn>
              </a:cxnLst>
              <a:rect l="0" t="0" r="r" b="b"/>
              <a:pathLst>
                <a:path w="21599" h="21600" extrusionOk="0">
                  <a:moveTo>
                    <a:pt x="21082" y="0"/>
                  </a:moveTo>
                  <a:lnTo>
                    <a:pt x="519" y="0"/>
                  </a:lnTo>
                  <a:cubicBezTo>
                    <a:pt x="233" y="0"/>
                    <a:pt x="0" y="355"/>
                    <a:pt x="0" y="787"/>
                  </a:cubicBezTo>
                  <a:lnTo>
                    <a:pt x="0" y="21600"/>
                  </a:lnTo>
                  <a:lnTo>
                    <a:pt x="21599" y="21600"/>
                  </a:lnTo>
                  <a:lnTo>
                    <a:pt x="21599" y="787"/>
                  </a:lnTo>
                  <a:cubicBezTo>
                    <a:pt x="21600" y="355"/>
                    <a:pt x="21367" y="0"/>
                    <a:pt x="21082" y="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sz="3000" dirty="0"/>
            </a:p>
          </p:txBody>
        </p:sp>
        <p:grpSp>
          <p:nvGrpSpPr>
            <p:cNvPr id="2" name="Group 1">
              <a:extLst>
                <a:ext uri="{FF2B5EF4-FFF2-40B4-BE49-F238E27FC236}">
                  <a16:creationId xmlns:a16="http://schemas.microsoft.com/office/drawing/2014/main" id="{E808FCD8-5C14-4B59-B4DA-750D08F47D68}"/>
                </a:ext>
              </a:extLst>
            </p:cNvPr>
            <p:cNvGrpSpPr/>
            <p:nvPr userDrawn="1"/>
          </p:nvGrpSpPr>
          <p:grpSpPr>
            <a:xfrm>
              <a:off x="6727839" y="5189727"/>
              <a:ext cx="7874503" cy="349820"/>
              <a:chOff x="6727839" y="5198975"/>
              <a:chExt cx="7874503" cy="349820"/>
            </a:xfrm>
          </p:grpSpPr>
          <p:sp>
            <p:nvSpPr>
              <p:cNvPr id="11" name="Shape">
                <a:extLst>
                  <a:ext uri="{FF2B5EF4-FFF2-40B4-BE49-F238E27FC236}">
                    <a16:creationId xmlns:a16="http://schemas.microsoft.com/office/drawing/2014/main" id="{82D9C3B7-8259-DF44-B07B-1BCF500CEA8E}"/>
                  </a:ext>
                </a:extLst>
              </p:cNvPr>
              <p:cNvSpPr/>
              <p:nvPr/>
            </p:nvSpPr>
            <p:spPr>
              <a:xfrm>
                <a:off x="6727839" y="5419170"/>
                <a:ext cx="7874355" cy="129625"/>
              </a:xfrm>
              <a:custGeom>
                <a:avLst/>
                <a:gdLst/>
                <a:ahLst/>
                <a:cxnLst>
                  <a:cxn ang="0">
                    <a:pos x="wd2" y="hd2"/>
                  </a:cxn>
                  <a:cxn ang="5400000">
                    <a:pos x="wd2" y="hd2"/>
                  </a:cxn>
                  <a:cxn ang="10800000">
                    <a:pos x="wd2" y="hd2"/>
                  </a:cxn>
                  <a:cxn ang="16200000">
                    <a:pos x="wd2" y="hd2"/>
                  </a:cxn>
                </a:cxnLst>
                <a:rect l="0" t="0" r="r" b="b"/>
                <a:pathLst>
                  <a:path w="21600" h="21600" extrusionOk="0">
                    <a:moveTo>
                      <a:pt x="20630" y="21600"/>
                    </a:moveTo>
                    <a:lnTo>
                      <a:pt x="970" y="21600"/>
                    </a:lnTo>
                    <a:lnTo>
                      <a:pt x="0" y="0"/>
                    </a:lnTo>
                    <a:lnTo>
                      <a:pt x="21600" y="0"/>
                    </a:lnTo>
                    <a:close/>
                  </a:path>
                </a:pathLst>
              </a:custGeom>
              <a:solidFill>
                <a:schemeClr val="accent5"/>
              </a:solidFill>
              <a:ln w="12700">
                <a:miter lim="400000"/>
              </a:ln>
            </p:spPr>
            <p:txBody>
              <a:bodyPr lIns="38100" tIns="38100" rIns="38100" bIns="38100" anchor="ctr"/>
              <a:lstStyle/>
              <a:p>
                <a:pPr>
                  <a:defRPr sz="3000">
                    <a:solidFill>
                      <a:srgbClr val="FFFFFF"/>
                    </a:solidFill>
                  </a:defRPr>
                </a:pPr>
                <a:endParaRPr sz="3000"/>
              </a:p>
            </p:txBody>
          </p:sp>
          <p:sp>
            <p:nvSpPr>
              <p:cNvPr id="13" name="Rectangle">
                <a:extLst>
                  <a:ext uri="{FF2B5EF4-FFF2-40B4-BE49-F238E27FC236}">
                    <a16:creationId xmlns:a16="http://schemas.microsoft.com/office/drawing/2014/main" id="{7674E4E3-4118-4F4E-9787-9B54448ABBA3}"/>
                  </a:ext>
                </a:extLst>
              </p:cNvPr>
              <p:cNvSpPr/>
              <p:nvPr/>
            </p:nvSpPr>
            <p:spPr>
              <a:xfrm>
                <a:off x="10030779" y="5198975"/>
                <a:ext cx="1276110" cy="129622"/>
              </a:xfrm>
              <a:prstGeom prst="rect">
                <a:avLst/>
              </a:prstGeom>
              <a:solidFill>
                <a:schemeClr val="accent5">
                  <a:lumMod val="40000"/>
                  <a:lumOff val="60000"/>
                </a:schemeClr>
              </a:solidFill>
              <a:ln w="12700">
                <a:miter lim="400000"/>
              </a:ln>
            </p:spPr>
            <p:txBody>
              <a:bodyPr lIns="38100" tIns="38100" rIns="38100" bIns="38100" anchor="ctr"/>
              <a:lstStyle/>
              <a:p>
                <a:pPr>
                  <a:defRPr sz="3000">
                    <a:solidFill>
                      <a:srgbClr val="FFFFFF"/>
                    </a:solidFill>
                  </a:defRPr>
                </a:pPr>
                <a:endParaRPr sz="3000"/>
              </a:p>
            </p:txBody>
          </p:sp>
          <p:sp>
            <p:nvSpPr>
              <p:cNvPr id="14" name="Shape">
                <a:extLst>
                  <a:ext uri="{FF2B5EF4-FFF2-40B4-BE49-F238E27FC236}">
                    <a16:creationId xmlns:a16="http://schemas.microsoft.com/office/drawing/2014/main" id="{C1711674-7E91-E649-905D-1770716B0722}"/>
                  </a:ext>
                </a:extLst>
              </p:cNvPr>
              <p:cNvSpPr/>
              <p:nvPr/>
            </p:nvSpPr>
            <p:spPr>
              <a:xfrm>
                <a:off x="6727839" y="5198975"/>
                <a:ext cx="7874503" cy="219903"/>
              </a:xfrm>
              <a:custGeom>
                <a:avLst/>
                <a:gdLst/>
                <a:ahLst/>
                <a:cxnLst>
                  <a:cxn ang="0">
                    <a:pos x="wd2" y="hd2"/>
                  </a:cxn>
                  <a:cxn ang="5400000">
                    <a:pos x="wd2" y="hd2"/>
                  </a:cxn>
                  <a:cxn ang="10800000">
                    <a:pos x="wd2" y="hd2"/>
                  </a:cxn>
                  <a:cxn ang="16200000">
                    <a:pos x="wd2" y="hd2"/>
                  </a:cxn>
                </a:cxnLst>
                <a:rect l="0" t="0" r="r" b="b"/>
                <a:pathLst>
                  <a:path w="21600" h="21600" extrusionOk="0">
                    <a:moveTo>
                      <a:pt x="12266" y="0"/>
                    </a:moveTo>
                    <a:lnTo>
                      <a:pt x="12266" y="4629"/>
                    </a:lnTo>
                    <a:cubicBezTo>
                      <a:pt x="12266" y="7815"/>
                      <a:pt x="12193" y="10425"/>
                      <a:pt x="12104" y="10425"/>
                    </a:cubicBezTo>
                    <a:lnTo>
                      <a:pt x="9485" y="10425"/>
                    </a:lnTo>
                    <a:cubicBezTo>
                      <a:pt x="9396" y="10425"/>
                      <a:pt x="9323" y="7815"/>
                      <a:pt x="9323" y="4629"/>
                    </a:cubicBezTo>
                    <a:lnTo>
                      <a:pt x="9323" y="0"/>
                    </a:lnTo>
                    <a:lnTo>
                      <a:pt x="0" y="0"/>
                    </a:lnTo>
                    <a:lnTo>
                      <a:pt x="0" y="21600"/>
                    </a:lnTo>
                    <a:lnTo>
                      <a:pt x="21600" y="21600"/>
                    </a:lnTo>
                    <a:lnTo>
                      <a:pt x="21600" y="0"/>
                    </a:lnTo>
                    <a:lnTo>
                      <a:pt x="12266" y="0"/>
                    </a:lnTo>
                    <a:close/>
                  </a:path>
                </a:pathLst>
              </a:custGeom>
              <a:solidFill>
                <a:schemeClr val="accent5">
                  <a:lumMod val="60000"/>
                  <a:lumOff val="40000"/>
                </a:schemeClr>
              </a:solidFill>
              <a:ln w="12700">
                <a:miter lim="400000"/>
              </a:ln>
            </p:spPr>
            <p:txBody>
              <a:bodyPr lIns="38100" tIns="38100" rIns="38100" bIns="38100" anchor="ctr"/>
              <a:lstStyle/>
              <a:p>
                <a:pPr>
                  <a:defRPr sz="3000">
                    <a:solidFill>
                      <a:srgbClr val="FFFFFF"/>
                    </a:solidFill>
                  </a:defRPr>
                </a:pPr>
                <a:endParaRPr sz="3000"/>
              </a:p>
            </p:txBody>
          </p:sp>
        </p:grpSp>
      </p:grpSp>
      <p:sp>
        <p:nvSpPr>
          <p:cNvPr id="23" name="Content Placeholder 2">
            <a:extLst>
              <a:ext uri="{FF2B5EF4-FFF2-40B4-BE49-F238E27FC236}">
                <a16:creationId xmlns:a16="http://schemas.microsoft.com/office/drawing/2014/main" id="{47381CB9-2764-AC49-99FF-493A9C22C21E}"/>
              </a:ext>
            </a:extLst>
          </p:cNvPr>
          <p:cNvSpPr>
            <a:spLocks noGrp="1"/>
          </p:cNvSpPr>
          <p:nvPr userDrawn="1">
            <p:ph sz="half" idx="16"/>
          </p:nvPr>
        </p:nvSpPr>
        <p:spPr>
          <a:xfrm>
            <a:off x="473529" y="510130"/>
            <a:ext cx="6270411" cy="570970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2" name="Shape">
            <a:extLst>
              <a:ext uri="{FF2B5EF4-FFF2-40B4-BE49-F238E27FC236}">
                <a16:creationId xmlns:a16="http://schemas.microsoft.com/office/drawing/2014/main" id="{763889E5-57D0-A54F-8B16-B3C039CC8B61}"/>
              </a:ext>
            </a:extLst>
          </p:cNvPr>
          <p:cNvSpPr/>
          <p:nvPr/>
        </p:nvSpPr>
        <p:spPr>
          <a:xfrm>
            <a:off x="10632647" y="1440965"/>
            <a:ext cx="50206" cy="50059"/>
          </a:xfrm>
          <a:custGeom>
            <a:avLst/>
            <a:gdLst/>
            <a:ahLst/>
            <a:cxnLst>
              <a:cxn ang="0">
                <a:pos x="wd2" y="hd2"/>
              </a:cxn>
              <a:cxn ang="5400000">
                <a:pos x="wd2" y="hd2"/>
              </a:cxn>
              <a:cxn ang="10800000">
                <a:pos x="wd2" y="hd2"/>
              </a:cxn>
              <a:cxn ang="16200000">
                <a:pos x="wd2" y="hd2"/>
              </a:cxn>
            </a:cxnLst>
            <a:rect l="0" t="0" r="r" b="b"/>
            <a:pathLst>
              <a:path w="21600" h="21600" extrusionOk="0">
                <a:moveTo>
                  <a:pt x="21600" y="10832"/>
                </a:moveTo>
                <a:cubicBezTo>
                  <a:pt x="21600" y="16786"/>
                  <a:pt x="16800" y="21600"/>
                  <a:pt x="10800" y="21600"/>
                </a:cubicBezTo>
                <a:cubicBezTo>
                  <a:pt x="4863" y="21600"/>
                  <a:pt x="0" y="16786"/>
                  <a:pt x="0" y="10832"/>
                </a:cubicBezTo>
                <a:cubicBezTo>
                  <a:pt x="0" y="4814"/>
                  <a:pt x="4863" y="0"/>
                  <a:pt x="10800" y="0"/>
                </a:cubicBezTo>
                <a:cubicBezTo>
                  <a:pt x="16863" y="0"/>
                  <a:pt x="21600" y="4877"/>
                  <a:pt x="21600" y="10832"/>
                </a:cubicBez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sz="3000"/>
          </a:p>
        </p:txBody>
      </p:sp>
      <p:sp>
        <p:nvSpPr>
          <p:cNvPr id="17" name="Picture Placeholder 2">
            <a:extLst>
              <a:ext uri="{FF2B5EF4-FFF2-40B4-BE49-F238E27FC236}">
                <a16:creationId xmlns:a16="http://schemas.microsoft.com/office/drawing/2014/main" id="{9A169B2B-D34A-4F61-B560-11EB872E5540}"/>
              </a:ext>
            </a:extLst>
          </p:cNvPr>
          <p:cNvSpPr>
            <a:spLocks noGrp="1"/>
          </p:cNvSpPr>
          <p:nvPr>
            <p:ph type="pic" sz="quarter" idx="10"/>
          </p:nvPr>
        </p:nvSpPr>
        <p:spPr>
          <a:xfrm>
            <a:off x="7990261" y="1558666"/>
            <a:ext cx="5376672" cy="3456432"/>
          </a:xfrm>
        </p:spPr>
        <p:txBody>
          <a:bodyPr/>
          <a:lstStyle>
            <a:lvl1pPr>
              <a:defRPr>
                <a:solidFill>
                  <a:schemeClr val="bg1"/>
                </a:solidFill>
              </a:defRPr>
            </a:lvl1pPr>
          </a:lstStyle>
          <a:p>
            <a:endParaRPr lang="en-GB"/>
          </a:p>
        </p:txBody>
      </p:sp>
      <p:sp>
        <p:nvSpPr>
          <p:cNvPr id="24" name="Date Placeholder 2">
            <a:extLst>
              <a:ext uri="{FF2B5EF4-FFF2-40B4-BE49-F238E27FC236}">
                <a16:creationId xmlns:a16="http://schemas.microsoft.com/office/drawing/2014/main" id="{A653211A-2571-40FF-95FA-14C491DEFA66}"/>
              </a:ext>
            </a:extLst>
          </p:cNvPr>
          <p:cNvSpPr>
            <a:spLocks noGrp="1"/>
          </p:cNvSpPr>
          <p:nvPr>
            <p:ph type="dt" sz="half" idx="17"/>
          </p:nvPr>
        </p:nvSpPr>
        <p:spPr>
          <a:xfrm>
            <a:off x="838200" y="6356356"/>
            <a:ext cx="1102360" cy="365125"/>
          </a:xfrm>
        </p:spPr>
        <p:txBody>
          <a:bodyPr/>
          <a:lstStyle/>
          <a:p>
            <a:r>
              <a:rPr lang="en-US"/>
              <a:t>Date</a:t>
            </a:r>
            <a:endParaRPr lang="en-GB" dirty="0"/>
          </a:p>
        </p:txBody>
      </p:sp>
      <p:sp>
        <p:nvSpPr>
          <p:cNvPr id="25" name="Footer Placeholder 3">
            <a:extLst>
              <a:ext uri="{FF2B5EF4-FFF2-40B4-BE49-F238E27FC236}">
                <a16:creationId xmlns:a16="http://schemas.microsoft.com/office/drawing/2014/main" id="{CB1741DB-A880-44A7-ACB3-45E2C6BB5766}"/>
              </a:ext>
            </a:extLst>
          </p:cNvPr>
          <p:cNvSpPr>
            <a:spLocks noGrp="1"/>
          </p:cNvSpPr>
          <p:nvPr>
            <p:ph type="ftr" sz="quarter" idx="11"/>
          </p:nvPr>
        </p:nvSpPr>
        <p:spPr>
          <a:xfrm>
            <a:off x="2763520" y="6356356"/>
            <a:ext cx="6644640" cy="365125"/>
          </a:xfrm>
        </p:spPr>
        <p:txBody>
          <a:bodyPr/>
          <a:lstStyle/>
          <a:p>
            <a:r>
              <a:rPr lang="en-GB"/>
              <a:t>Your Footer Here</a:t>
            </a:r>
            <a:endParaRPr lang="en-GB" dirty="0"/>
          </a:p>
        </p:txBody>
      </p:sp>
      <p:sp>
        <p:nvSpPr>
          <p:cNvPr id="26" name="Slide Number Placeholder 4">
            <a:extLst>
              <a:ext uri="{FF2B5EF4-FFF2-40B4-BE49-F238E27FC236}">
                <a16:creationId xmlns:a16="http://schemas.microsoft.com/office/drawing/2014/main" id="{BC9FB3EC-8D1F-4218-A0CC-6D78B8590260}"/>
              </a:ext>
            </a:extLst>
          </p:cNvPr>
          <p:cNvSpPr>
            <a:spLocks noGrp="1"/>
          </p:cNvSpPr>
          <p:nvPr>
            <p:ph type="sldNum" sz="quarter" idx="12"/>
          </p:nvPr>
        </p:nvSpPr>
        <p:spPr>
          <a:xfrm>
            <a:off x="10251440" y="6356356"/>
            <a:ext cx="1102360" cy="365125"/>
          </a:xfrm>
        </p:spPr>
        <p:txBody>
          <a:bodyPr/>
          <a:lstStyle/>
          <a:p>
            <a:fld id="{CE7809C5-EAA0-BC41-804F-8C0058248A03}" type="slidenum">
              <a:rPr lang="en-GB" smtClean="0"/>
              <a:t>‹N°›</a:t>
            </a:fld>
            <a:endParaRPr lang="en-GB"/>
          </a:p>
        </p:txBody>
      </p:sp>
    </p:spTree>
    <p:extLst>
      <p:ext uri="{BB962C8B-B14F-4D97-AF65-F5344CB8AC3E}">
        <p14:creationId xmlns:p14="http://schemas.microsoft.com/office/powerpoint/2010/main" val="10250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464575AD-B80F-DE41-869F-FF73E229CF72}"/>
              </a:ext>
            </a:extLst>
          </p:cNvPr>
          <p:cNvSpPr/>
          <p:nvPr/>
        </p:nvSpPr>
        <p:spPr>
          <a:xfrm>
            <a:off x="4608079" y="1324744"/>
            <a:ext cx="2217110"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86CAC4F0-03CB-BB4F-847C-E8DE579820C8}"/>
              </a:ext>
            </a:extLst>
          </p:cNvPr>
          <p:cNvSpPr/>
          <p:nvPr/>
        </p:nvSpPr>
        <p:spPr>
          <a:xfrm>
            <a:off x="998606" y="1906"/>
            <a:ext cx="11193394" cy="6856094"/>
          </a:xfrm>
          <a:custGeom>
            <a:avLst/>
            <a:gdLst/>
            <a:ahLst/>
            <a:cxnLst>
              <a:cxn ang="0">
                <a:pos x="wd2" y="hd2"/>
              </a:cxn>
              <a:cxn ang="5400000">
                <a:pos x="wd2" y="hd2"/>
              </a:cxn>
              <a:cxn ang="10800000">
                <a:pos x="wd2" y="hd2"/>
              </a:cxn>
              <a:cxn ang="16200000">
                <a:pos x="wd2" y="hd2"/>
              </a:cxn>
            </a:cxnLst>
            <a:rect l="0" t="0" r="r" b="b"/>
            <a:pathLst>
              <a:path w="21566" h="21600" extrusionOk="0">
                <a:moveTo>
                  <a:pt x="9177" y="4063"/>
                </a:moveTo>
                <a:cubicBezTo>
                  <a:pt x="8863" y="6664"/>
                  <a:pt x="9027" y="9166"/>
                  <a:pt x="9548" y="11375"/>
                </a:cubicBezTo>
                <a:cubicBezTo>
                  <a:pt x="9794" y="12416"/>
                  <a:pt x="9584" y="13598"/>
                  <a:pt x="9034" y="14258"/>
                </a:cubicBezTo>
                <a:lnTo>
                  <a:pt x="9034" y="14258"/>
                </a:lnTo>
                <a:cubicBezTo>
                  <a:pt x="8515" y="14879"/>
                  <a:pt x="7814" y="14891"/>
                  <a:pt x="7283" y="14297"/>
                </a:cubicBezTo>
                <a:cubicBezTo>
                  <a:pt x="6557" y="13481"/>
                  <a:pt x="5683" y="12995"/>
                  <a:pt x="4740" y="12965"/>
                </a:cubicBezTo>
                <a:cubicBezTo>
                  <a:pt x="2120" y="12887"/>
                  <a:pt x="-34" y="16391"/>
                  <a:pt x="1" y="20676"/>
                </a:cubicBezTo>
                <a:cubicBezTo>
                  <a:pt x="3" y="20988"/>
                  <a:pt x="17" y="21297"/>
                  <a:pt x="43" y="21600"/>
                </a:cubicBezTo>
                <a:lnTo>
                  <a:pt x="9263" y="21600"/>
                </a:lnTo>
                <a:cubicBezTo>
                  <a:pt x="9287" y="21306"/>
                  <a:pt x="9300" y="21015"/>
                  <a:pt x="9304" y="20730"/>
                </a:cubicBezTo>
                <a:cubicBezTo>
                  <a:pt x="9318" y="19599"/>
                  <a:pt x="9649" y="18540"/>
                  <a:pt x="10206" y="17867"/>
                </a:cubicBezTo>
                <a:lnTo>
                  <a:pt x="10245" y="17819"/>
                </a:lnTo>
                <a:cubicBezTo>
                  <a:pt x="10977" y="16940"/>
                  <a:pt x="11962" y="16889"/>
                  <a:pt x="12731" y="17678"/>
                </a:cubicBezTo>
                <a:cubicBezTo>
                  <a:pt x="14349" y="19338"/>
                  <a:pt x="16360" y="20070"/>
                  <a:pt x="18485" y="19413"/>
                </a:cubicBezTo>
                <a:cubicBezTo>
                  <a:pt x="19562" y="19080"/>
                  <a:pt x="20627" y="18228"/>
                  <a:pt x="21566" y="17045"/>
                </a:cubicBezTo>
                <a:lnTo>
                  <a:pt x="21566" y="0"/>
                </a:lnTo>
                <a:lnTo>
                  <a:pt x="10133" y="0"/>
                </a:lnTo>
                <a:cubicBezTo>
                  <a:pt x="9682" y="1233"/>
                  <a:pt x="9353" y="2601"/>
                  <a:pt x="9177" y="4063"/>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7D6ACCE6-EB52-8E47-9B67-063937DDB437}"/>
              </a:ext>
            </a:extLst>
          </p:cNvPr>
          <p:cNvSpPr/>
          <p:nvPr/>
        </p:nvSpPr>
        <p:spPr>
          <a:xfrm>
            <a:off x="3112862" y="2753295"/>
            <a:ext cx="956176" cy="956178"/>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AB5CB1B1-7CAE-B24F-A8B5-7110CECF0DC7}"/>
              </a:ext>
            </a:extLst>
          </p:cNvPr>
          <p:cNvSpPr/>
          <p:nvPr/>
        </p:nvSpPr>
        <p:spPr>
          <a:xfrm>
            <a:off x="6008059" y="953"/>
            <a:ext cx="6181819" cy="5905632"/>
          </a:xfrm>
          <a:custGeom>
            <a:avLst/>
            <a:gdLst/>
            <a:ahLst/>
            <a:cxnLst>
              <a:cxn ang="0">
                <a:pos x="wd2" y="hd2"/>
              </a:cxn>
              <a:cxn ang="5400000">
                <a:pos x="wd2" y="hd2"/>
              </a:cxn>
              <a:cxn ang="10800000">
                <a:pos x="wd2" y="hd2"/>
              </a:cxn>
              <a:cxn ang="16200000">
                <a:pos x="wd2" y="hd2"/>
              </a:cxn>
            </a:cxnLst>
            <a:rect l="0" t="0" r="r" b="b"/>
            <a:pathLst>
              <a:path w="21600" h="21600" extrusionOk="0">
                <a:moveTo>
                  <a:pt x="1038" y="2403"/>
                </a:moveTo>
                <a:cubicBezTo>
                  <a:pt x="349" y="4107"/>
                  <a:pt x="0" y="5915"/>
                  <a:pt x="0" y="7782"/>
                </a:cubicBezTo>
                <a:cubicBezTo>
                  <a:pt x="0" y="9649"/>
                  <a:pt x="349" y="11457"/>
                  <a:pt x="1038" y="13160"/>
                </a:cubicBezTo>
                <a:cubicBezTo>
                  <a:pt x="1704" y="14804"/>
                  <a:pt x="2655" y="16284"/>
                  <a:pt x="3867" y="17552"/>
                </a:cubicBezTo>
                <a:cubicBezTo>
                  <a:pt x="5078" y="18820"/>
                  <a:pt x="6492" y="19817"/>
                  <a:pt x="8063" y="20513"/>
                </a:cubicBezTo>
                <a:cubicBezTo>
                  <a:pt x="9690" y="21234"/>
                  <a:pt x="11417" y="21600"/>
                  <a:pt x="13201" y="21600"/>
                </a:cubicBezTo>
                <a:cubicBezTo>
                  <a:pt x="14985" y="21600"/>
                  <a:pt x="16712" y="21234"/>
                  <a:pt x="18339" y="20513"/>
                </a:cubicBezTo>
                <a:cubicBezTo>
                  <a:pt x="19524" y="19991"/>
                  <a:pt x="20615" y="19294"/>
                  <a:pt x="21600" y="18441"/>
                </a:cubicBezTo>
                <a:lnTo>
                  <a:pt x="21600" y="0"/>
                </a:lnTo>
                <a:lnTo>
                  <a:pt x="2289" y="0"/>
                </a:lnTo>
                <a:cubicBezTo>
                  <a:pt x="1800" y="752"/>
                  <a:pt x="1381" y="1554"/>
                  <a:pt x="1038" y="2403"/>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4" name="Footer Placeholder 3">
            <a:extLst>
              <a:ext uri="{FF2B5EF4-FFF2-40B4-BE49-F238E27FC236}">
                <a16:creationId xmlns:a16="http://schemas.microsoft.com/office/drawing/2014/main" id="{96FD98DC-C577-7244-BD54-CC0E63B1921C}"/>
              </a:ext>
            </a:extLst>
          </p:cNvPr>
          <p:cNvSpPr>
            <a:spLocks noGrp="1"/>
          </p:cNvSpPr>
          <p:nvPr userDrawn="1">
            <p:ph type="ftr" sz="quarter" idx="11"/>
          </p:nvPr>
        </p:nvSpPr>
        <p:spPr>
          <a:xfrm>
            <a:off x="6008058" y="6356356"/>
            <a:ext cx="3887782" cy="365125"/>
          </a:xfrm>
        </p:spPr>
        <p:txBody>
          <a:bodyPr/>
          <a:lstStyle/>
          <a:p>
            <a:r>
              <a:rPr lang="en-GB"/>
              <a:t>Your Footer Here</a:t>
            </a:r>
          </a:p>
        </p:txBody>
      </p:sp>
      <p:sp>
        <p:nvSpPr>
          <p:cNvPr id="5" name="Slide Number Placeholder 4">
            <a:extLst>
              <a:ext uri="{FF2B5EF4-FFF2-40B4-BE49-F238E27FC236}">
                <a16:creationId xmlns:a16="http://schemas.microsoft.com/office/drawing/2014/main" id="{9841BCE1-9C36-0548-9D2B-4057A7E5C2BF}"/>
              </a:ext>
            </a:extLst>
          </p:cNvPr>
          <p:cNvSpPr>
            <a:spLocks noGrp="1"/>
          </p:cNvSpPr>
          <p:nvPr userDrawn="1">
            <p:ph type="sldNum" sz="quarter" idx="12"/>
          </p:nvPr>
        </p:nvSpPr>
        <p:spPr>
          <a:xfrm>
            <a:off x="10058400" y="6356356"/>
            <a:ext cx="1295400" cy="365125"/>
          </a:xfrm>
        </p:spPr>
        <p:txBody>
          <a:bodyPr/>
          <a:lstStyle/>
          <a:p>
            <a:fld id="{CE7809C5-EAA0-BC41-804F-8C0058248A03}" type="slidenum">
              <a:rPr lang="en-GB" smtClean="0"/>
              <a:t>‹N°›</a:t>
            </a:fld>
            <a:endParaRPr lang="en-GB"/>
          </a:p>
        </p:txBody>
      </p:sp>
      <p:sp>
        <p:nvSpPr>
          <p:cNvPr id="12" name="Title 15">
            <a:extLst>
              <a:ext uri="{FF2B5EF4-FFF2-40B4-BE49-F238E27FC236}">
                <a16:creationId xmlns:a16="http://schemas.microsoft.com/office/drawing/2014/main" id="{6B2EBE63-265C-DE4F-ABB6-0DC74E96C39F}"/>
              </a:ext>
            </a:extLst>
          </p:cNvPr>
          <p:cNvSpPr>
            <a:spLocks noGrp="1"/>
          </p:cNvSpPr>
          <p:nvPr userDrawn="1">
            <p:ph type="title"/>
          </p:nvPr>
        </p:nvSpPr>
        <p:spPr>
          <a:xfrm>
            <a:off x="6705600" y="820115"/>
            <a:ext cx="4648198" cy="1916723"/>
          </a:xfrm>
        </p:spPr>
        <p:txBody>
          <a:bodyPr anchor="b" anchorCtr="0">
            <a:normAutofit/>
          </a:bodyPr>
          <a:lstStyle>
            <a:lvl1pPr algn="r">
              <a:defRPr sz="3600" b="1">
                <a:solidFill>
                  <a:schemeClr val="tx1"/>
                </a:solidFill>
                <a:latin typeface="+mn-lt"/>
              </a:defRPr>
            </a:lvl1pPr>
          </a:lstStyle>
          <a:p>
            <a:r>
              <a:rPr lang="en-US" dirty="0"/>
              <a:t>Click to edit Master title style</a:t>
            </a:r>
          </a:p>
        </p:txBody>
      </p:sp>
      <p:sp>
        <p:nvSpPr>
          <p:cNvPr id="13" name="Text Placeholder 2">
            <a:extLst>
              <a:ext uri="{FF2B5EF4-FFF2-40B4-BE49-F238E27FC236}">
                <a16:creationId xmlns:a16="http://schemas.microsoft.com/office/drawing/2014/main" id="{A61E0338-3512-CB48-91D3-11B48AC2AD3B}"/>
              </a:ext>
            </a:extLst>
          </p:cNvPr>
          <p:cNvSpPr>
            <a:spLocks noGrp="1"/>
          </p:cNvSpPr>
          <p:nvPr userDrawn="1">
            <p:ph type="body" idx="1"/>
          </p:nvPr>
        </p:nvSpPr>
        <p:spPr>
          <a:xfrm>
            <a:off x="6704954" y="2840879"/>
            <a:ext cx="4638683" cy="1097846"/>
          </a:xfrm>
        </p:spPr>
        <p:txBody>
          <a:bodyPr/>
          <a:lstStyle>
            <a:lvl1pPr marL="0" indent="0" algn="r">
              <a:buNone/>
              <a:defRPr sz="2400" b="0" i="0">
                <a:solidFill>
                  <a:schemeClr val="accent5"/>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4" name="Freeform 16">
            <a:extLst>
              <a:ext uri="{FF2B5EF4-FFF2-40B4-BE49-F238E27FC236}">
                <a16:creationId xmlns:a16="http://schemas.microsoft.com/office/drawing/2014/main" id="{E7C3041E-B2FA-423B-AD6B-05B64F0D057A}"/>
              </a:ext>
            </a:extLst>
          </p:cNvPr>
          <p:cNvSpPr>
            <a:spLocks noGrp="1"/>
          </p:cNvSpPr>
          <p:nvPr>
            <p:ph type="pic" sz="quarter" idx="13"/>
          </p:nvPr>
        </p:nvSpPr>
        <p:spPr>
          <a:xfrm>
            <a:off x="1331934" y="4450096"/>
            <a:ext cx="4163752" cy="2414016"/>
          </a:xfrm>
          <a:custGeom>
            <a:avLst/>
            <a:gdLst>
              <a:gd name="connsiteX0" fmla="*/ 2082840 w 4163752"/>
              <a:gd name="connsiteY0" fmla="*/ 0 h 2407903"/>
              <a:gd name="connsiteX1" fmla="*/ 2893229 w 4163752"/>
              <a:gd name="connsiteY1" fmla="*/ 163756 h 2407903"/>
              <a:gd name="connsiteX2" fmla="*/ 3555189 w 4163752"/>
              <a:gd name="connsiteY2" fmla="*/ 610516 h 2407903"/>
              <a:gd name="connsiteX3" fmla="*/ 3999901 w 4163752"/>
              <a:gd name="connsiteY3" fmla="*/ 1272345 h 2407903"/>
              <a:gd name="connsiteX4" fmla="*/ 4163752 w 4163752"/>
              <a:gd name="connsiteY4" fmla="*/ 2082870 h 2407903"/>
              <a:gd name="connsiteX5" fmla="*/ 4138239 w 4163752"/>
              <a:gd name="connsiteY5" fmla="*/ 2407903 h 2407903"/>
              <a:gd name="connsiteX6" fmla="*/ 25513 w 4163752"/>
              <a:gd name="connsiteY6" fmla="*/ 2407903 h 2407903"/>
              <a:gd name="connsiteX7" fmla="*/ 0 w 4163752"/>
              <a:gd name="connsiteY7" fmla="*/ 2082870 h 2407903"/>
              <a:gd name="connsiteX8" fmla="*/ 163852 w 4163752"/>
              <a:gd name="connsiteY8" fmla="*/ 1272345 h 2407903"/>
              <a:gd name="connsiteX9" fmla="*/ 610491 w 4163752"/>
              <a:gd name="connsiteY9" fmla="*/ 610516 h 2407903"/>
              <a:gd name="connsiteX10" fmla="*/ 1272451 w 4163752"/>
              <a:gd name="connsiteY10" fmla="*/ 163756 h 2407903"/>
              <a:gd name="connsiteX11" fmla="*/ 2082840 w 4163752"/>
              <a:gd name="connsiteY11" fmla="*/ 0 h 2407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3752" h="2407903">
                <a:moveTo>
                  <a:pt x="2082840" y="0"/>
                </a:moveTo>
                <a:cubicBezTo>
                  <a:pt x="2364664" y="0"/>
                  <a:pt x="2637043" y="55218"/>
                  <a:pt x="2893229" y="163756"/>
                </a:cubicBezTo>
                <a:cubicBezTo>
                  <a:pt x="3140934" y="269506"/>
                  <a:pt x="3363772" y="419095"/>
                  <a:pt x="3555189" y="610516"/>
                </a:cubicBezTo>
                <a:cubicBezTo>
                  <a:pt x="3746606" y="801936"/>
                  <a:pt x="3897156" y="1023810"/>
                  <a:pt x="3999901" y="1272345"/>
                </a:cubicBezTo>
                <a:cubicBezTo>
                  <a:pt x="4108428" y="1529469"/>
                  <a:pt x="4163752" y="1801875"/>
                  <a:pt x="4163752" y="2082870"/>
                </a:cubicBezTo>
                <a:lnTo>
                  <a:pt x="4138239" y="2407903"/>
                </a:lnTo>
                <a:lnTo>
                  <a:pt x="25513" y="2407903"/>
                </a:lnTo>
                <a:lnTo>
                  <a:pt x="0" y="2082870"/>
                </a:lnTo>
                <a:cubicBezTo>
                  <a:pt x="0" y="1800982"/>
                  <a:pt x="55324" y="1528576"/>
                  <a:pt x="163852" y="1272345"/>
                </a:cubicBezTo>
                <a:cubicBezTo>
                  <a:pt x="269487" y="1024703"/>
                  <a:pt x="419074" y="801936"/>
                  <a:pt x="610491" y="610516"/>
                </a:cubicBezTo>
                <a:cubicBezTo>
                  <a:pt x="801908" y="419095"/>
                  <a:pt x="1024746" y="268614"/>
                  <a:pt x="1272451" y="163756"/>
                </a:cubicBezTo>
                <a:cubicBezTo>
                  <a:pt x="1529408" y="55218"/>
                  <a:pt x="1801016" y="0"/>
                  <a:pt x="2082840"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3137280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CF2934FB-4C9E-834C-AE2A-0B3F9AEBDD8C}"/>
              </a:ext>
            </a:extLst>
          </p:cNvPr>
          <p:cNvSpPr/>
          <p:nvPr/>
        </p:nvSpPr>
        <p:spPr>
          <a:xfrm>
            <a:off x="4608076" y="3316145"/>
            <a:ext cx="2217110" cy="2217110"/>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A9AED16E-9787-9E4D-8DD5-FA1B55257120}"/>
              </a:ext>
            </a:extLst>
          </p:cNvPr>
          <p:cNvSpPr/>
          <p:nvPr/>
        </p:nvSpPr>
        <p:spPr>
          <a:xfrm>
            <a:off x="998603" y="1906"/>
            <a:ext cx="11193397" cy="6856094"/>
          </a:xfrm>
          <a:custGeom>
            <a:avLst/>
            <a:gdLst/>
            <a:ahLst/>
            <a:cxnLst>
              <a:cxn ang="0">
                <a:pos x="wd2" y="hd2"/>
              </a:cxn>
              <a:cxn ang="5400000">
                <a:pos x="wd2" y="hd2"/>
              </a:cxn>
              <a:cxn ang="10800000">
                <a:pos x="wd2" y="hd2"/>
              </a:cxn>
              <a:cxn ang="16200000">
                <a:pos x="wd2" y="hd2"/>
              </a:cxn>
            </a:cxnLst>
            <a:rect l="0" t="0" r="r" b="b"/>
            <a:pathLst>
              <a:path w="21566" h="21600" extrusionOk="0">
                <a:moveTo>
                  <a:pt x="9177" y="17537"/>
                </a:moveTo>
                <a:cubicBezTo>
                  <a:pt x="8863" y="14936"/>
                  <a:pt x="9027" y="12434"/>
                  <a:pt x="9548" y="10225"/>
                </a:cubicBezTo>
                <a:cubicBezTo>
                  <a:pt x="9794" y="9184"/>
                  <a:pt x="9584" y="8002"/>
                  <a:pt x="9034" y="7342"/>
                </a:cubicBezTo>
                <a:lnTo>
                  <a:pt x="9034" y="7342"/>
                </a:lnTo>
                <a:cubicBezTo>
                  <a:pt x="8515" y="6721"/>
                  <a:pt x="7814" y="6709"/>
                  <a:pt x="7283" y="7303"/>
                </a:cubicBezTo>
                <a:cubicBezTo>
                  <a:pt x="6557" y="8119"/>
                  <a:pt x="5683" y="8605"/>
                  <a:pt x="4740" y="8635"/>
                </a:cubicBezTo>
                <a:cubicBezTo>
                  <a:pt x="2120" y="8713"/>
                  <a:pt x="-34" y="5209"/>
                  <a:pt x="1" y="924"/>
                </a:cubicBezTo>
                <a:cubicBezTo>
                  <a:pt x="3" y="612"/>
                  <a:pt x="17" y="303"/>
                  <a:pt x="43" y="0"/>
                </a:cubicBezTo>
                <a:lnTo>
                  <a:pt x="9263" y="0"/>
                </a:lnTo>
                <a:cubicBezTo>
                  <a:pt x="9287" y="294"/>
                  <a:pt x="9300" y="585"/>
                  <a:pt x="9304" y="870"/>
                </a:cubicBezTo>
                <a:cubicBezTo>
                  <a:pt x="9318" y="2001"/>
                  <a:pt x="9649" y="3060"/>
                  <a:pt x="10206" y="3733"/>
                </a:cubicBezTo>
                <a:lnTo>
                  <a:pt x="10245" y="3781"/>
                </a:lnTo>
                <a:cubicBezTo>
                  <a:pt x="10977" y="4660"/>
                  <a:pt x="11962" y="4711"/>
                  <a:pt x="12731" y="3922"/>
                </a:cubicBezTo>
                <a:cubicBezTo>
                  <a:pt x="14349" y="2262"/>
                  <a:pt x="16360" y="1530"/>
                  <a:pt x="18485" y="2187"/>
                </a:cubicBezTo>
                <a:cubicBezTo>
                  <a:pt x="19562" y="2520"/>
                  <a:pt x="20627" y="3372"/>
                  <a:pt x="21566" y="4555"/>
                </a:cubicBezTo>
                <a:lnTo>
                  <a:pt x="21566" y="21600"/>
                </a:lnTo>
                <a:lnTo>
                  <a:pt x="10133" y="21600"/>
                </a:lnTo>
                <a:cubicBezTo>
                  <a:pt x="9682" y="20367"/>
                  <a:pt x="9353" y="18999"/>
                  <a:pt x="9177" y="17537"/>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DC07EADF-5FF8-7B42-A189-B858FA35281B}"/>
              </a:ext>
            </a:extLst>
          </p:cNvPr>
          <p:cNvSpPr/>
          <p:nvPr/>
        </p:nvSpPr>
        <p:spPr>
          <a:xfrm>
            <a:off x="6419698" y="136065"/>
            <a:ext cx="956182"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6F5E291B-1BF3-714F-9774-C22C2819DD7C}"/>
              </a:ext>
            </a:extLst>
          </p:cNvPr>
          <p:cNvSpPr>
            <a:spLocks noGrp="1"/>
          </p:cNvSpPr>
          <p:nvPr userDrawn="1">
            <p:ph type="title"/>
          </p:nvPr>
        </p:nvSpPr>
        <p:spPr>
          <a:xfrm>
            <a:off x="838200" y="3229437"/>
            <a:ext cx="3601720" cy="1325563"/>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63A9C92-23FE-464B-A3DB-504D7EE989BA}"/>
              </a:ext>
            </a:extLst>
          </p:cNvPr>
          <p:cNvSpPr>
            <a:spLocks noGrp="1"/>
          </p:cNvSpPr>
          <p:nvPr userDrawn="1">
            <p:ph type="dt" sz="half" idx="10"/>
          </p:nvPr>
        </p:nvSpPr>
        <p:spPr>
          <a:xfrm>
            <a:off x="838200" y="6356356"/>
            <a:ext cx="1183640" cy="365125"/>
          </a:xfrm>
        </p:spPr>
        <p:txBody>
          <a:bodyPr/>
          <a:lstStyle/>
          <a:p>
            <a:r>
              <a:rPr lang="en-US"/>
              <a:t>Date</a:t>
            </a:r>
            <a:endParaRPr lang="en-GB"/>
          </a:p>
        </p:txBody>
      </p:sp>
      <p:sp>
        <p:nvSpPr>
          <p:cNvPr id="4" name="Footer Placeholder 3">
            <a:extLst>
              <a:ext uri="{FF2B5EF4-FFF2-40B4-BE49-F238E27FC236}">
                <a16:creationId xmlns:a16="http://schemas.microsoft.com/office/drawing/2014/main" id="{97F7ECA8-66A0-0542-AA70-1FD075609BE2}"/>
              </a:ext>
            </a:extLst>
          </p:cNvPr>
          <p:cNvSpPr>
            <a:spLocks noGrp="1"/>
          </p:cNvSpPr>
          <p:nvPr userDrawn="1">
            <p:ph type="ftr" sz="quarter" idx="11"/>
          </p:nvPr>
        </p:nvSpPr>
        <p:spPr>
          <a:xfrm>
            <a:off x="2181153" y="6356356"/>
            <a:ext cx="3681167" cy="365125"/>
          </a:xfrm>
        </p:spPr>
        <p:txBody>
          <a:bodyPr/>
          <a:lstStyle/>
          <a:p>
            <a:r>
              <a:rPr lang="en-GB"/>
              <a:t>Your Footer Here</a:t>
            </a:r>
            <a:endParaRPr lang="en-GB" dirty="0"/>
          </a:p>
        </p:txBody>
      </p:sp>
      <p:sp>
        <p:nvSpPr>
          <p:cNvPr id="20" name="Text Placeholder 7">
            <a:extLst>
              <a:ext uri="{FF2B5EF4-FFF2-40B4-BE49-F238E27FC236}">
                <a16:creationId xmlns:a16="http://schemas.microsoft.com/office/drawing/2014/main" id="{B12B8CB2-37D8-3D49-BC10-B74B03B7642E}"/>
              </a:ext>
            </a:extLst>
          </p:cNvPr>
          <p:cNvSpPr>
            <a:spLocks noGrp="1"/>
          </p:cNvSpPr>
          <p:nvPr>
            <p:ph type="body" sz="quarter" idx="15"/>
          </p:nvPr>
        </p:nvSpPr>
        <p:spPr>
          <a:xfrm>
            <a:off x="838200" y="4704740"/>
            <a:ext cx="3601720" cy="1167740"/>
          </a:xfrm>
        </p:spPr>
        <p:txBody>
          <a:bodyPr lIns="45720" rIns="0">
            <a:normAutofit/>
          </a:bodyPr>
          <a:lstStyle>
            <a:lvl1pPr marL="0" indent="0">
              <a:buNone/>
              <a:defRPr sz="2400">
                <a:solidFill>
                  <a:schemeClr val="accent5"/>
                </a:solidFill>
              </a:defRPr>
            </a:lvl1pPr>
          </a:lstStyle>
          <a:p>
            <a:pPr lvl="0"/>
            <a:endParaRPr lang="en-US" dirty="0"/>
          </a:p>
        </p:txBody>
      </p:sp>
      <p:sp>
        <p:nvSpPr>
          <p:cNvPr id="13" name="Freeform 14">
            <a:extLst>
              <a:ext uri="{FF2B5EF4-FFF2-40B4-BE49-F238E27FC236}">
                <a16:creationId xmlns:a16="http://schemas.microsoft.com/office/drawing/2014/main" id="{03196814-7C22-48E8-957F-ACEDC6DB665C}"/>
              </a:ext>
            </a:extLst>
          </p:cNvPr>
          <p:cNvSpPr>
            <a:spLocks noGrp="1"/>
          </p:cNvSpPr>
          <p:nvPr>
            <p:ph type="pic" sz="quarter" idx="13"/>
          </p:nvPr>
        </p:nvSpPr>
        <p:spPr>
          <a:xfrm>
            <a:off x="1331931" y="0"/>
            <a:ext cx="4163754" cy="2409490"/>
          </a:xfrm>
          <a:custGeom>
            <a:avLst/>
            <a:gdLst>
              <a:gd name="connsiteX0" fmla="*/ 25638 w 4163754"/>
              <a:gd name="connsiteY0" fmla="*/ 0 h 2409490"/>
              <a:gd name="connsiteX1" fmla="*/ 4138116 w 4163754"/>
              <a:gd name="connsiteY1" fmla="*/ 0 h 2409490"/>
              <a:gd name="connsiteX2" fmla="*/ 4163754 w 4163754"/>
              <a:gd name="connsiteY2" fmla="*/ 326620 h 2409490"/>
              <a:gd name="connsiteX3" fmla="*/ 3999903 w 4163754"/>
              <a:gd name="connsiteY3" fmla="*/ 1137145 h 2409490"/>
              <a:gd name="connsiteX4" fmla="*/ 3555191 w 4163754"/>
              <a:gd name="connsiteY4" fmla="*/ 1798974 h 2409490"/>
              <a:gd name="connsiteX5" fmla="*/ 2893231 w 4163754"/>
              <a:gd name="connsiteY5" fmla="*/ 2245734 h 2409490"/>
              <a:gd name="connsiteX6" fmla="*/ 2082841 w 4163754"/>
              <a:gd name="connsiteY6" fmla="*/ 2409490 h 2409490"/>
              <a:gd name="connsiteX7" fmla="*/ 1272451 w 4163754"/>
              <a:gd name="connsiteY7" fmla="*/ 2245734 h 2409490"/>
              <a:gd name="connsiteX8" fmla="*/ 610491 w 4163754"/>
              <a:gd name="connsiteY8" fmla="*/ 1798974 h 2409490"/>
              <a:gd name="connsiteX9" fmla="*/ 163852 w 4163754"/>
              <a:gd name="connsiteY9" fmla="*/ 1137145 h 2409490"/>
              <a:gd name="connsiteX10" fmla="*/ 0 w 4163754"/>
              <a:gd name="connsiteY10" fmla="*/ 326620 h 2409490"/>
              <a:gd name="connsiteX11" fmla="*/ 25638 w 4163754"/>
              <a:gd name="connsiteY11" fmla="*/ 0 h 240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3754" h="2409490">
                <a:moveTo>
                  <a:pt x="25638" y="0"/>
                </a:moveTo>
                <a:lnTo>
                  <a:pt x="4138116" y="0"/>
                </a:lnTo>
                <a:cubicBezTo>
                  <a:pt x="4155272" y="107646"/>
                  <a:pt x="4163754" y="216185"/>
                  <a:pt x="4163754" y="326620"/>
                </a:cubicBezTo>
                <a:cubicBezTo>
                  <a:pt x="4163754" y="607615"/>
                  <a:pt x="4108430" y="880022"/>
                  <a:pt x="3999903" y="1137145"/>
                </a:cubicBezTo>
                <a:cubicBezTo>
                  <a:pt x="3897158" y="1384788"/>
                  <a:pt x="3746608" y="1607554"/>
                  <a:pt x="3555191" y="1798974"/>
                </a:cubicBezTo>
                <a:cubicBezTo>
                  <a:pt x="3363774" y="1990395"/>
                  <a:pt x="3140936" y="2139984"/>
                  <a:pt x="2893231" y="2245734"/>
                </a:cubicBezTo>
                <a:cubicBezTo>
                  <a:pt x="2637044" y="2354273"/>
                  <a:pt x="2364665" y="2409490"/>
                  <a:pt x="2082841" y="2409490"/>
                </a:cubicBezTo>
                <a:cubicBezTo>
                  <a:pt x="1801788" y="2409490"/>
                  <a:pt x="1529409" y="2354273"/>
                  <a:pt x="1272451" y="2245734"/>
                </a:cubicBezTo>
                <a:cubicBezTo>
                  <a:pt x="1024746" y="2140877"/>
                  <a:pt x="801908" y="1990395"/>
                  <a:pt x="610491" y="1798974"/>
                </a:cubicBezTo>
                <a:cubicBezTo>
                  <a:pt x="419074" y="1607554"/>
                  <a:pt x="269487" y="1384788"/>
                  <a:pt x="163852" y="1137145"/>
                </a:cubicBezTo>
                <a:cubicBezTo>
                  <a:pt x="55324" y="880914"/>
                  <a:pt x="0" y="608619"/>
                  <a:pt x="0" y="326620"/>
                </a:cubicBezTo>
                <a:cubicBezTo>
                  <a:pt x="0" y="216185"/>
                  <a:pt x="8482" y="106642"/>
                  <a:pt x="25638"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4" name="Freeform 18">
            <a:extLst>
              <a:ext uri="{FF2B5EF4-FFF2-40B4-BE49-F238E27FC236}">
                <a16:creationId xmlns:a16="http://schemas.microsoft.com/office/drawing/2014/main" id="{8E10CF82-E6FC-4B51-B8B0-F1E359686741}"/>
              </a:ext>
            </a:extLst>
          </p:cNvPr>
          <p:cNvSpPr>
            <a:spLocks noGrp="1"/>
          </p:cNvSpPr>
          <p:nvPr>
            <p:ph type="pic" sz="quarter" idx="14"/>
          </p:nvPr>
        </p:nvSpPr>
        <p:spPr>
          <a:xfrm>
            <a:off x="6010180" y="950976"/>
            <a:ext cx="6181820" cy="5907024"/>
          </a:xfrm>
          <a:custGeom>
            <a:avLst/>
            <a:gdLst>
              <a:gd name="connsiteX0" fmla="*/ 3778065 w 6181820"/>
              <a:gd name="connsiteY0" fmla="*/ 0 h 5904043"/>
              <a:gd name="connsiteX1" fmla="*/ 5248537 w 6181820"/>
              <a:gd name="connsiteY1" fmla="*/ 297196 h 5904043"/>
              <a:gd name="connsiteX2" fmla="*/ 6181820 w 6181820"/>
              <a:gd name="connsiteY2" fmla="*/ 863698 h 5904043"/>
              <a:gd name="connsiteX3" fmla="*/ 6181820 w 6181820"/>
              <a:gd name="connsiteY3" fmla="*/ 5904043 h 5904043"/>
              <a:gd name="connsiteX4" fmla="*/ 654134 w 6181820"/>
              <a:gd name="connsiteY4" fmla="*/ 5904043 h 5904043"/>
              <a:gd name="connsiteX5" fmla="*/ 460417 w 6181820"/>
              <a:gd name="connsiteY5" fmla="*/ 5586357 h 5904043"/>
              <a:gd name="connsiteX6" fmla="*/ 297071 w 6181820"/>
              <a:gd name="connsiteY6" fmla="*/ 5248629 h 5904043"/>
              <a:gd name="connsiteX7" fmla="*/ 0 w 6181820"/>
              <a:gd name="connsiteY7" fmla="*/ 3777963 h 5904043"/>
              <a:gd name="connsiteX8" fmla="*/ 297071 w 6181820"/>
              <a:gd name="connsiteY8" fmla="*/ 2307570 h 5904043"/>
              <a:gd name="connsiteX9" fmla="*/ 1106718 w 6181820"/>
              <a:gd name="connsiteY9" fmla="*/ 1106759 h 5904043"/>
              <a:gd name="connsiteX10" fmla="*/ 2307593 w 6181820"/>
              <a:gd name="connsiteY10" fmla="*/ 297196 h 5904043"/>
              <a:gd name="connsiteX11" fmla="*/ 3778065 w 6181820"/>
              <a:gd name="connsiteY11" fmla="*/ 0 h 590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81820" h="5904043">
                <a:moveTo>
                  <a:pt x="3778065" y="0"/>
                </a:moveTo>
                <a:cubicBezTo>
                  <a:pt x="4288638" y="0"/>
                  <a:pt x="4782897" y="100068"/>
                  <a:pt x="5248537" y="297196"/>
                </a:cubicBezTo>
                <a:cubicBezTo>
                  <a:pt x="5587678" y="439915"/>
                  <a:pt x="5899918" y="630481"/>
                  <a:pt x="6181820" y="863698"/>
                </a:cubicBezTo>
                <a:lnTo>
                  <a:pt x="6181820" y="5904043"/>
                </a:lnTo>
                <a:lnTo>
                  <a:pt x="654134" y="5904043"/>
                </a:lnTo>
                <a:lnTo>
                  <a:pt x="460417" y="5586357"/>
                </a:lnTo>
                <a:cubicBezTo>
                  <a:pt x="400674" y="5476857"/>
                  <a:pt x="346154" y="5364281"/>
                  <a:pt x="297071" y="5248629"/>
                </a:cubicBezTo>
                <a:cubicBezTo>
                  <a:pt x="99882" y="4782740"/>
                  <a:pt x="0" y="4288417"/>
                  <a:pt x="0" y="3777963"/>
                </a:cubicBezTo>
                <a:cubicBezTo>
                  <a:pt x="0" y="3267509"/>
                  <a:pt x="99882" y="2773186"/>
                  <a:pt x="297071" y="2307570"/>
                </a:cubicBezTo>
                <a:cubicBezTo>
                  <a:pt x="487677" y="1858086"/>
                  <a:pt x="760135" y="1453441"/>
                  <a:pt x="1106718" y="1106759"/>
                </a:cubicBezTo>
                <a:cubicBezTo>
                  <a:pt x="1453300" y="760077"/>
                  <a:pt x="1857981" y="487488"/>
                  <a:pt x="2307593" y="297196"/>
                </a:cubicBezTo>
                <a:cubicBezTo>
                  <a:pt x="2773233" y="100068"/>
                  <a:pt x="3267492" y="0"/>
                  <a:pt x="3778065"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2485036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41665333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cSld name="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0972"/>
            <a:ext cx="9144000" cy="1938992"/>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solidFill>
                  <a:schemeClr val="accent1">
                    <a:lumMod val="60000"/>
                    <a:lumOff val="4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hlinkClick r:id="rId2"/>
          </p:cNvPr>
          <p:cNvPicPr>
            <a:picLocks noChangeAspect="1"/>
          </p:cNvPicPr>
          <p:nvPr userDrawn="1"/>
        </p:nvPicPr>
        <p:blipFill>
          <a:blip r:embed="rId3"/>
          <a:stretch>
            <a:fillRect/>
          </a:stretch>
        </p:blipFill>
        <p:spPr>
          <a:xfrm>
            <a:off x="10200456" y="6214078"/>
            <a:ext cx="1627773" cy="451143"/>
          </a:xfrm>
          <a:prstGeom prst="rect">
            <a:avLst/>
          </a:prstGeom>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grpSp>
        <p:nvGrpSpPr>
          <p:cNvPr id="11" name="Group 10"/>
          <p:cNvGrpSpPr/>
          <p:nvPr userDrawn="1"/>
        </p:nvGrpSpPr>
        <p:grpSpPr>
          <a:xfrm>
            <a:off x="8704798" y="6336797"/>
            <a:ext cx="1470981" cy="307777"/>
            <a:chOff x="8616280" y="6285754"/>
            <a:chExt cx="1470979" cy="307777"/>
          </a:xfrm>
        </p:grpSpPr>
        <p:sp>
          <p:nvSpPr>
            <p:cNvPr id="12" name="TextBox 11"/>
            <p:cNvSpPr txBox="1"/>
            <p:nvPr userDrawn="1"/>
          </p:nvSpPr>
          <p:spPr>
            <a:xfrm>
              <a:off x="8616280" y="6285754"/>
              <a:ext cx="1470979" cy="307777"/>
            </a:xfrm>
            <a:prstGeom prst="rect">
              <a:avLst/>
            </a:prstGeom>
            <a:noFill/>
          </p:spPr>
          <p:txBody>
            <a:bodyPr wrap="none" rtlCol="0">
              <a:spAutoFit/>
            </a:bodyPr>
            <a:lstStyle/>
            <a:p>
              <a:r>
                <a:rPr lang="en-US" sz="1400">
                  <a:solidFill>
                    <a:schemeClr val="tx1"/>
                  </a:solidFill>
                </a:rPr>
                <a:t>Made with       by </a:t>
              </a:r>
            </a:p>
          </p:txBody>
        </p:sp>
        <p:sp>
          <p:nvSpPr>
            <p:cNvPr id="13" name="Freeform 290"/>
            <p:cNvSpPr/>
            <p:nvPr userDrawn="1"/>
          </p:nvSpPr>
          <p:spPr>
            <a:xfrm>
              <a:off x="9544347" y="6374509"/>
              <a:ext cx="152053" cy="130265"/>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59514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46002DC1-0BAB-974D-9D26-8D22732A25EE}"/>
              </a:ext>
            </a:extLst>
          </p:cNvPr>
          <p:cNvSpPr/>
          <p:nvPr/>
        </p:nvSpPr>
        <p:spPr>
          <a:xfrm>
            <a:off x="1135198" y="3620903"/>
            <a:ext cx="2217110"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F0EE872D-1A89-D242-B1FF-9DE294EE8BFD}"/>
              </a:ext>
            </a:extLst>
          </p:cNvPr>
          <p:cNvSpPr/>
          <p:nvPr/>
        </p:nvSpPr>
        <p:spPr>
          <a:xfrm>
            <a:off x="811392" y="1906"/>
            <a:ext cx="10569215" cy="6856094"/>
          </a:xfrm>
          <a:custGeom>
            <a:avLst/>
            <a:gdLst/>
            <a:ahLst/>
            <a:cxnLst>
              <a:cxn ang="0">
                <a:pos x="wd2" y="hd2"/>
              </a:cxn>
              <a:cxn ang="5400000">
                <a:pos x="wd2" y="hd2"/>
              </a:cxn>
              <a:cxn ang="10800000">
                <a:pos x="wd2" y="hd2"/>
              </a:cxn>
              <a:cxn ang="16200000">
                <a:pos x="wd2" y="hd2"/>
              </a:cxn>
            </a:cxnLst>
            <a:rect l="0" t="0" r="r" b="b"/>
            <a:pathLst>
              <a:path w="21208" h="21600" extrusionOk="0">
                <a:moveTo>
                  <a:pt x="18888" y="20529"/>
                </a:moveTo>
                <a:cubicBezTo>
                  <a:pt x="18888" y="17270"/>
                  <a:pt x="18122" y="14294"/>
                  <a:pt x="16859" y="12020"/>
                </a:cubicBezTo>
                <a:cubicBezTo>
                  <a:pt x="16507" y="11387"/>
                  <a:pt x="16480" y="10459"/>
                  <a:pt x="16798" y="9784"/>
                </a:cubicBezTo>
                <a:lnTo>
                  <a:pt x="16989" y="9376"/>
                </a:lnTo>
                <a:cubicBezTo>
                  <a:pt x="17205" y="8911"/>
                  <a:pt x="17553" y="8644"/>
                  <a:pt x="17919" y="8644"/>
                </a:cubicBezTo>
                <a:cubicBezTo>
                  <a:pt x="17921" y="8644"/>
                  <a:pt x="17923" y="8644"/>
                  <a:pt x="17925" y="8644"/>
                </a:cubicBezTo>
                <a:cubicBezTo>
                  <a:pt x="19983" y="8644"/>
                  <a:pt x="21600" y="5668"/>
                  <a:pt x="21124" y="2307"/>
                </a:cubicBezTo>
                <a:cubicBezTo>
                  <a:pt x="21000" y="1431"/>
                  <a:pt x="20732" y="642"/>
                  <a:pt x="20360" y="0"/>
                </a:cubicBezTo>
                <a:lnTo>
                  <a:pt x="15510" y="0"/>
                </a:lnTo>
                <a:cubicBezTo>
                  <a:pt x="14971" y="918"/>
                  <a:pt x="14642" y="2142"/>
                  <a:pt x="14642" y="3489"/>
                </a:cubicBezTo>
                <a:cubicBezTo>
                  <a:pt x="14642" y="4162"/>
                  <a:pt x="14724" y="4807"/>
                  <a:pt x="14873" y="5395"/>
                </a:cubicBezTo>
                <a:cubicBezTo>
                  <a:pt x="15045" y="6070"/>
                  <a:pt x="14980" y="6835"/>
                  <a:pt x="14705" y="7420"/>
                </a:cubicBezTo>
                <a:lnTo>
                  <a:pt x="14694" y="7447"/>
                </a:lnTo>
                <a:cubicBezTo>
                  <a:pt x="14348" y="8188"/>
                  <a:pt x="13740" y="8488"/>
                  <a:pt x="13184" y="8206"/>
                </a:cubicBezTo>
                <a:cubicBezTo>
                  <a:pt x="12383" y="7798"/>
                  <a:pt x="11529" y="7579"/>
                  <a:pt x="10642" y="7579"/>
                </a:cubicBezTo>
                <a:cubicBezTo>
                  <a:pt x="9691" y="7579"/>
                  <a:pt x="8777" y="7831"/>
                  <a:pt x="7927" y="8296"/>
                </a:cubicBezTo>
                <a:cubicBezTo>
                  <a:pt x="7390" y="8590"/>
                  <a:pt x="6794" y="8296"/>
                  <a:pt x="6457" y="7576"/>
                </a:cubicBezTo>
                <a:lnTo>
                  <a:pt x="6444" y="7546"/>
                </a:lnTo>
                <a:cubicBezTo>
                  <a:pt x="6169" y="6958"/>
                  <a:pt x="6121" y="6190"/>
                  <a:pt x="6302" y="5521"/>
                </a:cubicBezTo>
                <a:cubicBezTo>
                  <a:pt x="6440" y="5017"/>
                  <a:pt x="6528" y="4471"/>
                  <a:pt x="6557" y="3898"/>
                </a:cubicBezTo>
                <a:cubicBezTo>
                  <a:pt x="6633" y="2373"/>
                  <a:pt x="6314" y="1002"/>
                  <a:pt x="5741" y="0"/>
                </a:cubicBezTo>
                <a:lnTo>
                  <a:pt x="868" y="0"/>
                </a:lnTo>
                <a:cubicBezTo>
                  <a:pt x="329" y="918"/>
                  <a:pt x="0" y="2142"/>
                  <a:pt x="0" y="3489"/>
                </a:cubicBezTo>
                <a:cubicBezTo>
                  <a:pt x="0" y="6337"/>
                  <a:pt x="1470" y="8644"/>
                  <a:pt x="3283" y="8644"/>
                </a:cubicBezTo>
                <a:lnTo>
                  <a:pt x="3287" y="8644"/>
                </a:lnTo>
                <a:cubicBezTo>
                  <a:pt x="3583" y="8644"/>
                  <a:pt x="3860" y="8866"/>
                  <a:pt x="4036" y="9238"/>
                </a:cubicBezTo>
                <a:lnTo>
                  <a:pt x="4036" y="9238"/>
                </a:lnTo>
                <a:cubicBezTo>
                  <a:pt x="4531" y="10300"/>
                  <a:pt x="4523" y="11744"/>
                  <a:pt x="4023" y="12797"/>
                </a:cubicBezTo>
                <a:cubicBezTo>
                  <a:pt x="2874" y="15218"/>
                  <a:pt x="2251" y="18294"/>
                  <a:pt x="2419" y="21600"/>
                </a:cubicBezTo>
                <a:lnTo>
                  <a:pt x="18862" y="21600"/>
                </a:lnTo>
                <a:cubicBezTo>
                  <a:pt x="18879" y="21249"/>
                  <a:pt x="18888" y="20889"/>
                  <a:pt x="18888" y="20529"/>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7D6ADCC8-00B7-7849-B598-7EBDE344F200}"/>
              </a:ext>
            </a:extLst>
          </p:cNvPr>
          <p:cNvSpPr/>
          <p:nvPr/>
        </p:nvSpPr>
        <p:spPr>
          <a:xfrm>
            <a:off x="6744643" y="668563"/>
            <a:ext cx="956182" cy="956177"/>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A55C011E-B5F0-9449-A642-2026DD9E4C1F}"/>
              </a:ext>
            </a:extLst>
          </p:cNvPr>
          <p:cNvSpPr/>
          <p:nvPr/>
        </p:nvSpPr>
        <p:spPr>
          <a:xfrm>
            <a:off x="2335181" y="2735200"/>
            <a:ext cx="7556089" cy="4118992"/>
          </a:xfrm>
          <a:custGeom>
            <a:avLst/>
            <a:gdLst/>
            <a:ahLst/>
            <a:cxnLst>
              <a:cxn ang="0">
                <a:pos x="wd2" y="hd2"/>
              </a:cxn>
              <a:cxn ang="5400000">
                <a:pos x="wd2" y="hd2"/>
              </a:cxn>
              <a:cxn ang="10800000">
                <a:pos x="wd2" y="hd2"/>
              </a:cxn>
              <a:cxn ang="16200000">
                <a:pos x="wd2" y="hd2"/>
              </a:cxn>
            </a:cxnLst>
            <a:rect l="0" t="0" r="r" b="b"/>
            <a:pathLst>
              <a:path w="21600" h="21600" extrusionOk="0">
                <a:moveTo>
                  <a:pt x="21600" y="19812"/>
                </a:moveTo>
                <a:cubicBezTo>
                  <a:pt x="21600" y="17135"/>
                  <a:pt x="21314" y="14543"/>
                  <a:pt x="20751" y="12101"/>
                </a:cubicBezTo>
                <a:cubicBezTo>
                  <a:pt x="20206" y="9744"/>
                  <a:pt x="19427" y="7621"/>
                  <a:pt x="18436" y="5803"/>
                </a:cubicBezTo>
                <a:cubicBezTo>
                  <a:pt x="17446" y="3985"/>
                  <a:pt x="16288" y="2557"/>
                  <a:pt x="15003" y="1558"/>
                </a:cubicBezTo>
                <a:cubicBezTo>
                  <a:pt x="13672" y="524"/>
                  <a:pt x="12259" y="0"/>
                  <a:pt x="10800" y="0"/>
                </a:cubicBezTo>
                <a:cubicBezTo>
                  <a:pt x="9341" y="0"/>
                  <a:pt x="7928" y="524"/>
                  <a:pt x="6597" y="1558"/>
                </a:cubicBezTo>
                <a:cubicBezTo>
                  <a:pt x="5312" y="2557"/>
                  <a:pt x="4154" y="3985"/>
                  <a:pt x="3164" y="5803"/>
                </a:cubicBezTo>
                <a:cubicBezTo>
                  <a:pt x="2173" y="7621"/>
                  <a:pt x="1394" y="9744"/>
                  <a:pt x="849" y="12101"/>
                </a:cubicBezTo>
                <a:cubicBezTo>
                  <a:pt x="286" y="14543"/>
                  <a:pt x="0" y="17135"/>
                  <a:pt x="0" y="19812"/>
                </a:cubicBezTo>
                <a:cubicBezTo>
                  <a:pt x="0" y="20411"/>
                  <a:pt x="14" y="21006"/>
                  <a:pt x="44" y="21600"/>
                </a:cubicBezTo>
                <a:lnTo>
                  <a:pt x="21556" y="21600"/>
                </a:lnTo>
                <a:cubicBezTo>
                  <a:pt x="21584" y="21006"/>
                  <a:pt x="21600" y="20411"/>
                  <a:pt x="21600" y="19812"/>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3" name="Date Placeholder 2">
            <a:extLst>
              <a:ext uri="{FF2B5EF4-FFF2-40B4-BE49-F238E27FC236}">
                <a16:creationId xmlns:a16="http://schemas.microsoft.com/office/drawing/2014/main" id="{865F3D56-37DD-7449-ACA9-64C3DA9A195E}"/>
              </a:ext>
            </a:extLst>
          </p:cNvPr>
          <p:cNvSpPr>
            <a:spLocks noGrp="1"/>
          </p:cNvSpPr>
          <p:nvPr userDrawn="1">
            <p:ph type="dt" sz="half" idx="10"/>
          </p:nvPr>
        </p:nvSpPr>
        <p:spPr>
          <a:xfrm>
            <a:off x="838200" y="6356356"/>
            <a:ext cx="1039781" cy="365125"/>
          </a:xfrm>
        </p:spPr>
        <p:txBody>
          <a:bodyPr/>
          <a:lstStyle/>
          <a:p>
            <a:r>
              <a:rPr lang="en-US"/>
              <a:t>Date</a:t>
            </a:r>
            <a:endParaRPr lang="en-GB"/>
          </a:p>
        </p:txBody>
      </p:sp>
      <p:sp>
        <p:nvSpPr>
          <p:cNvPr id="4" name="Footer Placeholder 3">
            <a:extLst>
              <a:ext uri="{FF2B5EF4-FFF2-40B4-BE49-F238E27FC236}">
                <a16:creationId xmlns:a16="http://schemas.microsoft.com/office/drawing/2014/main" id="{49F5E3AA-1991-F34C-AA1F-A7775C966290}"/>
              </a:ext>
            </a:extLst>
          </p:cNvPr>
          <p:cNvSpPr>
            <a:spLocks noGrp="1"/>
          </p:cNvSpPr>
          <p:nvPr userDrawn="1">
            <p:ph type="ftr" sz="quarter" idx="11"/>
          </p:nvPr>
        </p:nvSpPr>
        <p:spPr>
          <a:xfrm>
            <a:off x="2529840" y="6356356"/>
            <a:ext cx="7132320" cy="365125"/>
          </a:xfrm>
        </p:spPr>
        <p:txBody>
          <a:bodyPr/>
          <a:lstStyle/>
          <a:p>
            <a:r>
              <a:rPr lang="en-GB"/>
              <a:t>Your Footer Here</a:t>
            </a:r>
            <a:endParaRPr lang="en-GB" dirty="0"/>
          </a:p>
        </p:txBody>
      </p:sp>
      <p:sp>
        <p:nvSpPr>
          <p:cNvPr id="5" name="Slide Number Placeholder 4">
            <a:extLst>
              <a:ext uri="{FF2B5EF4-FFF2-40B4-BE49-F238E27FC236}">
                <a16:creationId xmlns:a16="http://schemas.microsoft.com/office/drawing/2014/main" id="{0E9D8FA4-C217-5442-B039-1D1BBCB8A0ED}"/>
              </a:ext>
            </a:extLst>
          </p:cNvPr>
          <p:cNvSpPr>
            <a:spLocks noGrp="1"/>
          </p:cNvSpPr>
          <p:nvPr userDrawn="1">
            <p:ph type="sldNum" sz="quarter" idx="12"/>
          </p:nvPr>
        </p:nvSpPr>
        <p:spPr>
          <a:xfrm>
            <a:off x="10348470" y="6356356"/>
            <a:ext cx="1005330" cy="365125"/>
          </a:xfrm>
        </p:spPr>
        <p:txBody>
          <a:bodyPr/>
          <a:lstStyle/>
          <a:p>
            <a:fld id="{CE7809C5-EAA0-BC41-804F-8C0058248A03}" type="slidenum">
              <a:rPr lang="en-GB" smtClean="0"/>
              <a:t>‹N°›</a:t>
            </a:fld>
            <a:endParaRPr lang="en-GB"/>
          </a:p>
        </p:txBody>
      </p:sp>
      <p:sp>
        <p:nvSpPr>
          <p:cNvPr id="13" name="Title 15">
            <a:extLst>
              <a:ext uri="{FF2B5EF4-FFF2-40B4-BE49-F238E27FC236}">
                <a16:creationId xmlns:a16="http://schemas.microsoft.com/office/drawing/2014/main" id="{881D3F9E-8BAB-3C40-9C37-45E48DB434DC}"/>
              </a:ext>
            </a:extLst>
          </p:cNvPr>
          <p:cNvSpPr>
            <a:spLocks noGrp="1"/>
          </p:cNvSpPr>
          <p:nvPr userDrawn="1">
            <p:ph type="title"/>
          </p:nvPr>
        </p:nvSpPr>
        <p:spPr>
          <a:xfrm>
            <a:off x="2985096" y="3484384"/>
            <a:ext cx="6077624" cy="1363028"/>
          </a:xfrm>
        </p:spPr>
        <p:txBody>
          <a:bodyPr anchor="b" anchorCtr="0">
            <a:normAutofit/>
          </a:bodyPr>
          <a:lstStyle>
            <a:lvl1pPr algn="ctr">
              <a:defRPr sz="3600" b="1">
                <a:solidFill>
                  <a:schemeClr val="tx1"/>
                </a:solidFill>
                <a:latin typeface="+mn-lt"/>
              </a:defRPr>
            </a:lvl1pPr>
          </a:lstStyle>
          <a:p>
            <a:r>
              <a:rPr lang="en-US" dirty="0"/>
              <a:t>Click to edit Master title style</a:t>
            </a:r>
          </a:p>
        </p:txBody>
      </p:sp>
      <p:sp>
        <p:nvSpPr>
          <p:cNvPr id="14" name="Text Placeholder 2">
            <a:extLst>
              <a:ext uri="{FF2B5EF4-FFF2-40B4-BE49-F238E27FC236}">
                <a16:creationId xmlns:a16="http://schemas.microsoft.com/office/drawing/2014/main" id="{7CF79892-7055-524B-AED3-8AA07C267DD8}"/>
              </a:ext>
            </a:extLst>
          </p:cNvPr>
          <p:cNvSpPr>
            <a:spLocks noGrp="1"/>
          </p:cNvSpPr>
          <p:nvPr userDrawn="1">
            <p:ph type="body" idx="1"/>
          </p:nvPr>
        </p:nvSpPr>
        <p:spPr>
          <a:xfrm>
            <a:off x="3381332" y="4951453"/>
            <a:ext cx="5285146" cy="1097846"/>
          </a:xfrm>
        </p:spPr>
        <p:txBody>
          <a:bodyPr/>
          <a:lstStyle>
            <a:lvl1pPr marL="0" indent="0" algn="ctr">
              <a:buNone/>
              <a:defRPr sz="2400" b="0" i="0">
                <a:solidFill>
                  <a:schemeClr val="accent5"/>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5" name="Freeform 19">
            <a:extLst>
              <a:ext uri="{FF2B5EF4-FFF2-40B4-BE49-F238E27FC236}">
                <a16:creationId xmlns:a16="http://schemas.microsoft.com/office/drawing/2014/main" id="{D2E5D359-4D89-4CF5-B0F3-22245850CD53}"/>
              </a:ext>
            </a:extLst>
          </p:cNvPr>
          <p:cNvSpPr>
            <a:spLocks noGrp="1"/>
          </p:cNvSpPr>
          <p:nvPr>
            <p:ph type="pic" sz="quarter" idx="14"/>
          </p:nvPr>
        </p:nvSpPr>
        <p:spPr>
          <a:xfrm>
            <a:off x="1144721" y="0"/>
            <a:ext cx="2605685" cy="2414016"/>
          </a:xfrm>
          <a:custGeom>
            <a:avLst/>
            <a:gdLst>
              <a:gd name="connsiteX0" fmla="*/ 610792 w 2605685"/>
              <a:gd name="connsiteY0" fmla="*/ 0 h 2406635"/>
              <a:gd name="connsiteX1" fmla="*/ 1994870 w 2605685"/>
              <a:gd name="connsiteY1" fmla="*/ 0 h 2406635"/>
              <a:gd name="connsiteX2" fmla="*/ 2111284 w 2605685"/>
              <a:gd name="connsiteY2" fmla="*/ 82385 h 2406635"/>
              <a:gd name="connsiteX3" fmla="*/ 2223759 w 2605685"/>
              <a:gd name="connsiteY3" fmla="*/ 182890 h 2406635"/>
              <a:gd name="connsiteX4" fmla="*/ 2605685 w 2605685"/>
              <a:gd name="connsiteY4" fmla="*/ 1103768 h 2406635"/>
              <a:gd name="connsiteX5" fmla="*/ 2223759 w 2605685"/>
              <a:gd name="connsiteY5" fmla="*/ 2024758 h 2406635"/>
              <a:gd name="connsiteX6" fmla="*/ 1302843 w 2605685"/>
              <a:gd name="connsiteY6" fmla="*/ 2406635 h 2406635"/>
              <a:gd name="connsiteX7" fmla="*/ 381926 w 2605685"/>
              <a:gd name="connsiteY7" fmla="*/ 2024758 h 2406635"/>
              <a:gd name="connsiteX8" fmla="*/ 0 w 2605685"/>
              <a:gd name="connsiteY8" fmla="*/ 1103768 h 2406635"/>
              <a:gd name="connsiteX9" fmla="*/ 381926 w 2605685"/>
              <a:gd name="connsiteY9" fmla="*/ 182890 h 2406635"/>
              <a:gd name="connsiteX10" fmla="*/ 494402 w 2605685"/>
              <a:gd name="connsiteY10" fmla="*/ 82008 h 240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5685" h="2406635">
                <a:moveTo>
                  <a:pt x="610792" y="0"/>
                </a:moveTo>
                <a:lnTo>
                  <a:pt x="1994870" y="0"/>
                </a:lnTo>
                <a:lnTo>
                  <a:pt x="2111284" y="82385"/>
                </a:lnTo>
                <a:cubicBezTo>
                  <a:pt x="2150444" y="113590"/>
                  <a:pt x="2188052" y="147180"/>
                  <a:pt x="2223759" y="182890"/>
                </a:cubicBezTo>
                <a:cubicBezTo>
                  <a:pt x="2470455" y="428621"/>
                  <a:pt x="2605685" y="756151"/>
                  <a:pt x="2605685" y="1103768"/>
                </a:cubicBezTo>
                <a:cubicBezTo>
                  <a:pt x="2605685" y="1451385"/>
                  <a:pt x="2469490" y="1779027"/>
                  <a:pt x="2223759" y="2024758"/>
                </a:cubicBezTo>
                <a:cubicBezTo>
                  <a:pt x="1978029" y="2271382"/>
                  <a:pt x="1650509" y="2406635"/>
                  <a:pt x="1302843" y="2406635"/>
                </a:cubicBezTo>
                <a:cubicBezTo>
                  <a:pt x="955177" y="2406635"/>
                  <a:pt x="628622" y="2270490"/>
                  <a:pt x="381926" y="2024758"/>
                </a:cubicBezTo>
                <a:cubicBezTo>
                  <a:pt x="135230" y="1779027"/>
                  <a:pt x="0" y="1451385"/>
                  <a:pt x="0" y="1103768"/>
                </a:cubicBezTo>
                <a:cubicBezTo>
                  <a:pt x="0" y="756151"/>
                  <a:pt x="136195" y="428621"/>
                  <a:pt x="381926" y="182890"/>
                </a:cubicBezTo>
                <a:cubicBezTo>
                  <a:pt x="417634" y="146677"/>
                  <a:pt x="455241" y="113087"/>
                  <a:pt x="494402" y="82008"/>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6" name="Freeform 20">
            <a:extLst>
              <a:ext uri="{FF2B5EF4-FFF2-40B4-BE49-F238E27FC236}">
                <a16:creationId xmlns:a16="http://schemas.microsoft.com/office/drawing/2014/main" id="{9413D801-1F4C-4854-9110-D02737E4EFA3}"/>
              </a:ext>
            </a:extLst>
          </p:cNvPr>
          <p:cNvSpPr>
            <a:spLocks noGrp="1"/>
          </p:cNvSpPr>
          <p:nvPr>
            <p:ph type="pic" sz="quarter" idx="13"/>
          </p:nvPr>
        </p:nvSpPr>
        <p:spPr>
          <a:xfrm>
            <a:off x="8439857" y="1905"/>
            <a:ext cx="2605685" cy="2414016"/>
          </a:xfrm>
          <a:custGeom>
            <a:avLst/>
            <a:gdLst>
              <a:gd name="connsiteX0" fmla="*/ 610792 w 2605685"/>
              <a:gd name="connsiteY0" fmla="*/ 0 h 2406635"/>
              <a:gd name="connsiteX1" fmla="*/ 1994870 w 2605685"/>
              <a:gd name="connsiteY1" fmla="*/ 0 h 2406635"/>
              <a:gd name="connsiteX2" fmla="*/ 2111283 w 2605685"/>
              <a:gd name="connsiteY2" fmla="*/ 82385 h 2406635"/>
              <a:gd name="connsiteX3" fmla="*/ 2223759 w 2605685"/>
              <a:gd name="connsiteY3" fmla="*/ 182890 h 2406635"/>
              <a:gd name="connsiteX4" fmla="*/ 2605685 w 2605685"/>
              <a:gd name="connsiteY4" fmla="*/ 1103768 h 2406635"/>
              <a:gd name="connsiteX5" fmla="*/ 2223759 w 2605685"/>
              <a:gd name="connsiteY5" fmla="*/ 2024758 h 2406635"/>
              <a:gd name="connsiteX6" fmla="*/ 1302843 w 2605685"/>
              <a:gd name="connsiteY6" fmla="*/ 2406635 h 2406635"/>
              <a:gd name="connsiteX7" fmla="*/ 381926 w 2605685"/>
              <a:gd name="connsiteY7" fmla="*/ 2024758 h 2406635"/>
              <a:gd name="connsiteX8" fmla="*/ 0 w 2605685"/>
              <a:gd name="connsiteY8" fmla="*/ 1103768 h 2406635"/>
              <a:gd name="connsiteX9" fmla="*/ 381926 w 2605685"/>
              <a:gd name="connsiteY9" fmla="*/ 182890 h 2406635"/>
              <a:gd name="connsiteX10" fmla="*/ 494402 w 2605685"/>
              <a:gd name="connsiteY10" fmla="*/ 82008 h 240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5685" h="2406635">
                <a:moveTo>
                  <a:pt x="610792" y="0"/>
                </a:moveTo>
                <a:lnTo>
                  <a:pt x="1994870" y="0"/>
                </a:lnTo>
                <a:lnTo>
                  <a:pt x="2111283" y="82385"/>
                </a:lnTo>
                <a:cubicBezTo>
                  <a:pt x="2150444" y="113590"/>
                  <a:pt x="2188052" y="147180"/>
                  <a:pt x="2223759" y="182890"/>
                </a:cubicBezTo>
                <a:cubicBezTo>
                  <a:pt x="2470455" y="428621"/>
                  <a:pt x="2605685" y="756151"/>
                  <a:pt x="2605685" y="1103768"/>
                </a:cubicBezTo>
                <a:cubicBezTo>
                  <a:pt x="2605685" y="1451385"/>
                  <a:pt x="2469490" y="1779027"/>
                  <a:pt x="2223759" y="2024758"/>
                </a:cubicBezTo>
                <a:cubicBezTo>
                  <a:pt x="1978029" y="2271382"/>
                  <a:pt x="1650508" y="2406635"/>
                  <a:pt x="1302843" y="2406635"/>
                </a:cubicBezTo>
                <a:cubicBezTo>
                  <a:pt x="955177" y="2406635"/>
                  <a:pt x="627656" y="2270490"/>
                  <a:pt x="381926" y="2024758"/>
                </a:cubicBezTo>
                <a:cubicBezTo>
                  <a:pt x="135230" y="1779027"/>
                  <a:pt x="0" y="1451385"/>
                  <a:pt x="0" y="1103768"/>
                </a:cubicBezTo>
                <a:cubicBezTo>
                  <a:pt x="0" y="756151"/>
                  <a:pt x="136195" y="428621"/>
                  <a:pt x="381926" y="182890"/>
                </a:cubicBezTo>
                <a:cubicBezTo>
                  <a:pt x="417634" y="146677"/>
                  <a:pt x="455241" y="113087"/>
                  <a:pt x="494402" y="82008"/>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20485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5067F010-FAB4-D748-827C-0B4E0E11348C}"/>
              </a:ext>
            </a:extLst>
          </p:cNvPr>
          <p:cNvSpPr/>
          <p:nvPr/>
        </p:nvSpPr>
        <p:spPr>
          <a:xfrm>
            <a:off x="2219017" y="210473"/>
            <a:ext cx="2217110"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B6B1B152-55CE-9449-8F1C-4905D8E45556}"/>
              </a:ext>
            </a:extLst>
          </p:cNvPr>
          <p:cNvSpPr/>
          <p:nvPr/>
        </p:nvSpPr>
        <p:spPr>
          <a:xfrm>
            <a:off x="-2646" y="0"/>
            <a:ext cx="8133292" cy="6858954"/>
          </a:xfrm>
          <a:custGeom>
            <a:avLst/>
            <a:gdLst/>
            <a:ahLst/>
            <a:cxnLst>
              <a:cxn ang="0">
                <a:pos x="wd2" y="hd2"/>
              </a:cxn>
              <a:cxn ang="5400000">
                <a:pos x="wd2" y="hd2"/>
              </a:cxn>
              <a:cxn ang="10800000">
                <a:pos x="wd2" y="hd2"/>
              </a:cxn>
              <a:cxn ang="16200000">
                <a:pos x="wd2" y="hd2"/>
              </a:cxn>
            </a:cxnLst>
            <a:rect l="0" t="0" r="r" b="b"/>
            <a:pathLst>
              <a:path w="21577" h="21600" extrusionOk="0">
                <a:moveTo>
                  <a:pt x="0" y="21600"/>
                </a:moveTo>
                <a:lnTo>
                  <a:pt x="5998" y="21600"/>
                </a:lnTo>
                <a:cubicBezTo>
                  <a:pt x="7782" y="19821"/>
                  <a:pt x="9113" y="17425"/>
                  <a:pt x="9758" y="14687"/>
                </a:cubicBezTo>
                <a:cubicBezTo>
                  <a:pt x="10000" y="13658"/>
                  <a:pt x="10789" y="12944"/>
                  <a:pt x="11691" y="12944"/>
                </a:cubicBezTo>
                <a:lnTo>
                  <a:pt x="12307" y="12944"/>
                </a:lnTo>
                <a:cubicBezTo>
                  <a:pt x="12946" y="12944"/>
                  <a:pt x="13543" y="13316"/>
                  <a:pt x="13922" y="13928"/>
                </a:cubicBezTo>
                <a:cubicBezTo>
                  <a:pt x="14695" y="15173"/>
                  <a:pt x="15938" y="15980"/>
                  <a:pt x="17340" y="15977"/>
                </a:cubicBezTo>
                <a:cubicBezTo>
                  <a:pt x="19685" y="15974"/>
                  <a:pt x="21600" y="13676"/>
                  <a:pt x="21577" y="10893"/>
                </a:cubicBezTo>
                <a:cubicBezTo>
                  <a:pt x="21555" y="8137"/>
                  <a:pt x="19665" y="5908"/>
                  <a:pt x="17338" y="5908"/>
                </a:cubicBezTo>
                <a:cubicBezTo>
                  <a:pt x="15930" y="5908"/>
                  <a:pt x="14682" y="6724"/>
                  <a:pt x="13912" y="7975"/>
                </a:cubicBezTo>
                <a:cubicBezTo>
                  <a:pt x="13538" y="8584"/>
                  <a:pt x="12934" y="8941"/>
                  <a:pt x="12300" y="8941"/>
                </a:cubicBezTo>
                <a:lnTo>
                  <a:pt x="11693" y="8941"/>
                </a:lnTo>
                <a:cubicBezTo>
                  <a:pt x="10794" y="8941"/>
                  <a:pt x="10003" y="8230"/>
                  <a:pt x="9760" y="7198"/>
                </a:cubicBezTo>
                <a:cubicBezTo>
                  <a:pt x="9083" y="4313"/>
                  <a:pt x="7640" y="1802"/>
                  <a:pt x="5708" y="0"/>
                </a:cubicBezTo>
                <a:lnTo>
                  <a:pt x="3" y="0"/>
                </a:lnTo>
                <a:lnTo>
                  <a:pt x="3" y="2160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0" name="Circle">
            <a:extLst>
              <a:ext uri="{FF2B5EF4-FFF2-40B4-BE49-F238E27FC236}">
                <a16:creationId xmlns:a16="http://schemas.microsoft.com/office/drawing/2014/main" id="{00B9C33A-3108-7747-83F9-D52684091EA3}"/>
              </a:ext>
            </a:extLst>
          </p:cNvPr>
          <p:cNvSpPr/>
          <p:nvPr/>
        </p:nvSpPr>
        <p:spPr>
          <a:xfrm>
            <a:off x="4704080" y="4977339"/>
            <a:ext cx="956182" cy="956178"/>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D6DFF0F3-8DAD-D04D-9A88-2B09BFE2BF1D}"/>
              </a:ext>
            </a:extLst>
          </p:cNvPr>
          <p:cNvSpPr>
            <a:spLocks noGrp="1"/>
          </p:cNvSpPr>
          <p:nvPr userDrawn="1">
            <p:ph type="title"/>
          </p:nvPr>
        </p:nvSpPr>
        <p:spPr>
          <a:xfrm>
            <a:off x="4704080" y="365129"/>
            <a:ext cx="664972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AD9B275-A09D-EC43-9CC8-377F29D219E3}"/>
              </a:ext>
            </a:extLst>
          </p:cNvPr>
          <p:cNvSpPr>
            <a:spLocks noGrp="1"/>
          </p:cNvSpPr>
          <p:nvPr userDrawn="1">
            <p:ph type="dt" sz="half" idx="10"/>
          </p:nvPr>
        </p:nvSpPr>
        <p:spPr>
          <a:xfrm>
            <a:off x="3108960" y="6356356"/>
            <a:ext cx="2141058" cy="365125"/>
          </a:xfrm>
        </p:spPr>
        <p:txBody>
          <a:bodyPr/>
          <a:lstStyle/>
          <a:p>
            <a:r>
              <a:rPr lang="en-US"/>
              <a:t>Date</a:t>
            </a:r>
            <a:endParaRPr lang="en-GB"/>
          </a:p>
        </p:txBody>
      </p:sp>
      <p:sp>
        <p:nvSpPr>
          <p:cNvPr id="4" name="Footer Placeholder 3">
            <a:extLst>
              <a:ext uri="{FF2B5EF4-FFF2-40B4-BE49-F238E27FC236}">
                <a16:creationId xmlns:a16="http://schemas.microsoft.com/office/drawing/2014/main" id="{8183F64A-8650-1044-89D4-51B807BAD1F8}"/>
              </a:ext>
            </a:extLst>
          </p:cNvPr>
          <p:cNvSpPr>
            <a:spLocks noGrp="1"/>
          </p:cNvSpPr>
          <p:nvPr userDrawn="1">
            <p:ph type="ftr" sz="quarter" idx="11"/>
          </p:nvPr>
        </p:nvSpPr>
        <p:spPr>
          <a:xfrm>
            <a:off x="5389772" y="6356356"/>
            <a:ext cx="4221588" cy="365125"/>
          </a:xfrm>
        </p:spPr>
        <p:txBody>
          <a:bodyPr/>
          <a:lstStyle/>
          <a:p>
            <a:r>
              <a:rPr lang="en-GB"/>
              <a:t>Your Footer Here</a:t>
            </a:r>
          </a:p>
        </p:txBody>
      </p:sp>
      <p:sp>
        <p:nvSpPr>
          <p:cNvPr id="5" name="Slide Number Placeholder 4">
            <a:extLst>
              <a:ext uri="{FF2B5EF4-FFF2-40B4-BE49-F238E27FC236}">
                <a16:creationId xmlns:a16="http://schemas.microsoft.com/office/drawing/2014/main" id="{7952261B-0F61-9A4D-95D1-448E9DF6E869}"/>
              </a:ext>
            </a:extLst>
          </p:cNvPr>
          <p:cNvSpPr>
            <a:spLocks noGrp="1"/>
          </p:cNvSpPr>
          <p:nvPr userDrawn="1">
            <p:ph type="sldNum" sz="quarter" idx="12"/>
          </p:nvPr>
        </p:nvSpPr>
        <p:spPr>
          <a:xfrm>
            <a:off x="9784080" y="6356356"/>
            <a:ext cx="1569720" cy="365125"/>
          </a:xfrm>
        </p:spPr>
        <p:txBody>
          <a:bodyPr/>
          <a:lstStyle/>
          <a:p>
            <a:fld id="{CE7809C5-EAA0-BC41-804F-8C0058248A03}" type="slidenum">
              <a:rPr lang="en-GB" smtClean="0"/>
              <a:t>‹N°›</a:t>
            </a:fld>
            <a:endParaRPr lang="en-GB"/>
          </a:p>
        </p:txBody>
      </p:sp>
      <p:sp>
        <p:nvSpPr>
          <p:cNvPr id="12" name="Content Placeholder 2">
            <a:extLst>
              <a:ext uri="{FF2B5EF4-FFF2-40B4-BE49-F238E27FC236}">
                <a16:creationId xmlns:a16="http://schemas.microsoft.com/office/drawing/2014/main" id="{B646D1E8-30BD-494A-848C-7200F88B462D}"/>
              </a:ext>
            </a:extLst>
          </p:cNvPr>
          <p:cNvSpPr>
            <a:spLocks noGrp="1"/>
          </p:cNvSpPr>
          <p:nvPr userDrawn="1">
            <p:ph sz="half" idx="1"/>
          </p:nvPr>
        </p:nvSpPr>
        <p:spPr>
          <a:xfrm>
            <a:off x="8290560" y="1838961"/>
            <a:ext cx="3063240" cy="4379922"/>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4" name="Freeform 18">
            <a:extLst>
              <a:ext uri="{FF2B5EF4-FFF2-40B4-BE49-F238E27FC236}">
                <a16:creationId xmlns:a16="http://schemas.microsoft.com/office/drawing/2014/main" id="{4EDA4790-CE40-4CEE-9A79-2EB40E189269}"/>
              </a:ext>
            </a:extLst>
          </p:cNvPr>
          <p:cNvSpPr>
            <a:spLocks noGrp="1"/>
          </p:cNvSpPr>
          <p:nvPr>
            <p:ph type="pic" sz="quarter" idx="13"/>
          </p:nvPr>
        </p:nvSpPr>
        <p:spPr>
          <a:xfrm>
            <a:off x="0" y="0"/>
            <a:ext cx="3493008" cy="6858000"/>
          </a:xfrm>
          <a:custGeom>
            <a:avLst/>
            <a:gdLst>
              <a:gd name="connsiteX0" fmla="*/ 0 w 3491530"/>
              <a:gd name="connsiteY0" fmla="*/ 0 h 6855461"/>
              <a:gd name="connsiteX1" fmla="*/ 1545294 w 3491530"/>
              <a:gd name="connsiteY1" fmla="*/ 0 h 6855461"/>
              <a:gd name="connsiteX2" fmla="*/ 1744052 w 3491530"/>
              <a:gd name="connsiteY2" fmla="*/ 130018 h 6855461"/>
              <a:gd name="connsiteX3" fmla="*/ 2299908 w 3491530"/>
              <a:gd name="connsiteY3" fmla="*/ 595548 h 6855461"/>
              <a:gd name="connsiteX4" fmla="*/ 3172258 w 3491530"/>
              <a:gd name="connsiteY4" fmla="*/ 1888863 h 6855461"/>
              <a:gd name="connsiteX5" fmla="*/ 3487278 w 3491530"/>
              <a:gd name="connsiteY5" fmla="*/ 3266461 h 6855461"/>
              <a:gd name="connsiteX6" fmla="*/ 3491530 w 3491530"/>
              <a:gd name="connsiteY6" fmla="*/ 3439749 h 6855461"/>
              <a:gd name="connsiteX7" fmla="*/ 3491530 w 3491530"/>
              <a:gd name="connsiteY7" fmla="*/ 3503605 h 6855461"/>
              <a:gd name="connsiteX8" fmla="*/ 3487278 w 3491530"/>
              <a:gd name="connsiteY8" fmla="*/ 3676662 h 6855461"/>
              <a:gd name="connsiteX9" fmla="*/ 3172258 w 3491530"/>
              <a:gd name="connsiteY9" fmla="*/ 5054534 h 6855461"/>
              <a:gd name="connsiteX10" fmla="*/ 2299908 w 3491530"/>
              <a:gd name="connsiteY10" fmla="*/ 6347849 h 6855461"/>
              <a:gd name="connsiteX11" fmla="*/ 1682761 w 3491530"/>
              <a:gd name="connsiteY11" fmla="*/ 6855461 h 6855461"/>
              <a:gd name="connsiteX12" fmla="*/ 0 w 3491530"/>
              <a:gd name="connsiteY12" fmla="*/ 6855461 h 685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91530" h="6855461">
                <a:moveTo>
                  <a:pt x="0" y="0"/>
                </a:moveTo>
                <a:lnTo>
                  <a:pt x="1545294" y="0"/>
                </a:lnTo>
                <a:lnTo>
                  <a:pt x="1744052" y="130018"/>
                </a:lnTo>
                <a:cubicBezTo>
                  <a:pt x="1941391" y="267517"/>
                  <a:pt x="2127063" y="422693"/>
                  <a:pt x="2299908" y="595548"/>
                </a:cubicBezTo>
                <a:cubicBezTo>
                  <a:pt x="2674303" y="969828"/>
                  <a:pt x="2967513" y="1404108"/>
                  <a:pt x="3172258" y="1888863"/>
                </a:cubicBezTo>
                <a:cubicBezTo>
                  <a:pt x="3358203" y="2327191"/>
                  <a:pt x="3463787" y="2789580"/>
                  <a:pt x="3487278" y="3266461"/>
                </a:cubicBezTo>
                <a:lnTo>
                  <a:pt x="3491530" y="3439749"/>
                </a:lnTo>
                <a:lnTo>
                  <a:pt x="3491530" y="3503605"/>
                </a:lnTo>
                <a:lnTo>
                  <a:pt x="3487278" y="3676662"/>
                </a:lnTo>
                <a:cubicBezTo>
                  <a:pt x="3463787" y="4153088"/>
                  <a:pt x="3358203" y="4616206"/>
                  <a:pt x="3172258" y="5054534"/>
                </a:cubicBezTo>
                <a:cubicBezTo>
                  <a:pt x="2966543" y="5539289"/>
                  <a:pt x="2673333" y="5974521"/>
                  <a:pt x="2299908" y="6347849"/>
                </a:cubicBezTo>
                <a:cubicBezTo>
                  <a:pt x="2109394" y="6538323"/>
                  <a:pt x="1903840" y="6707844"/>
                  <a:pt x="1682761" y="6855461"/>
                </a:cubicBezTo>
                <a:lnTo>
                  <a:pt x="0" y="6855461"/>
                </a:ln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5" name="Freeform 19">
            <a:extLst>
              <a:ext uri="{FF2B5EF4-FFF2-40B4-BE49-F238E27FC236}">
                <a16:creationId xmlns:a16="http://schemas.microsoft.com/office/drawing/2014/main" id="{FF80298A-F769-4F22-9835-63A5D56269A7}"/>
              </a:ext>
            </a:extLst>
          </p:cNvPr>
          <p:cNvSpPr>
            <a:spLocks noGrp="1"/>
          </p:cNvSpPr>
          <p:nvPr>
            <p:ph type="pic" sz="quarter" idx="14"/>
          </p:nvPr>
        </p:nvSpPr>
        <p:spPr>
          <a:xfrm>
            <a:off x="5276116" y="2218699"/>
            <a:ext cx="2505456" cy="2500918"/>
          </a:xfrm>
          <a:custGeom>
            <a:avLst/>
            <a:gdLst>
              <a:gd name="connsiteX0" fmla="*/ 1250458 w 2500916"/>
              <a:gd name="connsiteY0" fmla="*/ 0 h 2500918"/>
              <a:gd name="connsiteX1" fmla="*/ 2500916 w 2500916"/>
              <a:gd name="connsiteY1" fmla="*/ 1250459 h 2500918"/>
              <a:gd name="connsiteX2" fmla="*/ 1250458 w 2500916"/>
              <a:gd name="connsiteY2" fmla="*/ 2500918 h 2500918"/>
              <a:gd name="connsiteX3" fmla="*/ 0 w 2500916"/>
              <a:gd name="connsiteY3" fmla="*/ 1250459 h 2500918"/>
              <a:gd name="connsiteX4" fmla="*/ 1250458 w 2500916"/>
              <a:gd name="connsiteY4" fmla="*/ 0 h 250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916" h="2500918">
                <a:moveTo>
                  <a:pt x="1250458" y="0"/>
                </a:moveTo>
                <a:cubicBezTo>
                  <a:pt x="1941067" y="0"/>
                  <a:pt x="2500916" y="559850"/>
                  <a:pt x="2500916" y="1250459"/>
                </a:cubicBezTo>
                <a:cubicBezTo>
                  <a:pt x="2500916" y="1941068"/>
                  <a:pt x="1941067" y="2500918"/>
                  <a:pt x="1250458" y="2500918"/>
                </a:cubicBezTo>
                <a:cubicBezTo>
                  <a:pt x="559849" y="2500918"/>
                  <a:pt x="0" y="1941068"/>
                  <a:pt x="0" y="1250459"/>
                </a:cubicBezTo>
                <a:cubicBezTo>
                  <a:pt x="0" y="559850"/>
                  <a:pt x="559849" y="0"/>
                  <a:pt x="1250458"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403123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8C2124CE-236B-D842-B73B-481B84EB141D}"/>
              </a:ext>
            </a:extLst>
          </p:cNvPr>
          <p:cNvSpPr/>
          <p:nvPr/>
        </p:nvSpPr>
        <p:spPr>
          <a:xfrm>
            <a:off x="10752232" y="5257069"/>
            <a:ext cx="956176"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Circle">
            <a:extLst>
              <a:ext uri="{FF2B5EF4-FFF2-40B4-BE49-F238E27FC236}">
                <a16:creationId xmlns:a16="http://schemas.microsoft.com/office/drawing/2014/main" id="{A6377EC8-CB8C-F24A-92E3-811D6805B39A}"/>
              </a:ext>
            </a:extLst>
          </p:cNvPr>
          <p:cNvSpPr/>
          <p:nvPr/>
        </p:nvSpPr>
        <p:spPr>
          <a:xfrm>
            <a:off x="8209410" y="1257125"/>
            <a:ext cx="956178"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5500DA4C-FDF5-FF45-99FA-A73EA6CCFE72}"/>
              </a:ext>
            </a:extLst>
          </p:cNvPr>
          <p:cNvSpPr/>
          <p:nvPr/>
        </p:nvSpPr>
        <p:spPr>
          <a:xfrm>
            <a:off x="1694" y="0"/>
            <a:ext cx="12190306" cy="6858000"/>
          </a:xfrm>
          <a:custGeom>
            <a:avLst/>
            <a:gdLst/>
            <a:ahLst/>
            <a:cxnLst>
              <a:cxn ang="0">
                <a:pos x="wd2" y="hd2"/>
              </a:cxn>
              <a:cxn ang="5400000">
                <a:pos x="wd2" y="hd2"/>
              </a:cxn>
              <a:cxn ang="10800000">
                <a:pos x="wd2" y="hd2"/>
              </a:cxn>
              <a:cxn ang="16200000">
                <a:pos x="wd2" y="hd2"/>
              </a:cxn>
            </a:cxnLst>
            <a:rect l="0" t="0" r="r" b="b"/>
            <a:pathLst>
              <a:path w="21600" h="21600" extrusionOk="0">
                <a:moveTo>
                  <a:pt x="14843" y="14253"/>
                </a:moveTo>
                <a:cubicBezTo>
                  <a:pt x="14945" y="13419"/>
                  <a:pt x="15360" y="12825"/>
                  <a:pt x="15839" y="12825"/>
                </a:cubicBezTo>
                <a:lnTo>
                  <a:pt x="16102" y="12825"/>
                </a:lnTo>
                <a:cubicBezTo>
                  <a:pt x="16507" y="12825"/>
                  <a:pt x="16890" y="13146"/>
                  <a:pt x="17147" y="13704"/>
                </a:cubicBezTo>
                <a:cubicBezTo>
                  <a:pt x="17621" y="14736"/>
                  <a:pt x="18341" y="15396"/>
                  <a:pt x="19150" y="15396"/>
                </a:cubicBezTo>
                <a:cubicBezTo>
                  <a:pt x="20287" y="15396"/>
                  <a:pt x="21254" y="14082"/>
                  <a:pt x="21600" y="12267"/>
                </a:cubicBezTo>
                <a:lnTo>
                  <a:pt x="21600" y="9333"/>
                </a:lnTo>
                <a:cubicBezTo>
                  <a:pt x="21256" y="7515"/>
                  <a:pt x="20289" y="6207"/>
                  <a:pt x="19150" y="6207"/>
                </a:cubicBezTo>
                <a:cubicBezTo>
                  <a:pt x="18343" y="6207"/>
                  <a:pt x="17623" y="6864"/>
                  <a:pt x="17150" y="7893"/>
                </a:cubicBezTo>
                <a:cubicBezTo>
                  <a:pt x="16892" y="8451"/>
                  <a:pt x="16509" y="8778"/>
                  <a:pt x="16102" y="8778"/>
                </a:cubicBezTo>
                <a:lnTo>
                  <a:pt x="16102" y="8778"/>
                </a:lnTo>
                <a:cubicBezTo>
                  <a:pt x="15478" y="8778"/>
                  <a:pt x="14938" y="8016"/>
                  <a:pt x="14789" y="6939"/>
                </a:cubicBezTo>
                <a:cubicBezTo>
                  <a:pt x="14788" y="6930"/>
                  <a:pt x="14786" y="6918"/>
                  <a:pt x="14786" y="6909"/>
                </a:cubicBezTo>
                <a:cubicBezTo>
                  <a:pt x="14695" y="6258"/>
                  <a:pt x="14870" y="5580"/>
                  <a:pt x="15204" y="5271"/>
                </a:cubicBezTo>
                <a:lnTo>
                  <a:pt x="15444" y="5049"/>
                </a:lnTo>
                <a:cubicBezTo>
                  <a:pt x="15763" y="4752"/>
                  <a:pt x="16141" y="4731"/>
                  <a:pt x="16470" y="4995"/>
                </a:cubicBezTo>
                <a:cubicBezTo>
                  <a:pt x="17167" y="5559"/>
                  <a:pt x="17997" y="5568"/>
                  <a:pt x="18730" y="4893"/>
                </a:cubicBezTo>
                <a:cubicBezTo>
                  <a:pt x="19756" y="3948"/>
                  <a:pt x="20279" y="1929"/>
                  <a:pt x="20085" y="0"/>
                </a:cubicBezTo>
                <a:lnTo>
                  <a:pt x="14997" y="0"/>
                </a:lnTo>
                <a:cubicBezTo>
                  <a:pt x="14995" y="24"/>
                  <a:pt x="14992" y="48"/>
                  <a:pt x="14990" y="75"/>
                </a:cubicBezTo>
                <a:cubicBezTo>
                  <a:pt x="14938" y="645"/>
                  <a:pt x="14737" y="1140"/>
                  <a:pt x="14448" y="1410"/>
                </a:cubicBezTo>
                <a:lnTo>
                  <a:pt x="14448" y="1410"/>
                </a:lnTo>
                <a:cubicBezTo>
                  <a:pt x="14005" y="1821"/>
                  <a:pt x="13458" y="1614"/>
                  <a:pt x="13152" y="909"/>
                </a:cubicBezTo>
                <a:cubicBezTo>
                  <a:pt x="13017" y="597"/>
                  <a:pt x="12874" y="294"/>
                  <a:pt x="12727" y="0"/>
                </a:cubicBezTo>
                <a:lnTo>
                  <a:pt x="0" y="0"/>
                </a:lnTo>
                <a:lnTo>
                  <a:pt x="0" y="21600"/>
                </a:lnTo>
                <a:lnTo>
                  <a:pt x="12727" y="21600"/>
                </a:lnTo>
                <a:cubicBezTo>
                  <a:pt x="12872" y="21312"/>
                  <a:pt x="13012" y="21015"/>
                  <a:pt x="13146" y="20709"/>
                </a:cubicBezTo>
                <a:cubicBezTo>
                  <a:pt x="13453" y="20004"/>
                  <a:pt x="14003" y="19797"/>
                  <a:pt x="14447" y="20208"/>
                </a:cubicBezTo>
                <a:lnTo>
                  <a:pt x="14447" y="20208"/>
                </a:lnTo>
                <a:cubicBezTo>
                  <a:pt x="14737" y="20478"/>
                  <a:pt x="14938" y="20976"/>
                  <a:pt x="14990" y="21549"/>
                </a:cubicBezTo>
                <a:cubicBezTo>
                  <a:pt x="14992" y="21564"/>
                  <a:pt x="14993" y="21582"/>
                  <a:pt x="14995" y="21597"/>
                </a:cubicBezTo>
                <a:lnTo>
                  <a:pt x="20088" y="21597"/>
                </a:lnTo>
                <a:cubicBezTo>
                  <a:pt x="20277" y="19680"/>
                  <a:pt x="19762" y="17685"/>
                  <a:pt x="18740" y="16734"/>
                </a:cubicBezTo>
                <a:cubicBezTo>
                  <a:pt x="18006" y="16050"/>
                  <a:pt x="17172" y="16056"/>
                  <a:pt x="16473" y="16620"/>
                </a:cubicBezTo>
                <a:cubicBezTo>
                  <a:pt x="16144" y="16884"/>
                  <a:pt x="15765" y="16866"/>
                  <a:pt x="15444" y="16569"/>
                </a:cubicBezTo>
                <a:lnTo>
                  <a:pt x="15444" y="16569"/>
                </a:lnTo>
                <a:cubicBezTo>
                  <a:pt x="14977" y="16134"/>
                  <a:pt x="14728" y="15195"/>
                  <a:pt x="14842" y="14277"/>
                </a:cubicBezTo>
                <a:cubicBezTo>
                  <a:pt x="14840" y="14274"/>
                  <a:pt x="14842" y="14262"/>
                  <a:pt x="14843" y="14253"/>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B2544EA1-0C68-E847-AF07-61C4407B6D6C}"/>
              </a:ext>
            </a:extLst>
          </p:cNvPr>
          <p:cNvSpPr/>
          <p:nvPr/>
        </p:nvSpPr>
        <p:spPr>
          <a:xfrm>
            <a:off x="1" y="2855"/>
            <a:ext cx="8160839" cy="685514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791" y="21600"/>
                </a:lnTo>
                <a:cubicBezTo>
                  <a:pt x="17819" y="21567"/>
                  <a:pt x="17849" y="21534"/>
                  <a:pt x="17877" y="21501"/>
                </a:cubicBezTo>
                <a:cubicBezTo>
                  <a:pt x="19044" y="20112"/>
                  <a:pt x="19962" y="18491"/>
                  <a:pt x="20602" y="16691"/>
                </a:cubicBezTo>
                <a:cubicBezTo>
                  <a:pt x="21265" y="14824"/>
                  <a:pt x="21600" y="12844"/>
                  <a:pt x="21600" y="10800"/>
                </a:cubicBezTo>
                <a:cubicBezTo>
                  <a:pt x="21600" y="8756"/>
                  <a:pt x="21265" y="6773"/>
                  <a:pt x="20602" y="4909"/>
                </a:cubicBezTo>
                <a:cubicBezTo>
                  <a:pt x="19962" y="3106"/>
                  <a:pt x="19044" y="1488"/>
                  <a:pt x="17877" y="99"/>
                </a:cubicBezTo>
                <a:cubicBezTo>
                  <a:pt x="17849" y="66"/>
                  <a:pt x="17821" y="33"/>
                  <a:pt x="17791"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2BF97663-C0FB-0845-AD41-EFE5C473EBEA}"/>
              </a:ext>
            </a:extLst>
          </p:cNvPr>
          <p:cNvSpPr>
            <a:spLocks noGrp="1"/>
          </p:cNvSpPr>
          <p:nvPr userDrawn="1">
            <p:ph type="title"/>
          </p:nvPr>
        </p:nvSpPr>
        <p:spPr>
          <a:xfrm>
            <a:off x="838200" y="365129"/>
            <a:ext cx="6101080" cy="1325563"/>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7FD9DC0F-4F58-DE4B-9BE3-4D80030375A1}"/>
              </a:ext>
            </a:extLst>
          </p:cNvPr>
          <p:cNvSpPr>
            <a:spLocks noGrp="1"/>
          </p:cNvSpPr>
          <p:nvPr userDrawn="1">
            <p:ph type="dt" sz="half" idx="10"/>
          </p:nvPr>
        </p:nvSpPr>
        <p:spPr>
          <a:xfrm>
            <a:off x="838200" y="6356356"/>
            <a:ext cx="1275080" cy="365125"/>
          </a:xfrm>
        </p:spPr>
        <p:txBody>
          <a:bodyPr/>
          <a:lstStyle/>
          <a:p>
            <a:r>
              <a:rPr lang="en-US"/>
              <a:t>Date</a:t>
            </a:r>
            <a:endParaRPr lang="en-GB" dirty="0"/>
          </a:p>
        </p:txBody>
      </p:sp>
      <p:sp>
        <p:nvSpPr>
          <p:cNvPr id="4" name="Footer Placeholder 3">
            <a:extLst>
              <a:ext uri="{FF2B5EF4-FFF2-40B4-BE49-F238E27FC236}">
                <a16:creationId xmlns:a16="http://schemas.microsoft.com/office/drawing/2014/main" id="{F998DAC7-BCE4-B445-AE4C-5996A25A575F}"/>
              </a:ext>
            </a:extLst>
          </p:cNvPr>
          <p:cNvSpPr>
            <a:spLocks noGrp="1"/>
          </p:cNvSpPr>
          <p:nvPr userDrawn="1">
            <p:ph type="ftr" sz="quarter" idx="11"/>
          </p:nvPr>
        </p:nvSpPr>
        <p:spPr>
          <a:xfrm>
            <a:off x="2331355" y="6356356"/>
            <a:ext cx="4114800" cy="365125"/>
          </a:xfrm>
        </p:spPr>
        <p:txBody>
          <a:bodyPr/>
          <a:lstStyle/>
          <a:p>
            <a:r>
              <a:rPr lang="en-GB"/>
              <a:t>Your Footer Here</a:t>
            </a:r>
          </a:p>
        </p:txBody>
      </p:sp>
      <p:sp>
        <p:nvSpPr>
          <p:cNvPr id="25" name="Content Placeholder 2">
            <a:extLst>
              <a:ext uri="{FF2B5EF4-FFF2-40B4-BE49-F238E27FC236}">
                <a16:creationId xmlns:a16="http://schemas.microsoft.com/office/drawing/2014/main" id="{DE66F41D-6595-6442-B74C-89D37EE81CEF}"/>
              </a:ext>
            </a:extLst>
          </p:cNvPr>
          <p:cNvSpPr>
            <a:spLocks noGrp="1"/>
          </p:cNvSpPr>
          <p:nvPr>
            <p:ph idx="1"/>
          </p:nvPr>
        </p:nvSpPr>
        <p:spPr>
          <a:xfrm>
            <a:off x="838200" y="1852594"/>
            <a:ext cx="6101080" cy="4436912"/>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reeform 21">
            <a:extLst>
              <a:ext uri="{FF2B5EF4-FFF2-40B4-BE49-F238E27FC236}">
                <a16:creationId xmlns:a16="http://schemas.microsoft.com/office/drawing/2014/main" id="{8E04FC48-EB3E-4EFC-8D9A-2870CB6A891F}"/>
              </a:ext>
            </a:extLst>
          </p:cNvPr>
          <p:cNvSpPr>
            <a:spLocks noGrp="1"/>
          </p:cNvSpPr>
          <p:nvPr>
            <p:ph type="pic" sz="quarter" idx="12"/>
          </p:nvPr>
        </p:nvSpPr>
        <p:spPr>
          <a:xfrm>
            <a:off x="8771172" y="0"/>
            <a:ext cx="2249424" cy="1383792"/>
          </a:xfrm>
          <a:custGeom>
            <a:avLst/>
            <a:gdLst>
              <a:gd name="connsiteX0" fmla="*/ 30642 w 2251823"/>
              <a:gd name="connsiteY0" fmla="*/ 0 h 1383792"/>
              <a:gd name="connsiteX1" fmla="*/ 2222099 w 2251823"/>
              <a:gd name="connsiteY1" fmla="*/ 0 h 1383792"/>
              <a:gd name="connsiteX2" fmla="*/ 2200164 w 2251823"/>
              <a:gd name="connsiteY2" fmla="*/ 594262 h 1383792"/>
              <a:gd name="connsiteX3" fmla="*/ 1647748 w 2251823"/>
              <a:gd name="connsiteY3" fmla="*/ 1255215 h 1383792"/>
              <a:gd name="connsiteX4" fmla="*/ 1126850 w 2251823"/>
              <a:gd name="connsiteY4" fmla="*/ 1383792 h 1383792"/>
              <a:gd name="connsiteX5" fmla="*/ 128816 w 2251823"/>
              <a:gd name="connsiteY5" fmla="*/ 779985 h 1383792"/>
              <a:gd name="connsiteX6" fmla="*/ 30642 w 2251823"/>
              <a:gd name="connsiteY6" fmla="*/ 0 h 1383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1823" h="1383792">
                <a:moveTo>
                  <a:pt x="30642" y="0"/>
                </a:moveTo>
                <a:lnTo>
                  <a:pt x="2222099" y="0"/>
                </a:lnTo>
                <a:cubicBezTo>
                  <a:pt x="2267779" y="194307"/>
                  <a:pt x="2261071" y="399057"/>
                  <a:pt x="2200164" y="594262"/>
                </a:cubicBezTo>
                <a:cubicBezTo>
                  <a:pt x="2109657" y="880950"/>
                  <a:pt x="1914480" y="1116195"/>
                  <a:pt x="1647748" y="1255215"/>
                </a:cubicBezTo>
                <a:cubicBezTo>
                  <a:pt x="1484941" y="1340933"/>
                  <a:pt x="1309675" y="1383792"/>
                  <a:pt x="1126850" y="1383792"/>
                </a:cubicBezTo>
                <a:cubicBezTo>
                  <a:pt x="705936" y="1383792"/>
                  <a:pt x="323993" y="1152391"/>
                  <a:pt x="128816" y="779985"/>
                </a:cubicBezTo>
                <a:cubicBezTo>
                  <a:pt x="2106" y="537116"/>
                  <a:pt x="-32181" y="262856"/>
                  <a:pt x="30642"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7" name="Freeform 22">
            <a:extLst>
              <a:ext uri="{FF2B5EF4-FFF2-40B4-BE49-F238E27FC236}">
                <a16:creationId xmlns:a16="http://schemas.microsoft.com/office/drawing/2014/main" id="{CBBB4F25-1DD1-46D3-BB63-DC260AE38BE3}"/>
              </a:ext>
            </a:extLst>
          </p:cNvPr>
          <p:cNvSpPr>
            <a:spLocks noGrp="1"/>
          </p:cNvSpPr>
          <p:nvPr>
            <p:ph type="pic" sz="quarter" idx="13"/>
          </p:nvPr>
        </p:nvSpPr>
        <p:spPr>
          <a:xfrm>
            <a:off x="9685580" y="2309492"/>
            <a:ext cx="2251396" cy="2251396"/>
          </a:xfrm>
          <a:custGeom>
            <a:avLst/>
            <a:gdLst>
              <a:gd name="connsiteX0" fmla="*/ 1125698 w 2251396"/>
              <a:gd name="connsiteY0" fmla="*/ 0 h 2251396"/>
              <a:gd name="connsiteX1" fmla="*/ 1921921 w 2251396"/>
              <a:gd name="connsiteY1" fmla="*/ 329475 h 2251396"/>
              <a:gd name="connsiteX2" fmla="*/ 2251396 w 2251396"/>
              <a:gd name="connsiteY2" fmla="*/ 1125698 h 2251396"/>
              <a:gd name="connsiteX3" fmla="*/ 1921921 w 2251396"/>
              <a:gd name="connsiteY3" fmla="*/ 1921921 h 2251396"/>
              <a:gd name="connsiteX4" fmla="*/ 1125698 w 2251396"/>
              <a:gd name="connsiteY4" fmla="*/ 2251396 h 2251396"/>
              <a:gd name="connsiteX5" fmla="*/ 329475 w 2251396"/>
              <a:gd name="connsiteY5" fmla="*/ 1921921 h 2251396"/>
              <a:gd name="connsiteX6" fmla="*/ 0 w 2251396"/>
              <a:gd name="connsiteY6" fmla="*/ 1125698 h 2251396"/>
              <a:gd name="connsiteX7" fmla="*/ 329475 w 2251396"/>
              <a:gd name="connsiteY7" fmla="*/ 329475 h 2251396"/>
              <a:gd name="connsiteX8" fmla="*/ 1125698 w 2251396"/>
              <a:gd name="connsiteY8" fmla="*/ 0 h 2251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396" h="2251396">
                <a:moveTo>
                  <a:pt x="1125698" y="0"/>
                </a:moveTo>
                <a:cubicBezTo>
                  <a:pt x="1426614" y="0"/>
                  <a:pt x="1709497" y="117156"/>
                  <a:pt x="1921921" y="329475"/>
                </a:cubicBezTo>
                <a:cubicBezTo>
                  <a:pt x="2134240" y="541899"/>
                  <a:pt x="2251396" y="824782"/>
                  <a:pt x="2251396" y="1125698"/>
                </a:cubicBezTo>
                <a:cubicBezTo>
                  <a:pt x="2251396" y="1426614"/>
                  <a:pt x="2134240" y="1709498"/>
                  <a:pt x="1921921" y="1921921"/>
                </a:cubicBezTo>
                <a:cubicBezTo>
                  <a:pt x="1708559" y="2134240"/>
                  <a:pt x="1426614" y="2251396"/>
                  <a:pt x="1125698" y="2251396"/>
                </a:cubicBezTo>
                <a:cubicBezTo>
                  <a:pt x="824782" y="2251396"/>
                  <a:pt x="541899" y="2134240"/>
                  <a:pt x="329475" y="1921921"/>
                </a:cubicBezTo>
                <a:cubicBezTo>
                  <a:pt x="117156" y="1708560"/>
                  <a:pt x="0" y="1426614"/>
                  <a:pt x="0" y="1125698"/>
                </a:cubicBezTo>
                <a:cubicBezTo>
                  <a:pt x="0" y="824782"/>
                  <a:pt x="117156" y="541899"/>
                  <a:pt x="329475" y="329475"/>
                </a:cubicBezTo>
                <a:cubicBezTo>
                  <a:pt x="542837" y="117156"/>
                  <a:pt x="824782" y="0"/>
                  <a:pt x="1125698"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8" name="Freeform 23">
            <a:extLst>
              <a:ext uri="{FF2B5EF4-FFF2-40B4-BE49-F238E27FC236}">
                <a16:creationId xmlns:a16="http://schemas.microsoft.com/office/drawing/2014/main" id="{D6082C1F-48D3-4465-A234-ABF179E91628}"/>
              </a:ext>
            </a:extLst>
          </p:cNvPr>
          <p:cNvSpPr>
            <a:spLocks noGrp="1"/>
          </p:cNvSpPr>
          <p:nvPr>
            <p:ph type="pic" sz="quarter" idx="14"/>
          </p:nvPr>
        </p:nvSpPr>
        <p:spPr>
          <a:xfrm>
            <a:off x="8771132" y="5496114"/>
            <a:ext cx="2249424" cy="1362456"/>
          </a:xfrm>
          <a:custGeom>
            <a:avLst/>
            <a:gdLst>
              <a:gd name="connsiteX0" fmla="*/ 1126863 w 2251665"/>
              <a:gd name="connsiteY0" fmla="*/ 0 h 1361886"/>
              <a:gd name="connsiteX1" fmla="*/ 1647765 w 2251665"/>
              <a:gd name="connsiteY1" fmla="*/ 128596 h 1361886"/>
              <a:gd name="connsiteX2" fmla="*/ 2200172 w 2251665"/>
              <a:gd name="connsiteY2" fmla="*/ 789488 h 1361886"/>
              <a:gd name="connsiteX3" fmla="*/ 2246722 w 2251665"/>
              <a:gd name="connsiteY3" fmla="*/ 1231351 h 1361886"/>
              <a:gd name="connsiteX4" fmla="*/ 2225435 w 2251665"/>
              <a:gd name="connsiteY4" fmla="*/ 1361886 h 1361886"/>
              <a:gd name="connsiteX5" fmla="*/ 26638 w 2251665"/>
              <a:gd name="connsiteY5" fmla="*/ 1361886 h 1361886"/>
              <a:gd name="connsiteX6" fmla="*/ 1368 w 2251665"/>
              <a:gd name="connsiteY6" fmla="*/ 1179955 h 1361886"/>
              <a:gd name="connsiteX7" fmla="*/ 128698 w 2251665"/>
              <a:gd name="connsiteY7" fmla="*/ 603831 h 1361886"/>
              <a:gd name="connsiteX8" fmla="*/ 1126863 w 2251665"/>
              <a:gd name="connsiteY8" fmla="*/ 0 h 136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65" h="1361886">
                <a:moveTo>
                  <a:pt x="1126863" y="0"/>
                </a:moveTo>
                <a:cubicBezTo>
                  <a:pt x="1309722" y="0"/>
                  <a:pt x="1484917" y="42844"/>
                  <a:pt x="1647765" y="128596"/>
                </a:cubicBezTo>
                <a:cubicBezTo>
                  <a:pt x="1914390" y="267647"/>
                  <a:pt x="2109701" y="502842"/>
                  <a:pt x="2200172" y="789488"/>
                </a:cubicBezTo>
                <a:cubicBezTo>
                  <a:pt x="2245115" y="934516"/>
                  <a:pt x="2260662" y="1084350"/>
                  <a:pt x="2246722" y="1231351"/>
                </a:cubicBezTo>
                <a:lnTo>
                  <a:pt x="2225435" y="1361886"/>
                </a:lnTo>
                <a:lnTo>
                  <a:pt x="26638" y="1361886"/>
                </a:lnTo>
                <a:lnTo>
                  <a:pt x="1368" y="1179955"/>
                </a:lnTo>
                <a:cubicBezTo>
                  <a:pt x="-8426" y="982014"/>
                  <a:pt x="34422" y="783813"/>
                  <a:pt x="128698" y="603831"/>
                </a:cubicBezTo>
                <a:cubicBezTo>
                  <a:pt x="324010" y="231434"/>
                  <a:pt x="705905" y="0"/>
                  <a:pt x="1126863" y="0"/>
                </a:cubicBezTo>
                <a:close/>
              </a:path>
            </a:pathLst>
          </a:custGeom>
          <a:noFill/>
        </p:spPr>
        <p:txBody>
          <a:bodyPr wrap="square" anchor="ctr">
            <a:noAutofit/>
          </a:bodyPr>
          <a:lstStyle>
            <a:lvl1pPr marL="0" indent="0" algn="ctr">
              <a:buNone/>
              <a:defRPr>
                <a:solidFill>
                  <a:schemeClr val="accent1"/>
                </a:solidFill>
              </a:defRPr>
            </a:lvl1pPr>
          </a:lstStyle>
          <a:p>
            <a:endParaRPr lang="en-US" dirty="0"/>
          </a:p>
        </p:txBody>
      </p:sp>
    </p:spTree>
    <p:extLst>
      <p:ext uri="{BB962C8B-B14F-4D97-AF65-F5344CB8AC3E}">
        <p14:creationId xmlns:p14="http://schemas.microsoft.com/office/powerpoint/2010/main" val="89444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8" name="Circle">
            <a:extLst>
              <a:ext uri="{FF2B5EF4-FFF2-40B4-BE49-F238E27FC236}">
                <a16:creationId xmlns:a16="http://schemas.microsoft.com/office/drawing/2014/main" id="{7EB9FC07-A445-1C49-BCA6-EE70B6716351}"/>
              </a:ext>
            </a:extLst>
          </p:cNvPr>
          <p:cNvSpPr/>
          <p:nvPr/>
        </p:nvSpPr>
        <p:spPr>
          <a:xfrm>
            <a:off x="8544431" y="5724682"/>
            <a:ext cx="956176"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A3C1D505-8E42-B444-B61D-B9C532B81226}"/>
              </a:ext>
            </a:extLst>
          </p:cNvPr>
          <p:cNvSpPr/>
          <p:nvPr/>
        </p:nvSpPr>
        <p:spPr>
          <a:xfrm>
            <a:off x="1693" y="952"/>
            <a:ext cx="12190307" cy="6857048"/>
          </a:xfrm>
          <a:custGeom>
            <a:avLst/>
            <a:gdLst/>
            <a:ahLst/>
            <a:cxnLst>
              <a:cxn ang="0">
                <a:pos x="wd2" y="hd2"/>
              </a:cxn>
              <a:cxn ang="5400000">
                <a:pos x="wd2" y="hd2"/>
              </a:cxn>
              <a:cxn ang="10800000">
                <a:pos x="wd2" y="hd2"/>
              </a:cxn>
              <a:cxn ang="16200000">
                <a:pos x="wd2" y="hd2"/>
              </a:cxn>
            </a:cxnLst>
            <a:rect l="0" t="0" r="r" b="b"/>
            <a:pathLst>
              <a:path w="21600" h="21600" extrusionOk="0">
                <a:moveTo>
                  <a:pt x="16004" y="7755"/>
                </a:moveTo>
                <a:lnTo>
                  <a:pt x="16004" y="7755"/>
                </a:lnTo>
                <a:cubicBezTo>
                  <a:pt x="16467" y="7437"/>
                  <a:pt x="16988" y="7545"/>
                  <a:pt x="17395" y="8046"/>
                </a:cubicBezTo>
                <a:cubicBezTo>
                  <a:pt x="17855" y="8613"/>
                  <a:pt x="18412" y="8943"/>
                  <a:pt x="19015" y="8943"/>
                </a:cubicBezTo>
                <a:cubicBezTo>
                  <a:pt x="20154" y="8943"/>
                  <a:pt x="21144" y="7728"/>
                  <a:pt x="21600" y="5997"/>
                </a:cubicBezTo>
                <a:lnTo>
                  <a:pt x="21600" y="1743"/>
                </a:lnTo>
                <a:cubicBezTo>
                  <a:pt x="21423" y="1068"/>
                  <a:pt x="21165" y="474"/>
                  <a:pt x="20849" y="0"/>
                </a:cubicBezTo>
                <a:lnTo>
                  <a:pt x="17184" y="0"/>
                </a:lnTo>
                <a:cubicBezTo>
                  <a:pt x="16786" y="597"/>
                  <a:pt x="16480" y="1383"/>
                  <a:pt x="16311" y="2280"/>
                </a:cubicBezTo>
                <a:cubicBezTo>
                  <a:pt x="16185" y="2961"/>
                  <a:pt x="15888" y="3501"/>
                  <a:pt x="15510" y="3759"/>
                </a:cubicBezTo>
                <a:lnTo>
                  <a:pt x="15510" y="3759"/>
                </a:lnTo>
                <a:cubicBezTo>
                  <a:pt x="14882" y="4191"/>
                  <a:pt x="14172" y="3747"/>
                  <a:pt x="13834" y="2715"/>
                </a:cubicBezTo>
                <a:cubicBezTo>
                  <a:pt x="13517" y="1743"/>
                  <a:pt x="13146" y="834"/>
                  <a:pt x="12727" y="0"/>
                </a:cubicBezTo>
                <a:lnTo>
                  <a:pt x="0" y="0"/>
                </a:lnTo>
                <a:lnTo>
                  <a:pt x="0" y="21600"/>
                </a:lnTo>
                <a:lnTo>
                  <a:pt x="12727" y="21600"/>
                </a:lnTo>
                <a:cubicBezTo>
                  <a:pt x="13090" y="20880"/>
                  <a:pt x="13417" y="20106"/>
                  <a:pt x="13703" y="19278"/>
                </a:cubicBezTo>
                <a:cubicBezTo>
                  <a:pt x="14084" y="18177"/>
                  <a:pt x="14853" y="17718"/>
                  <a:pt x="15532" y="18183"/>
                </a:cubicBezTo>
                <a:lnTo>
                  <a:pt x="15532" y="18183"/>
                </a:lnTo>
                <a:cubicBezTo>
                  <a:pt x="15918" y="18450"/>
                  <a:pt x="16225" y="18987"/>
                  <a:pt x="16384" y="19668"/>
                </a:cubicBezTo>
                <a:cubicBezTo>
                  <a:pt x="16561" y="20421"/>
                  <a:pt x="16836" y="21081"/>
                  <a:pt x="17182" y="21597"/>
                </a:cubicBezTo>
                <a:lnTo>
                  <a:pt x="20847" y="21597"/>
                </a:lnTo>
                <a:cubicBezTo>
                  <a:pt x="21165" y="21123"/>
                  <a:pt x="21423" y="20529"/>
                  <a:pt x="21598" y="19854"/>
                </a:cubicBezTo>
                <a:lnTo>
                  <a:pt x="21598" y="15591"/>
                </a:lnTo>
                <a:cubicBezTo>
                  <a:pt x="21156" y="13905"/>
                  <a:pt x="20208" y="12711"/>
                  <a:pt x="19097" y="12654"/>
                </a:cubicBezTo>
                <a:cubicBezTo>
                  <a:pt x="18395" y="12618"/>
                  <a:pt x="17747" y="13035"/>
                  <a:pt x="17241" y="13752"/>
                </a:cubicBezTo>
                <a:cubicBezTo>
                  <a:pt x="16865" y="14283"/>
                  <a:pt x="16355" y="14412"/>
                  <a:pt x="15906" y="14103"/>
                </a:cubicBezTo>
                <a:lnTo>
                  <a:pt x="15906" y="14103"/>
                </a:lnTo>
                <a:cubicBezTo>
                  <a:pt x="15355" y="13725"/>
                  <a:pt x="15002" y="12759"/>
                  <a:pt x="15034" y="11709"/>
                </a:cubicBezTo>
                <a:cubicBezTo>
                  <a:pt x="15044" y="11406"/>
                  <a:pt x="15047" y="11103"/>
                  <a:pt x="15047" y="10797"/>
                </a:cubicBezTo>
                <a:cubicBezTo>
                  <a:pt x="15047" y="10632"/>
                  <a:pt x="15046" y="10470"/>
                  <a:pt x="15044" y="10308"/>
                </a:cubicBezTo>
                <a:cubicBezTo>
                  <a:pt x="15027" y="9183"/>
                  <a:pt x="15414" y="8160"/>
                  <a:pt x="16004" y="7755"/>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7" name="Circle">
            <a:extLst>
              <a:ext uri="{FF2B5EF4-FFF2-40B4-BE49-F238E27FC236}">
                <a16:creationId xmlns:a16="http://schemas.microsoft.com/office/drawing/2014/main" id="{5240CC9A-685C-FB45-909A-D402752B0F10}"/>
              </a:ext>
            </a:extLst>
          </p:cNvPr>
          <p:cNvSpPr/>
          <p:nvPr/>
        </p:nvSpPr>
        <p:spPr>
          <a:xfrm>
            <a:off x="8839665" y="2943769"/>
            <a:ext cx="956176"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E55D402F-8A0C-3941-810F-07A7D1A4D8A2}"/>
              </a:ext>
            </a:extLst>
          </p:cNvPr>
          <p:cNvSpPr/>
          <p:nvPr/>
        </p:nvSpPr>
        <p:spPr>
          <a:xfrm>
            <a:off x="1694" y="952"/>
            <a:ext cx="8160840" cy="685514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791" y="21600"/>
                </a:lnTo>
                <a:cubicBezTo>
                  <a:pt x="17819" y="21567"/>
                  <a:pt x="17849" y="21534"/>
                  <a:pt x="17877" y="21501"/>
                </a:cubicBezTo>
                <a:cubicBezTo>
                  <a:pt x="19044" y="20112"/>
                  <a:pt x="19962" y="18491"/>
                  <a:pt x="20602" y="16691"/>
                </a:cubicBezTo>
                <a:cubicBezTo>
                  <a:pt x="21265" y="14824"/>
                  <a:pt x="21600" y="12844"/>
                  <a:pt x="21600" y="10800"/>
                </a:cubicBezTo>
                <a:cubicBezTo>
                  <a:pt x="21600" y="8756"/>
                  <a:pt x="21265" y="6773"/>
                  <a:pt x="20602" y="4909"/>
                </a:cubicBezTo>
                <a:cubicBezTo>
                  <a:pt x="19962" y="3106"/>
                  <a:pt x="19044" y="1488"/>
                  <a:pt x="17877" y="99"/>
                </a:cubicBezTo>
                <a:cubicBezTo>
                  <a:pt x="17849" y="66"/>
                  <a:pt x="17821" y="33"/>
                  <a:pt x="17791"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5" name="Title 1">
            <a:extLst>
              <a:ext uri="{FF2B5EF4-FFF2-40B4-BE49-F238E27FC236}">
                <a16:creationId xmlns:a16="http://schemas.microsoft.com/office/drawing/2014/main" id="{F8E3918C-C19C-44C0-B96F-F855B6637408}"/>
              </a:ext>
            </a:extLst>
          </p:cNvPr>
          <p:cNvSpPr>
            <a:spLocks noGrp="1"/>
          </p:cNvSpPr>
          <p:nvPr>
            <p:ph type="title"/>
          </p:nvPr>
        </p:nvSpPr>
        <p:spPr>
          <a:xfrm>
            <a:off x="838200" y="365129"/>
            <a:ext cx="6101080" cy="1325563"/>
          </a:xfrm>
        </p:spPr>
        <p:txBody>
          <a:bodyPr/>
          <a:lstStyle/>
          <a:p>
            <a:r>
              <a:rPr lang="en-US" dirty="0"/>
              <a:t>Click to edit Master title style</a:t>
            </a:r>
          </a:p>
        </p:txBody>
      </p:sp>
      <p:sp>
        <p:nvSpPr>
          <p:cNvPr id="16" name="Date Placeholder 2">
            <a:extLst>
              <a:ext uri="{FF2B5EF4-FFF2-40B4-BE49-F238E27FC236}">
                <a16:creationId xmlns:a16="http://schemas.microsoft.com/office/drawing/2014/main" id="{3C0F0112-38A9-4EF6-8AE6-5FADD4DFDACC}"/>
              </a:ext>
            </a:extLst>
          </p:cNvPr>
          <p:cNvSpPr>
            <a:spLocks noGrp="1"/>
          </p:cNvSpPr>
          <p:nvPr>
            <p:ph type="dt" sz="half" idx="10"/>
          </p:nvPr>
        </p:nvSpPr>
        <p:spPr>
          <a:xfrm>
            <a:off x="838200" y="6356356"/>
            <a:ext cx="1275080" cy="365125"/>
          </a:xfrm>
        </p:spPr>
        <p:txBody>
          <a:bodyPr/>
          <a:lstStyle/>
          <a:p>
            <a:r>
              <a:rPr lang="en-US"/>
              <a:t>Date</a:t>
            </a:r>
            <a:endParaRPr lang="en-GB" dirty="0"/>
          </a:p>
        </p:txBody>
      </p:sp>
      <p:sp>
        <p:nvSpPr>
          <p:cNvPr id="17" name="Footer Placeholder 3">
            <a:extLst>
              <a:ext uri="{FF2B5EF4-FFF2-40B4-BE49-F238E27FC236}">
                <a16:creationId xmlns:a16="http://schemas.microsoft.com/office/drawing/2014/main" id="{BFC0DA48-4541-4AAA-B594-B2AA81C0890D}"/>
              </a:ext>
            </a:extLst>
          </p:cNvPr>
          <p:cNvSpPr>
            <a:spLocks noGrp="1"/>
          </p:cNvSpPr>
          <p:nvPr>
            <p:ph type="ftr" sz="quarter" idx="11"/>
          </p:nvPr>
        </p:nvSpPr>
        <p:spPr>
          <a:xfrm>
            <a:off x="2331355" y="6356356"/>
            <a:ext cx="4114800" cy="365125"/>
          </a:xfrm>
        </p:spPr>
        <p:txBody>
          <a:bodyPr/>
          <a:lstStyle/>
          <a:p>
            <a:r>
              <a:rPr lang="en-GB"/>
              <a:t>Your Footer Here</a:t>
            </a:r>
          </a:p>
        </p:txBody>
      </p:sp>
      <p:sp>
        <p:nvSpPr>
          <p:cNvPr id="18" name="Content Placeholder 2">
            <a:extLst>
              <a:ext uri="{FF2B5EF4-FFF2-40B4-BE49-F238E27FC236}">
                <a16:creationId xmlns:a16="http://schemas.microsoft.com/office/drawing/2014/main" id="{2F7E4004-526B-469D-96FD-F4E564206AE9}"/>
              </a:ext>
            </a:extLst>
          </p:cNvPr>
          <p:cNvSpPr>
            <a:spLocks noGrp="1"/>
          </p:cNvSpPr>
          <p:nvPr>
            <p:ph idx="1"/>
          </p:nvPr>
        </p:nvSpPr>
        <p:spPr>
          <a:xfrm>
            <a:off x="838200" y="1852594"/>
            <a:ext cx="6101080" cy="4436912"/>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reeform 19">
            <a:extLst>
              <a:ext uri="{FF2B5EF4-FFF2-40B4-BE49-F238E27FC236}">
                <a16:creationId xmlns:a16="http://schemas.microsoft.com/office/drawing/2014/main" id="{CC70B9C9-97B2-4C69-88A6-EC856B551360}"/>
              </a:ext>
            </a:extLst>
          </p:cNvPr>
          <p:cNvSpPr>
            <a:spLocks noGrp="1"/>
          </p:cNvSpPr>
          <p:nvPr>
            <p:ph type="pic" sz="quarter" idx="12"/>
          </p:nvPr>
        </p:nvSpPr>
        <p:spPr>
          <a:xfrm>
            <a:off x="9457753" y="0"/>
            <a:ext cx="2550440" cy="2506631"/>
          </a:xfrm>
          <a:custGeom>
            <a:avLst/>
            <a:gdLst>
              <a:gd name="connsiteX0" fmla="*/ 943781 w 2550440"/>
              <a:gd name="connsiteY0" fmla="*/ 0 h 2506631"/>
              <a:gd name="connsiteX1" fmla="*/ 1607604 w 2550440"/>
              <a:gd name="connsiteY1" fmla="*/ 0 h 2506631"/>
              <a:gd name="connsiteX2" fmla="*/ 2177084 w 2550440"/>
              <a:gd name="connsiteY2" fmla="*/ 329576 h 2506631"/>
              <a:gd name="connsiteX3" fmla="*/ 2550440 w 2550440"/>
              <a:gd name="connsiteY3" fmla="*/ 1231383 h 2506631"/>
              <a:gd name="connsiteX4" fmla="*/ 2177084 w 2550440"/>
              <a:gd name="connsiteY4" fmla="*/ 2133306 h 2506631"/>
              <a:gd name="connsiteX5" fmla="*/ 1275220 w 2550440"/>
              <a:gd name="connsiteY5" fmla="*/ 2506631 h 2506631"/>
              <a:gd name="connsiteX6" fmla="*/ 373356 w 2550440"/>
              <a:gd name="connsiteY6" fmla="*/ 2133306 h 2506631"/>
              <a:gd name="connsiteX7" fmla="*/ 0 w 2550440"/>
              <a:gd name="connsiteY7" fmla="*/ 1231383 h 2506631"/>
              <a:gd name="connsiteX8" fmla="*/ 373356 w 2550440"/>
              <a:gd name="connsiteY8" fmla="*/ 329576 h 2506631"/>
              <a:gd name="connsiteX9" fmla="*/ 943781 w 2550440"/>
              <a:gd name="connsiteY9" fmla="*/ 0 h 250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0440" h="2506631">
                <a:moveTo>
                  <a:pt x="943781" y="0"/>
                </a:moveTo>
                <a:lnTo>
                  <a:pt x="1607604" y="0"/>
                </a:lnTo>
                <a:cubicBezTo>
                  <a:pt x="1820967" y="57096"/>
                  <a:pt x="2017091" y="169546"/>
                  <a:pt x="2177084" y="329576"/>
                </a:cubicBezTo>
                <a:cubicBezTo>
                  <a:pt x="2418077" y="570491"/>
                  <a:pt x="2550440" y="890434"/>
                  <a:pt x="2550440" y="1231383"/>
                </a:cubicBezTo>
                <a:cubicBezTo>
                  <a:pt x="2550440" y="1572331"/>
                  <a:pt x="2418077" y="1892390"/>
                  <a:pt x="2177084" y="2133306"/>
                </a:cubicBezTo>
                <a:cubicBezTo>
                  <a:pt x="1936209" y="2374221"/>
                  <a:pt x="1616223" y="2506631"/>
                  <a:pt x="1275220" y="2506631"/>
                </a:cubicBezTo>
                <a:cubicBezTo>
                  <a:pt x="934217" y="2506631"/>
                  <a:pt x="614231" y="2374221"/>
                  <a:pt x="373356" y="2133306"/>
                </a:cubicBezTo>
                <a:cubicBezTo>
                  <a:pt x="132363" y="1892390"/>
                  <a:pt x="0" y="1572331"/>
                  <a:pt x="0" y="1231383"/>
                </a:cubicBezTo>
                <a:cubicBezTo>
                  <a:pt x="0" y="890434"/>
                  <a:pt x="132363" y="570491"/>
                  <a:pt x="373356" y="329576"/>
                </a:cubicBezTo>
                <a:cubicBezTo>
                  <a:pt x="534294" y="169546"/>
                  <a:pt x="729473" y="57096"/>
                  <a:pt x="943781"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9" name="Freeform 20">
            <a:extLst>
              <a:ext uri="{FF2B5EF4-FFF2-40B4-BE49-F238E27FC236}">
                <a16:creationId xmlns:a16="http://schemas.microsoft.com/office/drawing/2014/main" id="{F4B2C33F-210C-4518-BB77-4181A5441CD6}"/>
              </a:ext>
            </a:extLst>
          </p:cNvPr>
          <p:cNvSpPr>
            <a:spLocks noGrp="1"/>
          </p:cNvSpPr>
          <p:nvPr>
            <p:ph type="pic" sz="quarter" idx="13"/>
          </p:nvPr>
        </p:nvSpPr>
        <p:spPr>
          <a:xfrm>
            <a:off x="9457754" y="4351369"/>
            <a:ext cx="2549489" cy="2506631"/>
          </a:xfrm>
          <a:custGeom>
            <a:avLst/>
            <a:gdLst>
              <a:gd name="connsiteX0" fmla="*/ 1275217 w 2549489"/>
              <a:gd name="connsiteY0" fmla="*/ 0 h 2506631"/>
              <a:gd name="connsiteX1" fmla="*/ 2176154 w 2549489"/>
              <a:gd name="connsiteY1" fmla="*/ 373326 h 2506631"/>
              <a:gd name="connsiteX2" fmla="*/ 2549489 w 2549489"/>
              <a:gd name="connsiteY2" fmla="*/ 1275249 h 2506631"/>
              <a:gd name="connsiteX3" fmla="*/ 2176154 w 2549489"/>
              <a:gd name="connsiteY3" fmla="*/ 2177056 h 2506631"/>
              <a:gd name="connsiteX4" fmla="*/ 1606650 w 2549489"/>
              <a:gd name="connsiteY4" fmla="*/ 2506631 h 2506631"/>
              <a:gd name="connsiteX5" fmla="*/ 942839 w 2549489"/>
              <a:gd name="connsiteY5" fmla="*/ 2506631 h 2506631"/>
              <a:gd name="connsiteX6" fmla="*/ 373335 w 2549489"/>
              <a:gd name="connsiteY6" fmla="*/ 2177056 h 2506631"/>
              <a:gd name="connsiteX7" fmla="*/ 0 w 2549489"/>
              <a:gd name="connsiteY7" fmla="*/ 1275249 h 2506631"/>
              <a:gd name="connsiteX8" fmla="*/ 373335 w 2549489"/>
              <a:gd name="connsiteY8" fmla="*/ 373326 h 2506631"/>
              <a:gd name="connsiteX9" fmla="*/ 1275217 w 2549489"/>
              <a:gd name="connsiteY9" fmla="*/ 0 h 250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9489" h="2506631">
                <a:moveTo>
                  <a:pt x="1275217" y="0"/>
                </a:moveTo>
                <a:cubicBezTo>
                  <a:pt x="1616211" y="0"/>
                  <a:pt x="1936195" y="132411"/>
                  <a:pt x="2176154" y="373326"/>
                </a:cubicBezTo>
                <a:cubicBezTo>
                  <a:pt x="2417057" y="614241"/>
                  <a:pt x="2549489" y="934301"/>
                  <a:pt x="2549489" y="1275249"/>
                </a:cubicBezTo>
                <a:cubicBezTo>
                  <a:pt x="2549489" y="1616197"/>
                  <a:pt x="2417057" y="1936141"/>
                  <a:pt x="2176154" y="2177056"/>
                </a:cubicBezTo>
                <a:cubicBezTo>
                  <a:pt x="2016221" y="2337085"/>
                  <a:pt x="1819934" y="2449536"/>
                  <a:pt x="1606650" y="2506631"/>
                </a:cubicBezTo>
                <a:lnTo>
                  <a:pt x="942839" y="2506631"/>
                </a:lnTo>
                <a:cubicBezTo>
                  <a:pt x="729555" y="2449536"/>
                  <a:pt x="533268" y="2337085"/>
                  <a:pt x="373335" y="2177056"/>
                </a:cubicBezTo>
                <a:cubicBezTo>
                  <a:pt x="132432" y="1936141"/>
                  <a:pt x="0" y="1616197"/>
                  <a:pt x="0" y="1275249"/>
                </a:cubicBezTo>
                <a:cubicBezTo>
                  <a:pt x="0" y="934301"/>
                  <a:pt x="132432" y="614241"/>
                  <a:pt x="373335" y="373326"/>
                </a:cubicBezTo>
                <a:cubicBezTo>
                  <a:pt x="614238" y="132411"/>
                  <a:pt x="934222" y="0"/>
                  <a:pt x="1275217"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81607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1F2F9B9B-0B7D-6442-8740-E7135E7D9435}"/>
              </a:ext>
            </a:extLst>
          </p:cNvPr>
          <p:cNvSpPr/>
          <p:nvPr/>
        </p:nvSpPr>
        <p:spPr>
          <a:xfrm>
            <a:off x="6028279" y="4371368"/>
            <a:ext cx="2217110"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5878A01A-1C0B-8C43-A20F-62C7F1F3974E}"/>
              </a:ext>
            </a:extLst>
          </p:cNvPr>
          <p:cNvSpPr/>
          <p:nvPr/>
        </p:nvSpPr>
        <p:spPr>
          <a:xfrm>
            <a:off x="-209" y="1"/>
            <a:ext cx="12191258" cy="6858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476" y="0"/>
                </a:lnTo>
                <a:cubicBezTo>
                  <a:pt x="17479" y="1113"/>
                  <a:pt x="15905" y="3926"/>
                  <a:pt x="15293" y="7487"/>
                </a:cubicBezTo>
                <a:cubicBezTo>
                  <a:pt x="15161" y="8249"/>
                  <a:pt x="14768" y="8777"/>
                  <a:pt x="14319" y="8777"/>
                </a:cubicBezTo>
                <a:lnTo>
                  <a:pt x="14300" y="8777"/>
                </a:lnTo>
                <a:cubicBezTo>
                  <a:pt x="13820" y="8777"/>
                  <a:pt x="13406" y="8177"/>
                  <a:pt x="13305" y="7343"/>
                </a:cubicBezTo>
                <a:cubicBezTo>
                  <a:pt x="12964" y="4562"/>
                  <a:pt x="12222" y="2046"/>
                  <a:pt x="11189" y="3"/>
                </a:cubicBezTo>
                <a:lnTo>
                  <a:pt x="0" y="3"/>
                </a:lnTo>
                <a:lnTo>
                  <a:pt x="0" y="21600"/>
                </a:lnTo>
                <a:lnTo>
                  <a:pt x="11189" y="21600"/>
                </a:lnTo>
                <a:cubicBezTo>
                  <a:pt x="12220" y="19557"/>
                  <a:pt x="12962" y="17047"/>
                  <a:pt x="13303" y="14269"/>
                </a:cubicBezTo>
                <a:cubicBezTo>
                  <a:pt x="13406" y="13426"/>
                  <a:pt x="13825" y="12823"/>
                  <a:pt x="14309" y="12823"/>
                </a:cubicBezTo>
                <a:lnTo>
                  <a:pt x="14309" y="12823"/>
                </a:lnTo>
                <a:cubicBezTo>
                  <a:pt x="14761" y="12823"/>
                  <a:pt x="15161" y="13345"/>
                  <a:pt x="15293" y="14113"/>
                </a:cubicBezTo>
                <a:cubicBezTo>
                  <a:pt x="15905" y="17674"/>
                  <a:pt x="17478" y="20487"/>
                  <a:pt x="19474" y="21597"/>
                </a:cubicBezTo>
                <a:lnTo>
                  <a:pt x="21598" y="21597"/>
                </a:lnTo>
                <a:lnTo>
                  <a:pt x="21598"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195AD7E6-BFB8-8548-A2C6-DA1022645C05}"/>
              </a:ext>
            </a:extLst>
          </p:cNvPr>
          <p:cNvSpPr/>
          <p:nvPr/>
        </p:nvSpPr>
        <p:spPr>
          <a:xfrm>
            <a:off x="-209" y="0"/>
            <a:ext cx="7293232" cy="685514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338" y="21600"/>
                </a:lnTo>
                <a:cubicBezTo>
                  <a:pt x="17369" y="21567"/>
                  <a:pt x="17403" y="21534"/>
                  <a:pt x="17434" y="21501"/>
                </a:cubicBezTo>
                <a:cubicBezTo>
                  <a:pt x="18740" y="20112"/>
                  <a:pt x="19767" y="18491"/>
                  <a:pt x="20483" y="16691"/>
                </a:cubicBezTo>
                <a:cubicBezTo>
                  <a:pt x="21225" y="14824"/>
                  <a:pt x="21600" y="12844"/>
                  <a:pt x="21600" y="10800"/>
                </a:cubicBezTo>
                <a:cubicBezTo>
                  <a:pt x="21600" y="8756"/>
                  <a:pt x="21225" y="6773"/>
                  <a:pt x="20483" y="4909"/>
                </a:cubicBezTo>
                <a:cubicBezTo>
                  <a:pt x="19767" y="3106"/>
                  <a:pt x="18740" y="1488"/>
                  <a:pt x="17434" y="99"/>
                </a:cubicBezTo>
                <a:cubicBezTo>
                  <a:pt x="17403" y="66"/>
                  <a:pt x="17372" y="33"/>
                  <a:pt x="17338"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8" name="Circle">
            <a:extLst>
              <a:ext uri="{FF2B5EF4-FFF2-40B4-BE49-F238E27FC236}">
                <a16:creationId xmlns:a16="http://schemas.microsoft.com/office/drawing/2014/main" id="{79C76E4C-650B-7D46-9CC3-644D8D4F5E14}"/>
              </a:ext>
            </a:extLst>
          </p:cNvPr>
          <p:cNvSpPr/>
          <p:nvPr/>
        </p:nvSpPr>
        <p:spPr>
          <a:xfrm>
            <a:off x="7771112" y="295235"/>
            <a:ext cx="956176" cy="956178"/>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58631D76-D0C4-3D41-B38D-C36170BC7005}"/>
              </a:ext>
            </a:extLst>
          </p:cNvPr>
          <p:cNvSpPr>
            <a:spLocks noGrp="1"/>
          </p:cNvSpPr>
          <p:nvPr userDrawn="1">
            <p:ph type="title"/>
          </p:nvPr>
        </p:nvSpPr>
        <p:spPr>
          <a:xfrm>
            <a:off x="838200" y="365129"/>
            <a:ext cx="5257800" cy="1325563"/>
          </a:xfrm>
        </p:spPr>
        <p:txBody>
          <a:bodyPr/>
          <a:lstStyle/>
          <a:p>
            <a:r>
              <a:rPr lang="en-US" dirty="0"/>
              <a:t>Click to edit Master title style</a:t>
            </a:r>
          </a:p>
        </p:txBody>
      </p:sp>
      <p:sp>
        <p:nvSpPr>
          <p:cNvPr id="12" name="Date Placeholder 2">
            <a:extLst>
              <a:ext uri="{FF2B5EF4-FFF2-40B4-BE49-F238E27FC236}">
                <a16:creationId xmlns:a16="http://schemas.microsoft.com/office/drawing/2014/main" id="{B69D3B05-7B0B-244D-9A8E-2145648CA848}"/>
              </a:ext>
            </a:extLst>
          </p:cNvPr>
          <p:cNvSpPr>
            <a:spLocks noGrp="1"/>
          </p:cNvSpPr>
          <p:nvPr userDrawn="1">
            <p:ph type="dt" sz="half" idx="10"/>
          </p:nvPr>
        </p:nvSpPr>
        <p:spPr>
          <a:xfrm>
            <a:off x="838200" y="6356356"/>
            <a:ext cx="1275080" cy="365125"/>
          </a:xfrm>
        </p:spPr>
        <p:txBody>
          <a:bodyPr/>
          <a:lstStyle/>
          <a:p>
            <a:r>
              <a:rPr lang="en-US"/>
              <a:t>Date</a:t>
            </a:r>
            <a:endParaRPr lang="en-GB" dirty="0"/>
          </a:p>
        </p:txBody>
      </p:sp>
      <p:sp>
        <p:nvSpPr>
          <p:cNvPr id="13" name="Footer Placeholder 3">
            <a:extLst>
              <a:ext uri="{FF2B5EF4-FFF2-40B4-BE49-F238E27FC236}">
                <a16:creationId xmlns:a16="http://schemas.microsoft.com/office/drawing/2014/main" id="{530E59D7-300B-8A4B-B89E-CD9F6EF43F46}"/>
              </a:ext>
            </a:extLst>
          </p:cNvPr>
          <p:cNvSpPr>
            <a:spLocks noGrp="1"/>
          </p:cNvSpPr>
          <p:nvPr userDrawn="1">
            <p:ph type="ftr" sz="quarter" idx="11"/>
          </p:nvPr>
        </p:nvSpPr>
        <p:spPr>
          <a:xfrm>
            <a:off x="2331355" y="6356356"/>
            <a:ext cx="3551285" cy="365125"/>
          </a:xfrm>
        </p:spPr>
        <p:txBody>
          <a:bodyPr/>
          <a:lstStyle/>
          <a:p>
            <a:r>
              <a:rPr lang="en-GB"/>
              <a:t>Your Footer Here</a:t>
            </a:r>
            <a:endParaRPr lang="en-GB" dirty="0"/>
          </a:p>
        </p:txBody>
      </p:sp>
      <p:sp>
        <p:nvSpPr>
          <p:cNvPr id="22" name="Content Placeholder 2">
            <a:extLst>
              <a:ext uri="{FF2B5EF4-FFF2-40B4-BE49-F238E27FC236}">
                <a16:creationId xmlns:a16="http://schemas.microsoft.com/office/drawing/2014/main" id="{72D825CF-814A-A549-A418-D7773E7F6A6C}"/>
              </a:ext>
            </a:extLst>
          </p:cNvPr>
          <p:cNvSpPr>
            <a:spLocks noGrp="1"/>
          </p:cNvSpPr>
          <p:nvPr>
            <p:ph idx="1"/>
          </p:nvPr>
        </p:nvSpPr>
        <p:spPr>
          <a:xfrm>
            <a:off x="838200" y="1852594"/>
            <a:ext cx="5257800" cy="4436912"/>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reeform 16">
            <a:extLst>
              <a:ext uri="{FF2B5EF4-FFF2-40B4-BE49-F238E27FC236}">
                <a16:creationId xmlns:a16="http://schemas.microsoft.com/office/drawing/2014/main" id="{2BDB5CFF-79B9-4016-83A8-B26F49E63997}"/>
              </a:ext>
            </a:extLst>
          </p:cNvPr>
          <p:cNvSpPr>
            <a:spLocks noGrp="1"/>
          </p:cNvSpPr>
          <p:nvPr>
            <p:ph type="pic" sz="quarter" idx="12"/>
          </p:nvPr>
        </p:nvSpPr>
        <p:spPr>
          <a:xfrm>
            <a:off x="8809192" y="169164"/>
            <a:ext cx="3382808" cy="6519672"/>
          </a:xfrm>
          <a:custGeom>
            <a:avLst/>
            <a:gdLst>
              <a:gd name="connsiteX0" fmla="*/ 3259576 w 3382808"/>
              <a:gd name="connsiteY0" fmla="*/ 0 h 6519888"/>
              <a:gd name="connsiteX1" fmla="*/ 3261018 w 3382808"/>
              <a:gd name="connsiteY1" fmla="*/ 0 h 6519888"/>
              <a:gd name="connsiteX2" fmla="*/ 3382808 w 3382808"/>
              <a:gd name="connsiteY2" fmla="*/ 2695 h 6519888"/>
              <a:gd name="connsiteX3" fmla="*/ 3382808 w 3382808"/>
              <a:gd name="connsiteY3" fmla="*/ 6517172 h 6519888"/>
              <a:gd name="connsiteX4" fmla="*/ 3260024 w 3382808"/>
              <a:gd name="connsiteY4" fmla="*/ 6519888 h 6519888"/>
              <a:gd name="connsiteX5" fmla="*/ 1991472 w 3382808"/>
              <a:gd name="connsiteY5" fmla="*/ 6263620 h 6519888"/>
              <a:gd name="connsiteX6" fmla="*/ 955173 w 3382808"/>
              <a:gd name="connsiteY6" fmla="*/ 5564540 h 6519888"/>
              <a:gd name="connsiteX7" fmla="*/ 256216 w 3382808"/>
              <a:gd name="connsiteY7" fmla="*/ 4528599 h 6519888"/>
              <a:gd name="connsiteX8" fmla="*/ 0 w 3382808"/>
              <a:gd name="connsiteY8" fmla="*/ 3259933 h 6519888"/>
              <a:gd name="connsiteX9" fmla="*/ 256216 w 3382808"/>
              <a:gd name="connsiteY9" fmla="*/ 1991267 h 6519888"/>
              <a:gd name="connsiteX10" fmla="*/ 955173 w 3382808"/>
              <a:gd name="connsiteY10" fmla="*/ 955326 h 6519888"/>
              <a:gd name="connsiteX11" fmla="*/ 1991472 w 3382808"/>
              <a:gd name="connsiteY11" fmla="*/ 256247 h 6519888"/>
              <a:gd name="connsiteX12" fmla="*/ 2932667 w 3382808"/>
              <a:gd name="connsiteY12" fmla="*/ 16037 h 651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2808" h="6519888">
                <a:moveTo>
                  <a:pt x="3259576" y="0"/>
                </a:moveTo>
                <a:lnTo>
                  <a:pt x="3261018" y="0"/>
                </a:lnTo>
                <a:lnTo>
                  <a:pt x="3382808" y="2695"/>
                </a:lnTo>
                <a:lnTo>
                  <a:pt x="3382808" y="6517172"/>
                </a:lnTo>
                <a:cubicBezTo>
                  <a:pt x="3341932" y="6518983"/>
                  <a:pt x="3300900" y="6519888"/>
                  <a:pt x="3260024" y="6519888"/>
                </a:cubicBezTo>
                <a:cubicBezTo>
                  <a:pt x="2819946" y="6519888"/>
                  <a:pt x="2393337" y="6433258"/>
                  <a:pt x="1991472" y="6263620"/>
                </a:cubicBezTo>
                <a:cubicBezTo>
                  <a:pt x="1602762" y="6098811"/>
                  <a:pt x="1255241" y="5864577"/>
                  <a:pt x="955173" y="5564540"/>
                </a:cubicBezTo>
                <a:cubicBezTo>
                  <a:pt x="655262" y="5264806"/>
                  <a:pt x="420032" y="4916171"/>
                  <a:pt x="256216" y="4528599"/>
                </a:cubicBezTo>
                <a:cubicBezTo>
                  <a:pt x="85666" y="4126538"/>
                  <a:pt x="0" y="3700027"/>
                  <a:pt x="0" y="3259933"/>
                </a:cubicBezTo>
                <a:cubicBezTo>
                  <a:pt x="0" y="2819839"/>
                  <a:pt x="86606" y="2393328"/>
                  <a:pt x="256216" y="1991267"/>
                </a:cubicBezTo>
                <a:cubicBezTo>
                  <a:pt x="420972" y="1602789"/>
                  <a:pt x="656202" y="1254155"/>
                  <a:pt x="955173" y="955326"/>
                </a:cubicBezTo>
                <a:cubicBezTo>
                  <a:pt x="1255241" y="655289"/>
                  <a:pt x="1603858" y="419848"/>
                  <a:pt x="1991472" y="256247"/>
                </a:cubicBezTo>
                <a:cubicBezTo>
                  <a:pt x="2292871" y="128339"/>
                  <a:pt x="2608188" y="48142"/>
                  <a:pt x="2932667" y="16037"/>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18449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0814B7AA-1DE4-F14E-BE74-167AB627023A}"/>
              </a:ext>
            </a:extLst>
          </p:cNvPr>
          <p:cNvSpPr/>
          <p:nvPr/>
        </p:nvSpPr>
        <p:spPr>
          <a:xfrm>
            <a:off x="9018921" y="3952326"/>
            <a:ext cx="2217110"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982D8DFC-EDC9-6A43-B793-4AF10BFF44DA}"/>
              </a:ext>
            </a:extLst>
          </p:cNvPr>
          <p:cNvSpPr/>
          <p:nvPr/>
        </p:nvSpPr>
        <p:spPr>
          <a:xfrm>
            <a:off x="1" y="0"/>
            <a:ext cx="12191257" cy="6858000"/>
          </a:xfrm>
          <a:custGeom>
            <a:avLst/>
            <a:gdLst/>
            <a:ahLst/>
            <a:cxnLst>
              <a:cxn ang="0">
                <a:pos x="wd2" y="hd2"/>
              </a:cxn>
              <a:cxn ang="5400000">
                <a:pos x="wd2" y="hd2"/>
              </a:cxn>
              <a:cxn ang="10800000">
                <a:pos x="wd2" y="hd2"/>
              </a:cxn>
              <a:cxn ang="16200000">
                <a:pos x="wd2" y="hd2"/>
              </a:cxn>
            </a:cxnLst>
            <a:rect l="0" t="0" r="r" b="b"/>
            <a:pathLst>
              <a:path w="21600" h="21600" extrusionOk="0">
                <a:moveTo>
                  <a:pt x="21598" y="6"/>
                </a:moveTo>
                <a:lnTo>
                  <a:pt x="18650" y="6"/>
                </a:lnTo>
                <a:cubicBezTo>
                  <a:pt x="18548" y="276"/>
                  <a:pt x="18460" y="564"/>
                  <a:pt x="18389" y="867"/>
                </a:cubicBezTo>
                <a:cubicBezTo>
                  <a:pt x="18306" y="1215"/>
                  <a:pt x="18229" y="1602"/>
                  <a:pt x="18202" y="1977"/>
                </a:cubicBezTo>
                <a:cubicBezTo>
                  <a:pt x="18144" y="2760"/>
                  <a:pt x="18149" y="3294"/>
                  <a:pt x="17748" y="3753"/>
                </a:cubicBezTo>
                <a:cubicBezTo>
                  <a:pt x="17662" y="3816"/>
                  <a:pt x="17574" y="3870"/>
                  <a:pt x="17483" y="3897"/>
                </a:cubicBezTo>
                <a:cubicBezTo>
                  <a:pt x="17036" y="4038"/>
                  <a:pt x="16909" y="3468"/>
                  <a:pt x="16681" y="2931"/>
                </a:cubicBezTo>
                <a:cubicBezTo>
                  <a:pt x="16528" y="2568"/>
                  <a:pt x="16364" y="2220"/>
                  <a:pt x="16190" y="1887"/>
                </a:cubicBezTo>
                <a:cubicBezTo>
                  <a:pt x="15843" y="1224"/>
                  <a:pt x="15456" y="621"/>
                  <a:pt x="15040" y="99"/>
                </a:cubicBezTo>
                <a:cubicBezTo>
                  <a:pt x="15013" y="66"/>
                  <a:pt x="14987" y="33"/>
                  <a:pt x="14960" y="0"/>
                </a:cubicBezTo>
                <a:lnTo>
                  <a:pt x="6587" y="0"/>
                </a:lnTo>
                <a:cubicBezTo>
                  <a:pt x="4607" y="2424"/>
                  <a:pt x="3349" y="6546"/>
                  <a:pt x="3442" y="11265"/>
                </a:cubicBezTo>
                <a:cubicBezTo>
                  <a:pt x="3456" y="11928"/>
                  <a:pt x="3496" y="12579"/>
                  <a:pt x="3562" y="13215"/>
                </a:cubicBezTo>
                <a:cubicBezTo>
                  <a:pt x="3623" y="13797"/>
                  <a:pt x="3511" y="14400"/>
                  <a:pt x="3257" y="14784"/>
                </a:cubicBezTo>
                <a:cubicBezTo>
                  <a:pt x="2955" y="15237"/>
                  <a:pt x="2531" y="15294"/>
                  <a:pt x="2200" y="14949"/>
                </a:cubicBezTo>
                <a:cubicBezTo>
                  <a:pt x="1785" y="14517"/>
                  <a:pt x="1304" y="14265"/>
                  <a:pt x="791" y="14247"/>
                </a:cubicBezTo>
                <a:cubicBezTo>
                  <a:pt x="518" y="14238"/>
                  <a:pt x="251" y="14298"/>
                  <a:pt x="0" y="14418"/>
                </a:cubicBezTo>
                <a:lnTo>
                  <a:pt x="0" y="21600"/>
                </a:lnTo>
                <a:lnTo>
                  <a:pt x="3363" y="21600"/>
                </a:lnTo>
                <a:cubicBezTo>
                  <a:pt x="3471" y="21195"/>
                  <a:pt x="3550" y="20760"/>
                  <a:pt x="3596" y="20304"/>
                </a:cubicBezTo>
                <a:cubicBezTo>
                  <a:pt x="3660" y="19662"/>
                  <a:pt x="3835" y="19068"/>
                  <a:pt x="4102" y="18618"/>
                </a:cubicBezTo>
                <a:cubicBezTo>
                  <a:pt x="4380" y="18246"/>
                  <a:pt x="4774" y="18345"/>
                  <a:pt x="4988" y="18834"/>
                </a:cubicBezTo>
                <a:cubicBezTo>
                  <a:pt x="5455" y="19899"/>
                  <a:pt x="6012" y="20832"/>
                  <a:pt x="6640" y="21600"/>
                </a:cubicBezTo>
                <a:lnTo>
                  <a:pt x="14970" y="21600"/>
                </a:lnTo>
                <a:cubicBezTo>
                  <a:pt x="16892" y="19254"/>
                  <a:pt x="18153" y="15330"/>
                  <a:pt x="18163" y="10860"/>
                </a:cubicBezTo>
                <a:cubicBezTo>
                  <a:pt x="18165" y="10407"/>
                  <a:pt x="18153" y="9963"/>
                  <a:pt x="18129" y="9522"/>
                </a:cubicBezTo>
                <a:cubicBezTo>
                  <a:pt x="18087" y="8763"/>
                  <a:pt x="18286" y="8025"/>
                  <a:pt x="18645" y="7608"/>
                </a:cubicBezTo>
                <a:cubicBezTo>
                  <a:pt x="18985" y="7215"/>
                  <a:pt x="19417" y="7167"/>
                  <a:pt x="19779" y="7488"/>
                </a:cubicBezTo>
                <a:cubicBezTo>
                  <a:pt x="20166" y="7827"/>
                  <a:pt x="20601" y="8019"/>
                  <a:pt x="21062" y="8019"/>
                </a:cubicBezTo>
                <a:cubicBezTo>
                  <a:pt x="21246" y="8019"/>
                  <a:pt x="21426" y="7989"/>
                  <a:pt x="21600" y="7929"/>
                </a:cubicBezTo>
                <a:lnTo>
                  <a:pt x="21600" y="6"/>
                </a:lnTo>
                <a:close/>
                <a:moveTo>
                  <a:pt x="17797" y="3714"/>
                </a:moveTo>
                <a:cubicBezTo>
                  <a:pt x="17844" y="3675"/>
                  <a:pt x="17891" y="3636"/>
                  <a:pt x="17938" y="3597"/>
                </a:cubicBezTo>
                <a:cubicBezTo>
                  <a:pt x="17891" y="3639"/>
                  <a:pt x="17846" y="3678"/>
                  <a:pt x="17797" y="3714"/>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006738D0-7B53-414A-97C9-4D3FA22EDB5B}"/>
              </a:ext>
            </a:extLst>
          </p:cNvPr>
          <p:cNvSpPr/>
          <p:nvPr/>
        </p:nvSpPr>
        <p:spPr>
          <a:xfrm>
            <a:off x="885703" y="704753"/>
            <a:ext cx="956181" cy="956178"/>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5" name="Freeform 24">
            <a:extLst>
              <a:ext uri="{FF2B5EF4-FFF2-40B4-BE49-F238E27FC236}">
                <a16:creationId xmlns:a16="http://schemas.microsoft.com/office/drawing/2014/main" id="{9882EEA8-56FE-4EEF-B3E8-951F37341A76}"/>
              </a:ext>
            </a:extLst>
          </p:cNvPr>
          <p:cNvSpPr>
            <a:spLocks noGrp="1"/>
          </p:cNvSpPr>
          <p:nvPr>
            <p:ph type="pic" sz="quarter" idx="12"/>
          </p:nvPr>
        </p:nvSpPr>
        <p:spPr>
          <a:xfrm>
            <a:off x="2228540" y="0"/>
            <a:ext cx="7738945" cy="6858000"/>
          </a:xfrm>
          <a:custGeom>
            <a:avLst/>
            <a:gdLst>
              <a:gd name="connsiteX0" fmla="*/ 2055104 w 7738945"/>
              <a:gd name="connsiteY0" fmla="*/ 0 h 6838951"/>
              <a:gd name="connsiteX1" fmla="*/ 5683825 w 7738945"/>
              <a:gd name="connsiteY1" fmla="*/ 0 h 6838951"/>
              <a:gd name="connsiteX2" fmla="*/ 5919062 w 7738945"/>
              <a:gd name="connsiteY2" fmla="*/ 134842 h 6838951"/>
              <a:gd name="connsiteX3" fmla="*/ 6605691 w 7738945"/>
              <a:gd name="connsiteY3" fmla="*/ 681772 h 6838951"/>
              <a:gd name="connsiteX4" fmla="*/ 7435120 w 7738945"/>
              <a:gd name="connsiteY4" fmla="*/ 1912255 h 6838951"/>
              <a:gd name="connsiteX5" fmla="*/ 7738945 w 7738945"/>
              <a:gd name="connsiteY5" fmla="*/ 3419001 h 6838951"/>
              <a:gd name="connsiteX6" fmla="*/ 7435120 w 7738945"/>
              <a:gd name="connsiteY6" fmla="*/ 4925747 h 6838951"/>
              <a:gd name="connsiteX7" fmla="*/ 6605691 w 7738945"/>
              <a:gd name="connsiteY7" fmla="*/ 6156230 h 6838951"/>
              <a:gd name="connsiteX8" fmla="*/ 5919062 w 7738945"/>
              <a:gd name="connsiteY8" fmla="*/ 6703160 h 6838951"/>
              <a:gd name="connsiteX9" fmla="*/ 5682170 w 7738945"/>
              <a:gd name="connsiteY9" fmla="*/ 6838951 h 6838951"/>
              <a:gd name="connsiteX10" fmla="*/ 2056776 w 7738945"/>
              <a:gd name="connsiteY10" fmla="*/ 6838951 h 6838951"/>
              <a:gd name="connsiteX11" fmla="*/ 1819884 w 7738945"/>
              <a:gd name="connsiteY11" fmla="*/ 6703160 h 6838951"/>
              <a:gd name="connsiteX12" fmla="*/ 1133254 w 7738945"/>
              <a:gd name="connsiteY12" fmla="*/ 6156230 h 6838951"/>
              <a:gd name="connsiteX13" fmla="*/ 303826 w 7738945"/>
              <a:gd name="connsiteY13" fmla="*/ 4925747 h 6838951"/>
              <a:gd name="connsiteX14" fmla="*/ 0 w 7738945"/>
              <a:gd name="connsiteY14" fmla="*/ 3419001 h 6838951"/>
              <a:gd name="connsiteX15" fmla="*/ 303826 w 7738945"/>
              <a:gd name="connsiteY15" fmla="*/ 1912255 h 6838951"/>
              <a:gd name="connsiteX16" fmla="*/ 1133254 w 7738945"/>
              <a:gd name="connsiteY16" fmla="*/ 681772 h 6838951"/>
              <a:gd name="connsiteX17" fmla="*/ 1819884 w 7738945"/>
              <a:gd name="connsiteY17" fmla="*/ 134708 h 683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38945" h="6838951">
                <a:moveTo>
                  <a:pt x="2055104" y="0"/>
                </a:moveTo>
                <a:lnTo>
                  <a:pt x="5683825" y="0"/>
                </a:lnTo>
                <a:lnTo>
                  <a:pt x="5919062" y="134842"/>
                </a:lnTo>
                <a:cubicBezTo>
                  <a:pt x="6166681" y="289645"/>
                  <a:pt x="6396364" y="472669"/>
                  <a:pt x="6605691" y="681772"/>
                </a:cubicBezTo>
                <a:cubicBezTo>
                  <a:pt x="6960751" y="1038056"/>
                  <a:pt x="7239854" y="1451499"/>
                  <a:pt x="7435120" y="1912255"/>
                </a:cubicBezTo>
                <a:cubicBezTo>
                  <a:pt x="7637192" y="2389524"/>
                  <a:pt x="7738945" y="2896006"/>
                  <a:pt x="7738945" y="3419001"/>
                </a:cubicBezTo>
                <a:cubicBezTo>
                  <a:pt x="7738945" y="3941996"/>
                  <a:pt x="7637192" y="4448479"/>
                  <a:pt x="7435120" y="4925747"/>
                </a:cubicBezTo>
                <a:cubicBezTo>
                  <a:pt x="7239854" y="5386504"/>
                  <a:pt x="6960751" y="5800899"/>
                  <a:pt x="6605691" y="6156230"/>
                </a:cubicBezTo>
                <a:cubicBezTo>
                  <a:pt x="6396364" y="6365333"/>
                  <a:pt x="6166681" y="6548357"/>
                  <a:pt x="5919062" y="6703160"/>
                </a:cubicBezTo>
                <a:lnTo>
                  <a:pt x="5682170" y="6838951"/>
                </a:lnTo>
                <a:lnTo>
                  <a:pt x="2056776" y="6838951"/>
                </a:lnTo>
                <a:lnTo>
                  <a:pt x="1819884" y="6703160"/>
                </a:lnTo>
                <a:cubicBezTo>
                  <a:pt x="1572265" y="6548357"/>
                  <a:pt x="1342582" y="6365333"/>
                  <a:pt x="1133254" y="6156230"/>
                </a:cubicBezTo>
                <a:cubicBezTo>
                  <a:pt x="778194" y="5799946"/>
                  <a:pt x="499091" y="5386504"/>
                  <a:pt x="303826" y="4925747"/>
                </a:cubicBezTo>
                <a:cubicBezTo>
                  <a:pt x="101753" y="4448479"/>
                  <a:pt x="0" y="3941996"/>
                  <a:pt x="0" y="3419001"/>
                </a:cubicBezTo>
                <a:cubicBezTo>
                  <a:pt x="0" y="2896006"/>
                  <a:pt x="101753" y="2389524"/>
                  <a:pt x="303826" y="1912255"/>
                </a:cubicBezTo>
                <a:cubicBezTo>
                  <a:pt x="499091" y="1451499"/>
                  <a:pt x="778194" y="1037104"/>
                  <a:pt x="1133254" y="681772"/>
                </a:cubicBezTo>
                <a:cubicBezTo>
                  <a:pt x="1342582" y="471955"/>
                  <a:pt x="1572265" y="289288"/>
                  <a:pt x="1819884" y="134708"/>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6" name="Title 15">
            <a:extLst>
              <a:ext uri="{FF2B5EF4-FFF2-40B4-BE49-F238E27FC236}">
                <a16:creationId xmlns:a16="http://schemas.microsoft.com/office/drawing/2014/main" id="{A4DA3560-D0AD-4B85-89B3-7CD9DA97ED63}"/>
              </a:ext>
            </a:extLst>
          </p:cNvPr>
          <p:cNvSpPr>
            <a:spLocks noGrp="1"/>
          </p:cNvSpPr>
          <p:nvPr>
            <p:ph type="title"/>
          </p:nvPr>
        </p:nvSpPr>
        <p:spPr>
          <a:xfrm>
            <a:off x="2985096" y="3429000"/>
            <a:ext cx="6077624" cy="1916723"/>
          </a:xfrm>
        </p:spPr>
        <p:txBody>
          <a:bodyPr anchor="b" anchorCtr="0">
            <a:normAutofit/>
          </a:bodyPr>
          <a:lstStyle>
            <a:lvl1pPr algn="ctr">
              <a:defRPr sz="3600" b="1">
                <a:solidFill>
                  <a:schemeClr val="tx1"/>
                </a:solidFill>
                <a:latin typeface="+mn-lt"/>
              </a:defRPr>
            </a:lvl1pPr>
          </a:lstStyle>
          <a:p>
            <a:r>
              <a:rPr lang="en-US" dirty="0"/>
              <a:t>Click to edit Master title style</a:t>
            </a:r>
          </a:p>
        </p:txBody>
      </p:sp>
      <p:sp>
        <p:nvSpPr>
          <p:cNvPr id="17" name="Text Placeholder 2">
            <a:extLst>
              <a:ext uri="{FF2B5EF4-FFF2-40B4-BE49-F238E27FC236}">
                <a16:creationId xmlns:a16="http://schemas.microsoft.com/office/drawing/2014/main" id="{A7F97ACB-6367-48B7-9BF7-11507CED5EF5}"/>
              </a:ext>
            </a:extLst>
          </p:cNvPr>
          <p:cNvSpPr>
            <a:spLocks noGrp="1"/>
          </p:cNvSpPr>
          <p:nvPr>
            <p:ph type="body" idx="1"/>
          </p:nvPr>
        </p:nvSpPr>
        <p:spPr>
          <a:xfrm>
            <a:off x="3381332" y="5449764"/>
            <a:ext cx="5285146" cy="1097846"/>
          </a:xfrm>
        </p:spPr>
        <p:txBody>
          <a:bodyPr/>
          <a:lstStyle>
            <a:lvl1pPr marL="0" indent="0" algn="ctr">
              <a:buNone/>
              <a:defRPr sz="2400" b="0" i="0">
                <a:solidFill>
                  <a:schemeClr val="bg1">
                    <a:lumMod val="75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8" name="Freeform 23">
            <a:extLst>
              <a:ext uri="{FF2B5EF4-FFF2-40B4-BE49-F238E27FC236}">
                <a16:creationId xmlns:a16="http://schemas.microsoft.com/office/drawing/2014/main" id="{FC05E4B6-00D3-4497-9F18-5EFB2FA4792B}"/>
              </a:ext>
            </a:extLst>
          </p:cNvPr>
          <p:cNvSpPr>
            <a:spLocks noGrp="1"/>
          </p:cNvSpPr>
          <p:nvPr>
            <p:ph type="pic" sz="quarter" idx="10"/>
          </p:nvPr>
        </p:nvSpPr>
        <p:spPr>
          <a:xfrm>
            <a:off x="0" y="4809457"/>
            <a:ext cx="1768547" cy="2048543"/>
          </a:xfrm>
          <a:custGeom>
            <a:avLst/>
            <a:gdLst>
              <a:gd name="connsiteX0" fmla="*/ 418065 w 1768547"/>
              <a:gd name="connsiteY0" fmla="*/ 0 h 2048543"/>
              <a:gd name="connsiteX1" fmla="*/ 1373326 w 1768547"/>
              <a:gd name="connsiteY1" fmla="*/ 395198 h 2048543"/>
              <a:gd name="connsiteX2" fmla="*/ 1768547 w 1768547"/>
              <a:gd name="connsiteY2" fmla="*/ 1350426 h 2048543"/>
              <a:gd name="connsiteX3" fmla="*/ 1574253 w 1768547"/>
              <a:gd name="connsiteY3" fmla="*/ 2048543 h 2048543"/>
              <a:gd name="connsiteX4" fmla="*/ 0 w 1768547"/>
              <a:gd name="connsiteY4" fmla="*/ 2048543 h 2048543"/>
              <a:gd name="connsiteX5" fmla="*/ 0 w 1768547"/>
              <a:gd name="connsiteY5" fmla="*/ 65724 h 2048543"/>
              <a:gd name="connsiteX6" fmla="*/ 418065 w 1768547"/>
              <a:gd name="connsiteY6" fmla="*/ 0 h 2048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8547" h="2048543">
                <a:moveTo>
                  <a:pt x="418065" y="0"/>
                </a:moveTo>
                <a:cubicBezTo>
                  <a:pt x="778079" y="0"/>
                  <a:pt x="1117132" y="139984"/>
                  <a:pt x="1373326" y="395198"/>
                </a:cubicBezTo>
                <a:cubicBezTo>
                  <a:pt x="1628537" y="650507"/>
                  <a:pt x="1768547" y="989465"/>
                  <a:pt x="1768547" y="1350426"/>
                </a:cubicBezTo>
                <a:cubicBezTo>
                  <a:pt x="1768547" y="1600899"/>
                  <a:pt x="1700917" y="1839990"/>
                  <a:pt x="1574253" y="2048543"/>
                </a:cubicBezTo>
                <a:lnTo>
                  <a:pt x="0" y="2048543"/>
                </a:lnTo>
                <a:lnTo>
                  <a:pt x="0" y="65724"/>
                </a:lnTo>
                <a:cubicBezTo>
                  <a:pt x="133296" y="22857"/>
                  <a:pt x="274289" y="0"/>
                  <a:pt x="418065" y="0"/>
                </a:cubicBezTo>
                <a:close/>
              </a:path>
            </a:pathLst>
          </a:custGeom>
          <a:noFill/>
        </p:spPr>
        <p:txBody>
          <a:bodyPr wrap="square" anchor="ctr">
            <a:noAutofit/>
          </a:bodyPr>
          <a:lstStyle>
            <a:lvl1pPr marL="0" indent="0" algn="ctr">
              <a:buNone/>
              <a:defRPr>
                <a:solidFill>
                  <a:schemeClr val="accent1"/>
                </a:solidFill>
              </a:defRPr>
            </a:lvl1pPr>
          </a:lstStyle>
          <a:p>
            <a:endParaRPr lang="en-US" dirty="0"/>
          </a:p>
        </p:txBody>
      </p:sp>
      <p:sp>
        <p:nvSpPr>
          <p:cNvPr id="19" name="Freeform 25">
            <a:extLst>
              <a:ext uri="{FF2B5EF4-FFF2-40B4-BE49-F238E27FC236}">
                <a16:creationId xmlns:a16="http://schemas.microsoft.com/office/drawing/2014/main" id="{5183ADBC-2B8F-4426-A62E-88023D53E6B6}"/>
              </a:ext>
            </a:extLst>
          </p:cNvPr>
          <p:cNvSpPr>
            <a:spLocks noGrp="1"/>
          </p:cNvSpPr>
          <p:nvPr>
            <p:ph type="pic" sz="quarter" idx="11"/>
          </p:nvPr>
        </p:nvSpPr>
        <p:spPr>
          <a:xfrm>
            <a:off x="10542708" y="0"/>
            <a:ext cx="1645920" cy="2258568"/>
          </a:xfrm>
          <a:custGeom>
            <a:avLst/>
            <a:gdLst>
              <a:gd name="connsiteX0" fmla="*/ 351581 w 1649292"/>
              <a:gd name="connsiteY0" fmla="*/ 0 h 2258068"/>
              <a:gd name="connsiteX1" fmla="*/ 1649292 w 1649292"/>
              <a:gd name="connsiteY1" fmla="*/ 0 h 2258068"/>
              <a:gd name="connsiteX2" fmla="*/ 1649292 w 1649292"/>
              <a:gd name="connsiteY2" fmla="*/ 2224617 h 2258068"/>
              <a:gd name="connsiteX3" fmla="*/ 1504162 w 1649292"/>
              <a:gd name="connsiteY3" fmla="*/ 2249505 h 2258068"/>
              <a:gd name="connsiteX4" fmla="*/ 1350444 w 1649292"/>
              <a:gd name="connsiteY4" fmla="*/ 2258068 h 2258068"/>
              <a:gd name="connsiteX5" fmla="*/ 395261 w 1649292"/>
              <a:gd name="connsiteY5" fmla="*/ 1862844 h 2258068"/>
              <a:gd name="connsiteX6" fmla="*/ 0 w 1649292"/>
              <a:gd name="connsiteY6" fmla="*/ 907573 h 2258068"/>
              <a:gd name="connsiteX7" fmla="*/ 271882 w 1649292"/>
              <a:gd name="connsiteY7" fmla="*/ 95560 h 2258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9292" h="2258068">
                <a:moveTo>
                  <a:pt x="351581" y="0"/>
                </a:moveTo>
                <a:lnTo>
                  <a:pt x="1649292" y="0"/>
                </a:lnTo>
                <a:lnTo>
                  <a:pt x="1649292" y="2224617"/>
                </a:lnTo>
                <a:lnTo>
                  <a:pt x="1504162" y="2249505"/>
                </a:lnTo>
                <a:cubicBezTo>
                  <a:pt x="1453567" y="2255218"/>
                  <a:pt x="1402369" y="2258068"/>
                  <a:pt x="1350444" y="2258068"/>
                </a:cubicBezTo>
                <a:cubicBezTo>
                  <a:pt x="989493" y="2258068"/>
                  <a:pt x="650446" y="2118030"/>
                  <a:pt x="395261" y="1862844"/>
                </a:cubicBezTo>
                <a:cubicBezTo>
                  <a:pt x="140000" y="1607555"/>
                  <a:pt x="0" y="1268597"/>
                  <a:pt x="0" y="907573"/>
                </a:cubicBezTo>
                <a:cubicBezTo>
                  <a:pt x="0" y="610985"/>
                  <a:pt x="95519" y="328170"/>
                  <a:pt x="271882" y="9556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387719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endParaRPr lang="en-GB"/>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Your Footer Here</a:t>
            </a:r>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809C5-EAA0-BC41-804F-8C0058248A03}" type="slidenum">
              <a:rPr lang="en-GB" smtClean="0"/>
              <a:t>‹N°›</a:t>
            </a:fld>
            <a:endParaRPr lang="en-GB"/>
          </a:p>
        </p:txBody>
      </p:sp>
      <p:sp>
        <p:nvSpPr>
          <p:cNvPr id="7" name="Rectangle 6">
            <a:extLst>
              <a:ext uri="{FF2B5EF4-FFF2-40B4-BE49-F238E27FC236}">
                <a16:creationId xmlns:a16="http://schemas.microsoft.com/office/drawing/2014/main" id="{7BADF6B1-4727-F24C-919A-C94426659708}"/>
              </a:ext>
            </a:extLst>
          </p:cNvPr>
          <p:cNvSpPr/>
          <p:nvPr userDrawn="1"/>
        </p:nvSpPr>
        <p:spPr>
          <a:xfrm rot="5400000">
            <a:off x="11604686" y="5799926"/>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319712051"/>
      </p:ext>
    </p:extLst>
  </p:cSld>
  <p:clrMap bg1="lt1" tx1="dk1" bg2="lt2" tx2="dk2" accent1="accent1" accent2="accent2" accent3="accent3" accent4="accent4" accent5="accent5" accent6="accent6" hlink="hlink" folHlink="folHlink"/>
  <p:sldLayoutIdLst>
    <p:sldLayoutId id="2147483728"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43" r:id="rId11"/>
    <p:sldLayoutId id="2147483744"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45" r:id="rId27"/>
    <p:sldLayoutId id="2147483746" r:id="rId28"/>
    <p:sldLayoutId id="2147483747" r:id="rId29"/>
    <p:sldLayoutId id="2147483774" r:id="rId30"/>
  </p:sldLayoutIdLst>
  <p:hf hdr="0"/>
  <p:txStyles>
    <p:titleStyle>
      <a:lvl1pPr algn="l" defTabSz="914377"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4"/>
          <a:stretch>
            <a:fillRect/>
          </a:stretch>
        </p:blipFill>
        <p:spPr>
          <a:xfrm>
            <a:off x="4638932" y="341037"/>
            <a:ext cx="2914141" cy="804743"/>
          </a:xfrm>
          <a:prstGeom prst="rect">
            <a:avLst/>
          </a:prstGeom>
        </p:spPr>
      </p:pic>
      <p:sp>
        <p:nvSpPr>
          <p:cNvPr id="5" name="Rectangle 4"/>
          <p:cNvSpPr/>
          <p:nvPr userDrawn="1"/>
        </p:nvSpPr>
        <p:spPr>
          <a:xfrm>
            <a:off x="2185949" y="2158992"/>
            <a:ext cx="7820107" cy="3416320"/>
          </a:xfrm>
          <a:prstGeom prst="rect">
            <a:avLst/>
          </a:prstGeom>
        </p:spPr>
        <p:txBody>
          <a:bodyPr wrap="square" anchor="ctr">
            <a:spAutoFit/>
          </a:bodyPr>
          <a:lstStyle/>
          <a:p>
            <a:pPr algn="ctr" defTabSz="914332"/>
            <a:r>
              <a:rPr lang="en-US" sz="5400" dirty="0">
                <a:solidFill>
                  <a:schemeClr val="bg1"/>
                </a:solidFill>
                <a:latin typeface="Calibri Light" panose="020F0302020204030204" pitchFamily="34" charset="0"/>
              </a:rPr>
              <a:t>Free creative templates, charts, diagrams and maps for your outstanding presentations</a:t>
            </a:r>
          </a:p>
        </p:txBody>
      </p:sp>
    </p:spTree>
    <p:extLst>
      <p:ext uri="{BB962C8B-B14F-4D97-AF65-F5344CB8AC3E}">
        <p14:creationId xmlns:p14="http://schemas.microsoft.com/office/powerpoint/2010/main" val="174879219"/>
      </p:ext>
    </p:extLst>
  </p:cSld>
  <p:clrMap bg1="lt1" tx1="dk1" bg2="lt2" tx2="dk2" accent1="accent1" accent2="accent2" accent3="accent3" accent4="accent4" accent5="accent5" accent6="accent6" hlink="hlink" folHlink="folHlink"/>
  <p:sldLayoutIdLst>
    <p:sldLayoutId id="2147483869" r:id="rId1"/>
    <p:sldLayoutId id="2147483866" r:id="rId2"/>
  </p:sldLayoutIdLst>
  <p:hf hdr="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4.png"/><Relationship Id="rId7" Type="http://schemas.openxmlformats.org/officeDocument/2006/relationships/image" Target="../media/image14.png"/><Relationship Id="rId12" Type="http://schemas.openxmlformats.org/officeDocument/2006/relationships/image" Target="../media/image9.sv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13.svg"/><Relationship Id="rId11" Type="http://schemas.openxmlformats.org/officeDocument/2006/relationships/image" Target="../media/image8.png"/><Relationship Id="rId5" Type="http://schemas.openxmlformats.org/officeDocument/2006/relationships/image" Target="../media/image12.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2.png"/><Relationship Id="rId18" Type="http://schemas.openxmlformats.org/officeDocument/2006/relationships/image" Target="../media/image27.svg"/><Relationship Id="rId26" Type="http://schemas.openxmlformats.org/officeDocument/2006/relationships/image" Target="../media/image15.svg"/><Relationship Id="rId3" Type="http://schemas.openxmlformats.org/officeDocument/2006/relationships/image" Target="../media/image4.png"/><Relationship Id="rId21" Type="http://schemas.openxmlformats.org/officeDocument/2006/relationships/image" Target="../media/image30.png"/><Relationship Id="rId7" Type="http://schemas.openxmlformats.org/officeDocument/2006/relationships/image" Target="../media/image18.png"/><Relationship Id="rId12" Type="http://schemas.openxmlformats.org/officeDocument/2006/relationships/image" Target="../media/image11.svg"/><Relationship Id="rId17" Type="http://schemas.openxmlformats.org/officeDocument/2006/relationships/image" Target="../media/image26.png"/><Relationship Id="rId25" Type="http://schemas.openxmlformats.org/officeDocument/2006/relationships/image" Target="../media/image14.png"/><Relationship Id="rId2" Type="http://schemas.openxmlformats.org/officeDocument/2006/relationships/notesSlide" Target="../notesSlides/notesSlide21.xml"/><Relationship Id="rId16" Type="http://schemas.openxmlformats.org/officeDocument/2006/relationships/image" Target="../media/image25.svg"/><Relationship Id="rId20" Type="http://schemas.openxmlformats.org/officeDocument/2006/relationships/image" Target="../media/image29.svg"/><Relationship Id="rId1" Type="http://schemas.openxmlformats.org/officeDocument/2006/relationships/slideLayout" Target="../slideLayouts/slideLayout21.xml"/><Relationship Id="rId6" Type="http://schemas.openxmlformats.org/officeDocument/2006/relationships/image" Target="../media/image17.svg"/><Relationship Id="rId11" Type="http://schemas.openxmlformats.org/officeDocument/2006/relationships/image" Target="../media/image10.png"/><Relationship Id="rId24" Type="http://schemas.openxmlformats.org/officeDocument/2006/relationships/image" Target="../media/image33.svg"/><Relationship Id="rId5" Type="http://schemas.openxmlformats.org/officeDocument/2006/relationships/image" Target="../media/image16.png"/><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21.svg"/><Relationship Id="rId19" Type="http://schemas.openxmlformats.org/officeDocument/2006/relationships/image" Target="../media/image28.png"/><Relationship Id="rId4" Type="http://schemas.openxmlformats.org/officeDocument/2006/relationships/image" Target="../media/image5.svg"/><Relationship Id="rId9" Type="http://schemas.openxmlformats.org/officeDocument/2006/relationships/image" Target="../media/image20.png"/><Relationship Id="rId14" Type="http://schemas.openxmlformats.org/officeDocument/2006/relationships/image" Target="../media/image23.svg"/><Relationship Id="rId22" Type="http://schemas.openxmlformats.org/officeDocument/2006/relationships/image" Target="../media/image31.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howeet.com/" TargetMode="External"/><Relationship Id="rId2" Type="http://schemas.openxmlformats.org/officeDocument/2006/relationships/notesSlide" Target="../notesSlides/notesSlide32.xml"/><Relationship Id="rId1" Type="http://schemas.openxmlformats.org/officeDocument/2006/relationships/slideLayout" Target="../slideLayouts/slideLayout31.xml"/><Relationship Id="rId6" Type="http://schemas.openxmlformats.org/officeDocument/2006/relationships/hyperlink" Target="http://twitter.com/showeet" TargetMode="External"/><Relationship Id="rId5" Type="http://schemas.openxmlformats.org/officeDocument/2006/relationships/hyperlink" Target="http://pinterest.com/showeet/pins" TargetMode="External"/><Relationship Id="rId4" Type="http://schemas.openxmlformats.org/officeDocument/2006/relationships/hyperlink" Target="http://www.facebook.com/showeet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59809126-707A-DB4C-AB99-305DC0AC97BD}"/>
              </a:ext>
            </a:extLst>
          </p:cNvPr>
          <p:cNvSpPr>
            <a:spLocks noGrp="1"/>
          </p:cNvSpPr>
          <p:nvPr>
            <p:ph type="body" idx="1"/>
          </p:nvPr>
        </p:nvSpPr>
        <p:spPr/>
        <p:txBody>
          <a:bodyPr>
            <a:normAutofit/>
          </a:bodyPr>
          <a:lstStyle/>
          <a:p>
            <a:r>
              <a:rPr lang="en-US" noProof="1"/>
              <a:t>Lorem ipsum dolor sit amet, consectetur adipiscing elit. </a:t>
            </a:r>
          </a:p>
        </p:txBody>
      </p:sp>
      <p:sp>
        <p:nvSpPr>
          <p:cNvPr id="21" name="Title 20">
            <a:extLst>
              <a:ext uri="{FF2B5EF4-FFF2-40B4-BE49-F238E27FC236}">
                <a16:creationId xmlns:a16="http://schemas.microsoft.com/office/drawing/2014/main" id="{26D4C7A4-08F7-CA47-86A2-A0D81016B938}"/>
              </a:ext>
            </a:extLst>
          </p:cNvPr>
          <p:cNvSpPr>
            <a:spLocks noGrp="1"/>
          </p:cNvSpPr>
          <p:nvPr>
            <p:ph type="title"/>
          </p:nvPr>
        </p:nvSpPr>
        <p:spPr/>
        <p:txBody>
          <a:bodyPr>
            <a:normAutofit/>
          </a:bodyPr>
          <a:lstStyle/>
          <a:p>
            <a:r>
              <a:rPr lang="en-US" dirty="0"/>
              <a:t>MULTIPURPOSE POWERPOINT TEMPLATE</a:t>
            </a:r>
            <a:endParaRPr lang="en-GB" dirty="0"/>
          </a:p>
        </p:txBody>
      </p:sp>
      <p:sp>
        <p:nvSpPr>
          <p:cNvPr id="7" name="Picture Placeholder 6">
            <a:extLst>
              <a:ext uri="{FF2B5EF4-FFF2-40B4-BE49-F238E27FC236}">
                <a16:creationId xmlns:a16="http://schemas.microsoft.com/office/drawing/2014/main" id="{21787CF8-1C72-420A-B9A6-3E4882C77CBD}"/>
              </a:ext>
            </a:extLst>
          </p:cNvPr>
          <p:cNvSpPr>
            <a:spLocks noGrp="1"/>
          </p:cNvSpPr>
          <p:nvPr>
            <p:ph type="pic" sz="quarter" idx="10"/>
          </p:nvPr>
        </p:nvSpPr>
        <p:spPr>
          <a:xfrm>
            <a:off x="3668616" y="4791871"/>
            <a:ext cx="1847688" cy="1847688"/>
          </a:xfrm>
        </p:spPr>
      </p:sp>
      <p:sp>
        <p:nvSpPr>
          <p:cNvPr id="3" name="Picture Placeholder 2">
            <a:extLst>
              <a:ext uri="{FF2B5EF4-FFF2-40B4-BE49-F238E27FC236}">
                <a16:creationId xmlns:a16="http://schemas.microsoft.com/office/drawing/2014/main" id="{618E895A-6314-4667-ACB3-801BB817C7F2}"/>
              </a:ext>
            </a:extLst>
          </p:cNvPr>
          <p:cNvSpPr>
            <a:spLocks noGrp="1"/>
          </p:cNvSpPr>
          <p:nvPr>
            <p:ph type="pic" sz="quarter" idx="11"/>
          </p:nvPr>
        </p:nvSpPr>
        <p:spPr/>
      </p:sp>
      <p:sp>
        <p:nvSpPr>
          <p:cNvPr id="6" name="Picture Placeholder 5">
            <a:extLst>
              <a:ext uri="{FF2B5EF4-FFF2-40B4-BE49-F238E27FC236}">
                <a16:creationId xmlns:a16="http://schemas.microsoft.com/office/drawing/2014/main" id="{FB589B6C-F6F8-4638-90E2-28A853E1C5A5}"/>
              </a:ext>
            </a:extLst>
          </p:cNvPr>
          <p:cNvSpPr>
            <a:spLocks noGrp="1"/>
          </p:cNvSpPr>
          <p:nvPr>
            <p:ph type="pic" sz="quarter" idx="12"/>
          </p:nvPr>
        </p:nvSpPr>
        <p:spPr/>
      </p:sp>
    </p:spTree>
    <p:extLst>
      <p:ext uri="{BB962C8B-B14F-4D97-AF65-F5344CB8AC3E}">
        <p14:creationId xmlns:p14="http://schemas.microsoft.com/office/powerpoint/2010/main" val="3175409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3" name="Footer Placeholder 2">
            <a:extLst>
              <a:ext uri="{FF2B5EF4-FFF2-40B4-BE49-F238E27FC236}">
                <a16:creationId xmlns:a16="http://schemas.microsoft.com/office/drawing/2014/main" id="{7362906E-FC7C-4F60-8B0A-EA6D1C3E0650}"/>
              </a:ext>
            </a:extLst>
          </p:cNvPr>
          <p:cNvSpPr>
            <a:spLocks noGrp="1"/>
          </p:cNvSpPr>
          <p:nvPr>
            <p:ph type="ftr" sz="quarter" idx="11"/>
          </p:nvPr>
        </p:nvSpPr>
        <p:spPr/>
        <p:txBody>
          <a:bodyPr/>
          <a:lstStyle/>
          <a:p>
            <a:r>
              <a:rPr lang="en-GB"/>
              <a:t>Your Footer Here</a:t>
            </a:r>
          </a:p>
        </p:txBody>
      </p:sp>
      <p:sp>
        <p:nvSpPr>
          <p:cNvPr id="4" name="Slide Number Placeholder 3">
            <a:extLst>
              <a:ext uri="{FF2B5EF4-FFF2-40B4-BE49-F238E27FC236}">
                <a16:creationId xmlns:a16="http://schemas.microsoft.com/office/drawing/2014/main" id="{F34A8029-CA1D-4C64-B35E-B07A65C9D553}"/>
              </a:ext>
            </a:extLst>
          </p:cNvPr>
          <p:cNvSpPr>
            <a:spLocks noGrp="1"/>
          </p:cNvSpPr>
          <p:nvPr>
            <p:ph type="sldNum" sz="quarter" idx="12"/>
          </p:nvPr>
        </p:nvSpPr>
        <p:spPr/>
        <p:txBody>
          <a:bodyPr/>
          <a:lstStyle/>
          <a:p>
            <a:fld id="{CE7809C5-EAA0-BC41-804F-8C0058248A03}" type="slidenum">
              <a:rPr lang="en-GB" smtClean="0"/>
              <a:t>10</a:t>
            </a:fld>
            <a:endParaRPr lang="en-GB"/>
          </a:p>
        </p:txBody>
      </p:sp>
      <p:sp>
        <p:nvSpPr>
          <p:cNvPr id="11" name="Title 10">
            <a:extLst>
              <a:ext uri="{FF2B5EF4-FFF2-40B4-BE49-F238E27FC236}">
                <a16:creationId xmlns:a16="http://schemas.microsoft.com/office/drawing/2014/main" id="{DA9968AD-2494-CF42-8140-BA6957FCB403}"/>
              </a:ext>
            </a:extLst>
          </p:cNvPr>
          <p:cNvSpPr>
            <a:spLocks noGrp="1"/>
          </p:cNvSpPr>
          <p:nvPr>
            <p:ph type="title"/>
          </p:nvPr>
        </p:nvSpPr>
        <p:spPr/>
        <p:txBody>
          <a:bodyPr/>
          <a:lstStyle/>
          <a:p>
            <a:r>
              <a:rPr lang="en-US" dirty="0"/>
              <a:t>Title of your Slide</a:t>
            </a:r>
          </a:p>
        </p:txBody>
      </p:sp>
      <p:sp>
        <p:nvSpPr>
          <p:cNvPr id="12" name="Content Placeholder 11">
            <a:extLst>
              <a:ext uri="{FF2B5EF4-FFF2-40B4-BE49-F238E27FC236}">
                <a16:creationId xmlns:a16="http://schemas.microsoft.com/office/drawing/2014/main" id="{1A0AF173-1389-E64D-A513-628CC24A9800}"/>
              </a:ext>
            </a:extLst>
          </p:cNvPr>
          <p:cNvSpPr>
            <a:spLocks noGrp="1"/>
          </p:cNvSpPr>
          <p:nvPr>
            <p:ph idx="1"/>
          </p:nvPr>
        </p:nvSpPr>
        <p:spPr/>
        <p:txBody>
          <a:bodyPr>
            <a:noAutofit/>
          </a:bodyPr>
          <a:lstStyle/>
          <a:p>
            <a:r>
              <a:rPr lang="en-US" noProof="1"/>
              <a:t>Lorem ipsum dolor sit amet, consectetur adipiscing elit. Nulla vehicula pharetra tellus eu laoreet. Curabitur porta urna eros, vitae ultrices odio venenatis id. Nulla sed orci vel eros dapibus rutrum in vitae dolor. Aliquam erat volutpat.</a:t>
            </a:r>
          </a:p>
          <a:p>
            <a:r>
              <a:rPr lang="en-US" noProof="1"/>
              <a:t>Suspendisse bibendum bibendum neque quis interdum. Praesent volutpat condimentum tempor. Quisque odio nibh, lobortis eu semper vel, suscipit sed lectus.</a:t>
            </a:r>
          </a:p>
          <a:p>
            <a:r>
              <a:rPr lang="en-US" noProof="1"/>
              <a:t>In facilisis ex risus, ut dictum ante accumsan in. Sed eu nisi nunc. Ut auctor sapien lorem, ut varius metus dignissim ut. Curabitur semper neque a maximus hendrerit. Nam convallis urna ut lectus semper.</a:t>
            </a:r>
          </a:p>
        </p:txBody>
      </p:sp>
      <p:sp>
        <p:nvSpPr>
          <p:cNvPr id="13" name="Text Placeholder 12">
            <a:extLst>
              <a:ext uri="{FF2B5EF4-FFF2-40B4-BE49-F238E27FC236}">
                <a16:creationId xmlns:a16="http://schemas.microsoft.com/office/drawing/2014/main" id="{5A59CCDA-D754-B948-9860-AF3B58FA2AFC}"/>
              </a:ext>
            </a:extLst>
          </p:cNvPr>
          <p:cNvSpPr>
            <a:spLocks noGrp="1"/>
          </p:cNvSpPr>
          <p:nvPr>
            <p:ph type="body" sz="quarter" idx="13"/>
          </p:nvPr>
        </p:nvSpPr>
        <p:spPr/>
        <p:txBody>
          <a:bodyPr/>
          <a:lstStyle/>
          <a:p>
            <a:r>
              <a:rPr lang="en-US" noProof="1"/>
              <a:t>Lorem ipsum dolor sit amet, consectetur adipiscing elit. </a:t>
            </a:r>
          </a:p>
        </p:txBody>
      </p:sp>
    </p:spTree>
    <p:extLst>
      <p:ext uri="{BB962C8B-B14F-4D97-AF65-F5344CB8AC3E}">
        <p14:creationId xmlns:p14="http://schemas.microsoft.com/office/powerpoint/2010/main" val="286585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3" name="Footer Placeholder 2">
            <a:extLst>
              <a:ext uri="{FF2B5EF4-FFF2-40B4-BE49-F238E27FC236}">
                <a16:creationId xmlns:a16="http://schemas.microsoft.com/office/drawing/2014/main" id="{7362906E-FC7C-4F60-8B0A-EA6D1C3E0650}"/>
              </a:ext>
            </a:extLst>
          </p:cNvPr>
          <p:cNvSpPr>
            <a:spLocks noGrp="1"/>
          </p:cNvSpPr>
          <p:nvPr>
            <p:ph type="ftr" sz="quarter" idx="11"/>
          </p:nvPr>
        </p:nvSpPr>
        <p:spPr/>
        <p:txBody>
          <a:bodyPr/>
          <a:lstStyle/>
          <a:p>
            <a:r>
              <a:rPr lang="en-GB"/>
              <a:t>Your Footer Here</a:t>
            </a:r>
          </a:p>
        </p:txBody>
      </p:sp>
      <p:sp>
        <p:nvSpPr>
          <p:cNvPr id="4" name="Slide Number Placeholder 3">
            <a:extLst>
              <a:ext uri="{FF2B5EF4-FFF2-40B4-BE49-F238E27FC236}">
                <a16:creationId xmlns:a16="http://schemas.microsoft.com/office/drawing/2014/main" id="{F34A8029-CA1D-4C64-B35E-B07A65C9D553}"/>
              </a:ext>
            </a:extLst>
          </p:cNvPr>
          <p:cNvSpPr>
            <a:spLocks noGrp="1"/>
          </p:cNvSpPr>
          <p:nvPr>
            <p:ph type="sldNum" sz="quarter" idx="12"/>
          </p:nvPr>
        </p:nvSpPr>
        <p:spPr/>
        <p:txBody>
          <a:bodyPr/>
          <a:lstStyle/>
          <a:p>
            <a:fld id="{CE7809C5-EAA0-BC41-804F-8C0058248A03}" type="slidenum">
              <a:rPr lang="en-GB" smtClean="0"/>
              <a:t>11</a:t>
            </a:fld>
            <a:endParaRPr lang="en-GB"/>
          </a:p>
        </p:txBody>
      </p:sp>
      <p:sp>
        <p:nvSpPr>
          <p:cNvPr id="13" name="Text Placeholder 12">
            <a:extLst>
              <a:ext uri="{FF2B5EF4-FFF2-40B4-BE49-F238E27FC236}">
                <a16:creationId xmlns:a16="http://schemas.microsoft.com/office/drawing/2014/main" id="{5A59CCDA-D754-B948-9860-AF3B58FA2AFC}"/>
              </a:ext>
            </a:extLst>
          </p:cNvPr>
          <p:cNvSpPr>
            <a:spLocks noGrp="1"/>
          </p:cNvSpPr>
          <p:nvPr>
            <p:ph type="body" sz="quarter" idx="13"/>
          </p:nvPr>
        </p:nvSpPr>
        <p:spPr/>
        <p:txBody>
          <a:bodyPr/>
          <a:lstStyle/>
          <a:p>
            <a:r>
              <a:rPr lang="en-US" noProof="1"/>
              <a:t>Lorem ipsum dolor sit amet, consectetur adipiscing elit. </a:t>
            </a:r>
          </a:p>
        </p:txBody>
      </p:sp>
      <p:sp>
        <p:nvSpPr>
          <p:cNvPr id="12" name="Content Placeholder 11">
            <a:extLst>
              <a:ext uri="{FF2B5EF4-FFF2-40B4-BE49-F238E27FC236}">
                <a16:creationId xmlns:a16="http://schemas.microsoft.com/office/drawing/2014/main" id="{1A0AF173-1389-E64D-A513-628CC24A9800}"/>
              </a:ext>
            </a:extLst>
          </p:cNvPr>
          <p:cNvSpPr>
            <a:spLocks noGrp="1"/>
          </p:cNvSpPr>
          <p:nvPr>
            <p:ph sz="half" idx="1"/>
          </p:nvPr>
        </p:nvSpPr>
        <p:spPr/>
        <p:txBody>
          <a:bodyPr>
            <a:noAutofit/>
          </a:bodyPr>
          <a:lstStyle/>
          <a:p>
            <a:r>
              <a:rPr lang="en-US" noProof="1"/>
              <a:t>Lorem ipsum dolor sit amet, consectetur adipiscing elit. Nulla vehicula pharetra tellus eu laoreet.</a:t>
            </a:r>
          </a:p>
          <a:p>
            <a:r>
              <a:rPr lang="en-US" noProof="1"/>
              <a:t>Curabitur porta urna eros, vitae ultrices odio venenatis id. Nulla sed orci vel eros dapibus rutrum in vitae dolor. Aliquam erat volutpat.</a:t>
            </a:r>
          </a:p>
        </p:txBody>
      </p:sp>
      <p:sp>
        <p:nvSpPr>
          <p:cNvPr id="5" name="Content Placeholder 4">
            <a:extLst>
              <a:ext uri="{FF2B5EF4-FFF2-40B4-BE49-F238E27FC236}">
                <a16:creationId xmlns:a16="http://schemas.microsoft.com/office/drawing/2014/main" id="{0EDE2B4F-4F1C-4F91-964E-56C9292B65F0}"/>
              </a:ext>
            </a:extLst>
          </p:cNvPr>
          <p:cNvSpPr>
            <a:spLocks noGrp="1"/>
          </p:cNvSpPr>
          <p:nvPr>
            <p:ph sz="half" idx="2"/>
          </p:nvPr>
        </p:nvSpPr>
        <p:spPr/>
        <p:txBody>
          <a:bodyPr>
            <a:noAutofit/>
          </a:bodyPr>
          <a:lstStyle/>
          <a:p>
            <a:r>
              <a:rPr lang="en-US" noProof="1"/>
              <a:t>Suspendisse bibendum bibendum neque quis interdum. Praesent volutpat condimentum tempor. Quisque odio nibh, lobortis eu semper vel, suscipit sed lectus.</a:t>
            </a:r>
          </a:p>
          <a:p>
            <a:r>
              <a:rPr lang="en-US" noProof="1"/>
              <a:t>In facilisis ex risus, ut dictum ante accumsan in. Sed eu nisi nunc. Ut auctor sapien lorem, ut varius metus dignissim ut.</a:t>
            </a:r>
          </a:p>
        </p:txBody>
      </p:sp>
      <p:sp>
        <p:nvSpPr>
          <p:cNvPr id="11" name="Title 10">
            <a:extLst>
              <a:ext uri="{FF2B5EF4-FFF2-40B4-BE49-F238E27FC236}">
                <a16:creationId xmlns:a16="http://schemas.microsoft.com/office/drawing/2014/main" id="{DA9968AD-2494-CF42-8140-BA6957FCB403}"/>
              </a:ext>
            </a:extLst>
          </p:cNvPr>
          <p:cNvSpPr>
            <a:spLocks noGrp="1"/>
          </p:cNvSpPr>
          <p:nvPr>
            <p:ph type="title"/>
          </p:nvPr>
        </p:nvSpPr>
        <p:spPr/>
        <p:txBody>
          <a:bodyPr/>
          <a:lstStyle/>
          <a:p>
            <a:r>
              <a:rPr lang="en-US" dirty="0"/>
              <a:t>Title of your Slide</a:t>
            </a:r>
          </a:p>
        </p:txBody>
      </p:sp>
    </p:spTree>
    <p:extLst>
      <p:ext uri="{BB962C8B-B14F-4D97-AF65-F5344CB8AC3E}">
        <p14:creationId xmlns:p14="http://schemas.microsoft.com/office/powerpoint/2010/main" val="90056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3" name="Footer Placeholder 2">
            <a:extLst>
              <a:ext uri="{FF2B5EF4-FFF2-40B4-BE49-F238E27FC236}">
                <a16:creationId xmlns:a16="http://schemas.microsoft.com/office/drawing/2014/main" id="{7362906E-FC7C-4F60-8B0A-EA6D1C3E0650}"/>
              </a:ext>
            </a:extLst>
          </p:cNvPr>
          <p:cNvSpPr>
            <a:spLocks noGrp="1"/>
          </p:cNvSpPr>
          <p:nvPr>
            <p:ph type="ftr" sz="quarter" idx="11"/>
          </p:nvPr>
        </p:nvSpPr>
        <p:spPr/>
        <p:txBody>
          <a:bodyPr/>
          <a:lstStyle/>
          <a:p>
            <a:r>
              <a:rPr lang="en-GB"/>
              <a:t>Your Footer Here</a:t>
            </a:r>
          </a:p>
        </p:txBody>
      </p:sp>
      <p:sp>
        <p:nvSpPr>
          <p:cNvPr id="4" name="Slide Number Placeholder 3">
            <a:extLst>
              <a:ext uri="{FF2B5EF4-FFF2-40B4-BE49-F238E27FC236}">
                <a16:creationId xmlns:a16="http://schemas.microsoft.com/office/drawing/2014/main" id="{F34A8029-CA1D-4C64-B35E-B07A65C9D553}"/>
              </a:ext>
            </a:extLst>
          </p:cNvPr>
          <p:cNvSpPr>
            <a:spLocks noGrp="1"/>
          </p:cNvSpPr>
          <p:nvPr>
            <p:ph type="sldNum" sz="quarter" idx="12"/>
          </p:nvPr>
        </p:nvSpPr>
        <p:spPr/>
        <p:txBody>
          <a:bodyPr/>
          <a:lstStyle/>
          <a:p>
            <a:fld id="{CE7809C5-EAA0-BC41-804F-8C0058248A03}" type="slidenum">
              <a:rPr lang="en-GB" smtClean="0"/>
              <a:t>12</a:t>
            </a:fld>
            <a:endParaRPr lang="en-GB"/>
          </a:p>
        </p:txBody>
      </p:sp>
      <p:sp>
        <p:nvSpPr>
          <p:cNvPr id="11" name="Title 10">
            <a:extLst>
              <a:ext uri="{FF2B5EF4-FFF2-40B4-BE49-F238E27FC236}">
                <a16:creationId xmlns:a16="http://schemas.microsoft.com/office/drawing/2014/main" id="{DA9968AD-2494-CF42-8140-BA6957FCB403}"/>
              </a:ext>
            </a:extLst>
          </p:cNvPr>
          <p:cNvSpPr>
            <a:spLocks noGrp="1"/>
          </p:cNvSpPr>
          <p:nvPr>
            <p:ph type="title"/>
          </p:nvPr>
        </p:nvSpPr>
        <p:spPr/>
        <p:txBody>
          <a:bodyPr/>
          <a:lstStyle/>
          <a:p>
            <a:r>
              <a:rPr lang="en-US" dirty="0"/>
              <a:t>Title of your Slide</a:t>
            </a:r>
          </a:p>
        </p:txBody>
      </p:sp>
      <p:sp>
        <p:nvSpPr>
          <p:cNvPr id="13" name="Text Placeholder 12">
            <a:extLst>
              <a:ext uri="{FF2B5EF4-FFF2-40B4-BE49-F238E27FC236}">
                <a16:creationId xmlns:a16="http://schemas.microsoft.com/office/drawing/2014/main" id="{5A59CCDA-D754-B948-9860-AF3B58FA2AFC}"/>
              </a:ext>
            </a:extLst>
          </p:cNvPr>
          <p:cNvSpPr>
            <a:spLocks noGrp="1"/>
          </p:cNvSpPr>
          <p:nvPr>
            <p:ph type="body" sz="quarter" idx="13"/>
          </p:nvPr>
        </p:nvSpPr>
        <p:spPr/>
        <p:txBody>
          <a:bodyPr/>
          <a:lstStyle/>
          <a:p>
            <a:r>
              <a:rPr lang="en-US" noProof="1"/>
              <a:t>Lorem ipsum dolor sit amet, consectetur adipiscing elit. </a:t>
            </a:r>
          </a:p>
        </p:txBody>
      </p:sp>
      <p:sp>
        <p:nvSpPr>
          <p:cNvPr id="12" name="Content Placeholder 11">
            <a:extLst>
              <a:ext uri="{FF2B5EF4-FFF2-40B4-BE49-F238E27FC236}">
                <a16:creationId xmlns:a16="http://schemas.microsoft.com/office/drawing/2014/main" id="{1A0AF173-1389-E64D-A513-628CC24A9800}"/>
              </a:ext>
            </a:extLst>
          </p:cNvPr>
          <p:cNvSpPr>
            <a:spLocks noGrp="1"/>
          </p:cNvSpPr>
          <p:nvPr>
            <p:ph sz="half" idx="1"/>
          </p:nvPr>
        </p:nvSpPr>
        <p:spPr/>
        <p:txBody>
          <a:bodyPr>
            <a:noAutofit/>
          </a:bodyPr>
          <a:lstStyle/>
          <a:p>
            <a:r>
              <a:rPr lang="en-US" noProof="1"/>
              <a:t>Lorem ipsum dolor sit amet, consectetur adipiscing elit. Nulla vehicula pharetra tellus eu laoreet.</a:t>
            </a:r>
          </a:p>
          <a:p>
            <a:r>
              <a:rPr lang="en-US" noProof="1"/>
              <a:t> Curabitur porta urna eros, vitae ultrices odio venenatis id.</a:t>
            </a:r>
          </a:p>
        </p:txBody>
      </p:sp>
      <p:sp>
        <p:nvSpPr>
          <p:cNvPr id="6" name="Content Placeholder 5">
            <a:extLst>
              <a:ext uri="{FF2B5EF4-FFF2-40B4-BE49-F238E27FC236}">
                <a16:creationId xmlns:a16="http://schemas.microsoft.com/office/drawing/2014/main" id="{25A80F0C-636B-442E-8A6F-6161DFB7900A}"/>
              </a:ext>
            </a:extLst>
          </p:cNvPr>
          <p:cNvSpPr>
            <a:spLocks noGrp="1"/>
          </p:cNvSpPr>
          <p:nvPr>
            <p:ph sz="half" idx="2"/>
          </p:nvPr>
        </p:nvSpPr>
        <p:spPr/>
        <p:txBody>
          <a:bodyPr>
            <a:noAutofit/>
          </a:bodyPr>
          <a:lstStyle/>
          <a:p>
            <a:r>
              <a:rPr lang="en-US" noProof="1"/>
              <a:t> Nulla sed orci vel eros dapibus rutrum in vitae dolor. Aliquam erat volutpat.</a:t>
            </a:r>
          </a:p>
          <a:p>
            <a:r>
              <a:rPr lang="en-US" noProof="1"/>
              <a:t>Suspendisse bibendum bibendum neque quis interdum.</a:t>
            </a:r>
            <a:endParaRPr lang="en-US" dirty="0"/>
          </a:p>
        </p:txBody>
      </p:sp>
      <p:sp>
        <p:nvSpPr>
          <p:cNvPr id="7" name="Content Placeholder 6">
            <a:extLst>
              <a:ext uri="{FF2B5EF4-FFF2-40B4-BE49-F238E27FC236}">
                <a16:creationId xmlns:a16="http://schemas.microsoft.com/office/drawing/2014/main" id="{F1B0D711-9ECD-4F67-B3DE-BC928DA80FD3}"/>
              </a:ext>
            </a:extLst>
          </p:cNvPr>
          <p:cNvSpPr>
            <a:spLocks noGrp="1"/>
          </p:cNvSpPr>
          <p:nvPr>
            <p:ph sz="half" idx="14"/>
          </p:nvPr>
        </p:nvSpPr>
        <p:spPr/>
        <p:txBody>
          <a:bodyPr>
            <a:noAutofit/>
          </a:bodyPr>
          <a:lstStyle/>
          <a:p>
            <a:r>
              <a:rPr lang="en-US" noProof="1"/>
              <a:t> Praesent volutpat condimentum tempor. Quisque odio nibh, lobortis eu semper vel, suscipit sed lectus.</a:t>
            </a:r>
          </a:p>
          <a:p>
            <a:r>
              <a:rPr lang="en-US" noProof="1"/>
              <a:t>In facilisis ex risus, ut dictum ante accumsan in.</a:t>
            </a:r>
          </a:p>
        </p:txBody>
      </p:sp>
    </p:spTree>
    <p:extLst>
      <p:ext uri="{BB962C8B-B14F-4D97-AF65-F5344CB8AC3E}">
        <p14:creationId xmlns:p14="http://schemas.microsoft.com/office/powerpoint/2010/main" val="342450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3295935-212C-4027-A0EA-C3487858F1D0}"/>
              </a:ext>
            </a:extLst>
          </p:cNvPr>
          <p:cNvSpPr>
            <a:spLocks noGrp="1"/>
          </p:cNvSpPr>
          <p:nvPr>
            <p:ph type="dt" sz="half" idx="10"/>
          </p:nvPr>
        </p:nvSpPr>
        <p:spPr/>
        <p:txBody>
          <a:bodyPr/>
          <a:lstStyle/>
          <a:p>
            <a:r>
              <a:rPr lang="en-US"/>
              <a:t>Date</a:t>
            </a:r>
            <a:endParaRPr lang="en-GB"/>
          </a:p>
        </p:txBody>
      </p:sp>
      <p:sp>
        <p:nvSpPr>
          <p:cNvPr id="6" name="Footer Placeholder 5">
            <a:extLst>
              <a:ext uri="{FF2B5EF4-FFF2-40B4-BE49-F238E27FC236}">
                <a16:creationId xmlns:a16="http://schemas.microsoft.com/office/drawing/2014/main" id="{00387DE7-F4BF-4BCD-8A6B-6D92B7F75EF7}"/>
              </a:ext>
            </a:extLst>
          </p:cNvPr>
          <p:cNvSpPr>
            <a:spLocks noGrp="1"/>
          </p:cNvSpPr>
          <p:nvPr>
            <p:ph type="ftr" sz="quarter" idx="11"/>
          </p:nvPr>
        </p:nvSpPr>
        <p:spPr/>
        <p:txBody>
          <a:bodyPr/>
          <a:lstStyle/>
          <a:p>
            <a:r>
              <a:rPr lang="en-GB"/>
              <a:t>Your Footer Here</a:t>
            </a:r>
          </a:p>
        </p:txBody>
      </p:sp>
      <p:sp>
        <p:nvSpPr>
          <p:cNvPr id="7" name="Slide Number Placeholder 6">
            <a:extLst>
              <a:ext uri="{FF2B5EF4-FFF2-40B4-BE49-F238E27FC236}">
                <a16:creationId xmlns:a16="http://schemas.microsoft.com/office/drawing/2014/main" id="{C0DD8C77-47D4-49EC-BE4A-44A502788B1B}"/>
              </a:ext>
            </a:extLst>
          </p:cNvPr>
          <p:cNvSpPr>
            <a:spLocks noGrp="1"/>
          </p:cNvSpPr>
          <p:nvPr>
            <p:ph type="sldNum" sz="quarter" idx="12"/>
          </p:nvPr>
        </p:nvSpPr>
        <p:spPr/>
        <p:txBody>
          <a:bodyPr/>
          <a:lstStyle/>
          <a:p>
            <a:fld id="{CE7809C5-EAA0-BC41-804F-8C0058248A03}" type="slidenum">
              <a:rPr lang="en-GB" smtClean="0"/>
              <a:t>13</a:t>
            </a:fld>
            <a:endParaRPr lang="en-GB"/>
          </a:p>
        </p:txBody>
      </p:sp>
      <p:sp>
        <p:nvSpPr>
          <p:cNvPr id="2" name="Title 1">
            <a:extLst>
              <a:ext uri="{FF2B5EF4-FFF2-40B4-BE49-F238E27FC236}">
                <a16:creationId xmlns:a16="http://schemas.microsoft.com/office/drawing/2014/main" id="{5FE18FE7-71BF-FD42-8174-6494A1FBA581}"/>
              </a:ext>
            </a:extLst>
          </p:cNvPr>
          <p:cNvSpPr>
            <a:spLocks noGrp="1"/>
          </p:cNvSpPr>
          <p:nvPr>
            <p:ph type="title"/>
          </p:nvPr>
        </p:nvSpPr>
        <p:spPr/>
        <p:txBody>
          <a:bodyPr/>
          <a:lstStyle/>
          <a:p>
            <a:r>
              <a:rPr lang="en-US" dirty="0"/>
              <a:t>Title of your Slide</a:t>
            </a:r>
          </a:p>
        </p:txBody>
      </p:sp>
      <p:sp>
        <p:nvSpPr>
          <p:cNvPr id="3" name="Content Placeholder 2">
            <a:extLst>
              <a:ext uri="{FF2B5EF4-FFF2-40B4-BE49-F238E27FC236}">
                <a16:creationId xmlns:a16="http://schemas.microsoft.com/office/drawing/2014/main" id="{FF0161B3-F2B8-D544-9B0D-15166C7781CC}"/>
              </a:ext>
            </a:extLst>
          </p:cNvPr>
          <p:cNvSpPr>
            <a:spLocks noGrp="1"/>
          </p:cNvSpPr>
          <p:nvPr>
            <p:ph idx="1"/>
          </p:nvPr>
        </p:nvSpPr>
        <p:spPr/>
        <p:txBody>
          <a:bodyPr>
            <a:noAutofit/>
          </a:bodyPr>
          <a:lstStyle/>
          <a:p>
            <a:r>
              <a:rPr lang="en-US" noProof="1"/>
              <a:t>Lorem ipsum dolor sit amet, consectetur adipiscing elit. Nulla vehicula pharetra tellus eu laoreet. Curabitur porta urna eros, vitae ultrices odio venenatis id. Nulla sed orci vel eros dapibus rutrum in vitae dolor. Aliquam erat volutpat.</a:t>
            </a:r>
          </a:p>
          <a:p>
            <a:r>
              <a:rPr lang="en-US" noProof="1"/>
              <a:t>Suspendisse bibendum bibendum neque quis interdum. Praesent volutpat condimentum tempor. Quisque odio nibh, lobortis eu semper vel, suscipit sed lectus.</a:t>
            </a:r>
          </a:p>
          <a:p>
            <a:r>
              <a:rPr lang="en-US" noProof="1"/>
              <a:t>In facilisis ex risus, ut dictum ante accumsan in. Sed eu nisi nunc. Ut auctor sapien lorem, ut varius metus dignissim ut. Curabitur semper neque a maximus hendrerit. Nam convallis urna ut lectus semper.</a:t>
            </a:r>
          </a:p>
        </p:txBody>
      </p:sp>
      <p:sp>
        <p:nvSpPr>
          <p:cNvPr id="4" name="Text Placeholder 3">
            <a:extLst>
              <a:ext uri="{FF2B5EF4-FFF2-40B4-BE49-F238E27FC236}">
                <a16:creationId xmlns:a16="http://schemas.microsoft.com/office/drawing/2014/main" id="{8ECE4DDD-69CD-B349-8607-A679E20A5C7D}"/>
              </a:ext>
            </a:extLst>
          </p:cNvPr>
          <p:cNvSpPr>
            <a:spLocks noGrp="1"/>
          </p:cNvSpPr>
          <p:nvPr>
            <p:ph type="body" sz="quarter" idx="13"/>
          </p:nvPr>
        </p:nvSpPr>
        <p:spPr/>
        <p:txBody>
          <a:bodyPr/>
          <a:lstStyle/>
          <a:p>
            <a:r>
              <a:rPr lang="en-US" noProof="1"/>
              <a:t>Lorem ipsum dolor sit amet, consectetur adipiscing elit. </a:t>
            </a:r>
          </a:p>
        </p:txBody>
      </p:sp>
    </p:spTree>
    <p:extLst>
      <p:ext uri="{BB962C8B-B14F-4D97-AF65-F5344CB8AC3E}">
        <p14:creationId xmlns:p14="http://schemas.microsoft.com/office/powerpoint/2010/main" val="91923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8C975FE-6A7E-4106-9E93-1D2E608BA451}"/>
              </a:ext>
            </a:extLst>
          </p:cNvPr>
          <p:cNvSpPr>
            <a:spLocks noGrp="1"/>
          </p:cNvSpPr>
          <p:nvPr>
            <p:ph type="dt" sz="half" idx="10"/>
          </p:nvPr>
        </p:nvSpPr>
        <p:spPr/>
        <p:txBody>
          <a:bodyPr/>
          <a:lstStyle/>
          <a:p>
            <a:r>
              <a:rPr lang="en-US"/>
              <a:t>Date</a:t>
            </a:r>
            <a:endParaRPr lang="en-GB"/>
          </a:p>
        </p:txBody>
      </p:sp>
      <p:sp>
        <p:nvSpPr>
          <p:cNvPr id="6" name="Footer Placeholder 5">
            <a:extLst>
              <a:ext uri="{FF2B5EF4-FFF2-40B4-BE49-F238E27FC236}">
                <a16:creationId xmlns:a16="http://schemas.microsoft.com/office/drawing/2014/main" id="{AD39B1A1-2899-4CCE-9395-7097425ABCA9}"/>
              </a:ext>
            </a:extLst>
          </p:cNvPr>
          <p:cNvSpPr>
            <a:spLocks noGrp="1"/>
          </p:cNvSpPr>
          <p:nvPr>
            <p:ph type="ftr" sz="quarter" idx="11"/>
          </p:nvPr>
        </p:nvSpPr>
        <p:spPr/>
        <p:txBody>
          <a:bodyPr/>
          <a:lstStyle/>
          <a:p>
            <a:r>
              <a:rPr lang="en-GB"/>
              <a:t>Your Footer Here</a:t>
            </a:r>
          </a:p>
        </p:txBody>
      </p:sp>
      <p:sp>
        <p:nvSpPr>
          <p:cNvPr id="7" name="Slide Number Placeholder 6">
            <a:extLst>
              <a:ext uri="{FF2B5EF4-FFF2-40B4-BE49-F238E27FC236}">
                <a16:creationId xmlns:a16="http://schemas.microsoft.com/office/drawing/2014/main" id="{2CA05AE7-4596-4219-9D60-0BDE72ED3881}"/>
              </a:ext>
            </a:extLst>
          </p:cNvPr>
          <p:cNvSpPr>
            <a:spLocks noGrp="1"/>
          </p:cNvSpPr>
          <p:nvPr>
            <p:ph type="sldNum" sz="quarter" idx="12"/>
          </p:nvPr>
        </p:nvSpPr>
        <p:spPr/>
        <p:txBody>
          <a:bodyPr/>
          <a:lstStyle/>
          <a:p>
            <a:fld id="{CE7809C5-EAA0-BC41-804F-8C0058248A03}" type="slidenum">
              <a:rPr lang="en-GB" smtClean="0"/>
              <a:t>14</a:t>
            </a:fld>
            <a:endParaRPr lang="en-GB"/>
          </a:p>
        </p:txBody>
      </p:sp>
      <p:sp>
        <p:nvSpPr>
          <p:cNvPr id="2" name="Title 1">
            <a:extLst>
              <a:ext uri="{FF2B5EF4-FFF2-40B4-BE49-F238E27FC236}">
                <a16:creationId xmlns:a16="http://schemas.microsoft.com/office/drawing/2014/main" id="{40089B68-B277-1141-9D01-01E7F79DE462}"/>
              </a:ext>
            </a:extLst>
          </p:cNvPr>
          <p:cNvSpPr>
            <a:spLocks noGrp="1"/>
          </p:cNvSpPr>
          <p:nvPr>
            <p:ph type="title"/>
          </p:nvPr>
        </p:nvSpPr>
        <p:spPr/>
        <p:txBody>
          <a:bodyPr/>
          <a:lstStyle/>
          <a:p>
            <a:r>
              <a:rPr lang="en-US" dirty="0"/>
              <a:t>Title of your Slide</a:t>
            </a:r>
          </a:p>
        </p:txBody>
      </p:sp>
      <p:sp>
        <p:nvSpPr>
          <p:cNvPr id="3" name="Content Placeholder 2">
            <a:extLst>
              <a:ext uri="{FF2B5EF4-FFF2-40B4-BE49-F238E27FC236}">
                <a16:creationId xmlns:a16="http://schemas.microsoft.com/office/drawing/2014/main" id="{F4964E64-8C63-FB4F-BEF1-6EB838C659A8}"/>
              </a:ext>
            </a:extLst>
          </p:cNvPr>
          <p:cNvSpPr>
            <a:spLocks noGrp="1"/>
          </p:cNvSpPr>
          <p:nvPr>
            <p:ph idx="1"/>
          </p:nvPr>
        </p:nvSpPr>
        <p:spPr/>
        <p:txBody>
          <a:bodyPr/>
          <a:lstStyle/>
          <a:p>
            <a:r>
              <a:rPr lang="en-US" noProof="1"/>
              <a:t>Lorem ipsum dolor sit amet, consectetur adipiscing elit. Nulla vehicula pharetra tellus eu laoreet. Curabitur porta urna eros, vitae ultrices odio venenatis id. Nulla sed orci vel eros dapibus rutrum in vitae dolor. Aliquam erat volutpat.</a:t>
            </a:r>
          </a:p>
          <a:p>
            <a:r>
              <a:rPr lang="en-US" noProof="1"/>
              <a:t>Suspendisse bibendum bibendum neque quis interdum. Praesent volutpat condimentum tempor. Quisque odio nibh, lobortis eu semper vel, suscipit sed lectus.</a:t>
            </a:r>
          </a:p>
          <a:p>
            <a:r>
              <a:rPr lang="en-US" noProof="1"/>
              <a:t>In facilisis ex risus, ut dictum ante accumsan in. Sed eu nisi nunc. Ut auctor sapien lorem, ut varius metus dignissim ut. Curabitur semper neque a maximus hendrerit. Nam convallis urna ut lectus semper.</a:t>
            </a:r>
          </a:p>
        </p:txBody>
      </p:sp>
      <p:sp>
        <p:nvSpPr>
          <p:cNvPr id="4" name="Text Placeholder 3">
            <a:extLst>
              <a:ext uri="{FF2B5EF4-FFF2-40B4-BE49-F238E27FC236}">
                <a16:creationId xmlns:a16="http://schemas.microsoft.com/office/drawing/2014/main" id="{8F110889-89DE-7D41-9B03-22F5300084BB}"/>
              </a:ext>
            </a:extLst>
          </p:cNvPr>
          <p:cNvSpPr>
            <a:spLocks noGrp="1"/>
          </p:cNvSpPr>
          <p:nvPr>
            <p:ph type="body" sz="quarter" idx="13"/>
          </p:nvPr>
        </p:nvSpPr>
        <p:spPr/>
        <p:txBody>
          <a:bodyPr/>
          <a:lstStyle/>
          <a:p>
            <a:r>
              <a:rPr lang="en-US" noProof="1"/>
              <a:t>Lorem ipsum dolor sit amet, consectetur adipiscing elit. </a:t>
            </a:r>
          </a:p>
        </p:txBody>
      </p:sp>
      <p:sp>
        <p:nvSpPr>
          <p:cNvPr id="11" name="Text Placeholder 10">
            <a:extLst>
              <a:ext uri="{FF2B5EF4-FFF2-40B4-BE49-F238E27FC236}">
                <a16:creationId xmlns:a16="http://schemas.microsoft.com/office/drawing/2014/main" id="{7498C828-F898-C848-A734-7FFBFE6A7618}"/>
              </a:ext>
            </a:extLst>
          </p:cNvPr>
          <p:cNvSpPr>
            <a:spLocks noGrp="1"/>
          </p:cNvSpPr>
          <p:nvPr>
            <p:ph type="body" sz="quarter" idx="14"/>
          </p:nvPr>
        </p:nvSpPr>
        <p:spPr/>
        <p:txBody>
          <a:bodyPr/>
          <a:lstStyle/>
          <a:p>
            <a:r>
              <a:rPr lang="en-US" dirty="0"/>
              <a:t>01</a:t>
            </a:r>
          </a:p>
        </p:txBody>
      </p:sp>
    </p:spTree>
    <p:extLst>
      <p:ext uri="{BB962C8B-B14F-4D97-AF65-F5344CB8AC3E}">
        <p14:creationId xmlns:p14="http://schemas.microsoft.com/office/powerpoint/2010/main" val="213156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C69E-4715-1148-99EC-CCD03A003CDF}"/>
              </a:ext>
            </a:extLst>
          </p:cNvPr>
          <p:cNvSpPr>
            <a:spLocks noGrp="1"/>
          </p:cNvSpPr>
          <p:nvPr>
            <p:ph type="title"/>
          </p:nvPr>
        </p:nvSpPr>
        <p:spPr/>
        <p:txBody>
          <a:bodyPr/>
          <a:lstStyle/>
          <a:p>
            <a:r>
              <a:rPr lang="en-US" dirty="0"/>
              <a:t>Title of your Slide</a:t>
            </a:r>
          </a:p>
        </p:txBody>
      </p:sp>
      <p:sp>
        <p:nvSpPr>
          <p:cNvPr id="3" name="Content Placeholder 2">
            <a:extLst>
              <a:ext uri="{FF2B5EF4-FFF2-40B4-BE49-F238E27FC236}">
                <a16:creationId xmlns:a16="http://schemas.microsoft.com/office/drawing/2014/main" id="{27F75DA2-3961-7A40-98B5-16C7A01D1702}"/>
              </a:ext>
            </a:extLst>
          </p:cNvPr>
          <p:cNvSpPr>
            <a:spLocks noGrp="1"/>
          </p:cNvSpPr>
          <p:nvPr>
            <p:ph idx="1"/>
          </p:nvPr>
        </p:nvSpPr>
        <p:spPr/>
        <p:txBody>
          <a:bodyPr>
            <a:noAutofit/>
          </a:bodyPr>
          <a:lstStyle/>
          <a:p>
            <a:r>
              <a:rPr lang="en-US" noProof="1"/>
              <a:t>Lorem ipsum dolor sit amet, consectetur adipiscing elit. Nulla vehicula pharetra tellus eu laoreet. Curabitur porta urna eros, vitae ultrices odio venenatis id.</a:t>
            </a:r>
          </a:p>
          <a:p>
            <a:r>
              <a:rPr lang="en-US" noProof="1"/>
              <a:t>Nulla sed orci vel eros dapibus rutrum in vitae dolor. Aliquam erat volutpat.</a:t>
            </a:r>
          </a:p>
          <a:p>
            <a:r>
              <a:rPr lang="en-US" noProof="1"/>
              <a:t>Suspendisse bibendum bibendum neque quis interdum. Praesent volutpat condimentum tempor. Quisque odio nibh, lobortis eu semper vel, suscipit sed lectus.</a:t>
            </a:r>
          </a:p>
        </p:txBody>
      </p:sp>
      <p:sp>
        <p:nvSpPr>
          <p:cNvPr id="4" name="Text Placeholder 3">
            <a:extLst>
              <a:ext uri="{FF2B5EF4-FFF2-40B4-BE49-F238E27FC236}">
                <a16:creationId xmlns:a16="http://schemas.microsoft.com/office/drawing/2014/main" id="{EEE2A6BD-ADF9-164B-BE69-9880AA5BAD06}"/>
              </a:ext>
            </a:extLst>
          </p:cNvPr>
          <p:cNvSpPr>
            <a:spLocks noGrp="1"/>
          </p:cNvSpPr>
          <p:nvPr>
            <p:ph type="body" sz="quarter" idx="13"/>
          </p:nvPr>
        </p:nvSpPr>
        <p:spPr/>
        <p:txBody>
          <a:bodyPr/>
          <a:lstStyle/>
          <a:p>
            <a:r>
              <a:rPr lang="en-US" noProof="1"/>
              <a:t>Lorem ipsum dolor sit amet, consectetur adipiscing elit. </a:t>
            </a:r>
          </a:p>
        </p:txBody>
      </p:sp>
      <p:sp>
        <p:nvSpPr>
          <p:cNvPr id="5" name="Date Placeholder 4">
            <a:extLst>
              <a:ext uri="{FF2B5EF4-FFF2-40B4-BE49-F238E27FC236}">
                <a16:creationId xmlns:a16="http://schemas.microsoft.com/office/drawing/2014/main" id="{DB496047-C848-43DB-BDC9-83D7A51151DF}"/>
              </a:ext>
            </a:extLst>
          </p:cNvPr>
          <p:cNvSpPr>
            <a:spLocks noGrp="1"/>
          </p:cNvSpPr>
          <p:nvPr>
            <p:ph type="dt" sz="half" idx="10"/>
          </p:nvPr>
        </p:nvSpPr>
        <p:spPr/>
        <p:txBody>
          <a:bodyPr/>
          <a:lstStyle/>
          <a:p>
            <a:r>
              <a:rPr lang="en-US"/>
              <a:t>Date</a:t>
            </a:r>
            <a:endParaRPr lang="en-GB"/>
          </a:p>
        </p:txBody>
      </p:sp>
      <p:sp>
        <p:nvSpPr>
          <p:cNvPr id="6" name="Footer Placeholder 5">
            <a:extLst>
              <a:ext uri="{FF2B5EF4-FFF2-40B4-BE49-F238E27FC236}">
                <a16:creationId xmlns:a16="http://schemas.microsoft.com/office/drawing/2014/main" id="{3D6F1007-A786-4EB3-8ACC-B632396DBE1E}"/>
              </a:ext>
            </a:extLst>
          </p:cNvPr>
          <p:cNvSpPr>
            <a:spLocks noGrp="1"/>
          </p:cNvSpPr>
          <p:nvPr>
            <p:ph type="ftr" sz="quarter" idx="11"/>
          </p:nvPr>
        </p:nvSpPr>
        <p:spPr/>
        <p:txBody>
          <a:bodyPr/>
          <a:lstStyle/>
          <a:p>
            <a:r>
              <a:rPr lang="en-GB"/>
              <a:t>Your Footer Here</a:t>
            </a:r>
          </a:p>
        </p:txBody>
      </p:sp>
      <p:sp>
        <p:nvSpPr>
          <p:cNvPr id="7" name="Slide Number Placeholder 6">
            <a:extLst>
              <a:ext uri="{FF2B5EF4-FFF2-40B4-BE49-F238E27FC236}">
                <a16:creationId xmlns:a16="http://schemas.microsoft.com/office/drawing/2014/main" id="{71405A97-F301-4738-BB0B-C1D7409B8E46}"/>
              </a:ext>
            </a:extLst>
          </p:cNvPr>
          <p:cNvSpPr>
            <a:spLocks noGrp="1"/>
          </p:cNvSpPr>
          <p:nvPr>
            <p:ph type="sldNum" sz="quarter" idx="12"/>
          </p:nvPr>
        </p:nvSpPr>
        <p:spPr/>
        <p:txBody>
          <a:bodyPr/>
          <a:lstStyle/>
          <a:p>
            <a:fld id="{CE7809C5-EAA0-BC41-804F-8C0058248A03}" type="slidenum">
              <a:rPr lang="en-GB" smtClean="0"/>
              <a:t>15</a:t>
            </a:fld>
            <a:endParaRPr lang="en-GB"/>
          </a:p>
        </p:txBody>
      </p:sp>
      <p:sp>
        <p:nvSpPr>
          <p:cNvPr id="9" name="Picture Placeholder 8">
            <a:extLst>
              <a:ext uri="{FF2B5EF4-FFF2-40B4-BE49-F238E27FC236}">
                <a16:creationId xmlns:a16="http://schemas.microsoft.com/office/drawing/2014/main" id="{458D461C-D18E-48F8-BC09-57EFABD814FD}"/>
              </a:ext>
            </a:extLst>
          </p:cNvPr>
          <p:cNvSpPr>
            <a:spLocks noGrp="1"/>
          </p:cNvSpPr>
          <p:nvPr>
            <p:ph type="pic" sz="quarter" idx="15"/>
          </p:nvPr>
        </p:nvSpPr>
        <p:spPr/>
      </p:sp>
      <p:sp>
        <p:nvSpPr>
          <p:cNvPr id="11" name="Picture Placeholder 10">
            <a:extLst>
              <a:ext uri="{FF2B5EF4-FFF2-40B4-BE49-F238E27FC236}">
                <a16:creationId xmlns:a16="http://schemas.microsoft.com/office/drawing/2014/main" id="{2ED93956-C24D-43CE-861A-5D5D1B62D463}"/>
              </a:ext>
            </a:extLst>
          </p:cNvPr>
          <p:cNvSpPr>
            <a:spLocks noGrp="1"/>
          </p:cNvSpPr>
          <p:nvPr>
            <p:ph type="pic" sz="quarter" idx="16"/>
          </p:nvPr>
        </p:nvSpPr>
        <p:spPr/>
      </p:sp>
      <p:sp>
        <p:nvSpPr>
          <p:cNvPr id="13" name="Picture Placeholder 12">
            <a:extLst>
              <a:ext uri="{FF2B5EF4-FFF2-40B4-BE49-F238E27FC236}">
                <a16:creationId xmlns:a16="http://schemas.microsoft.com/office/drawing/2014/main" id="{01DD99B5-7A1E-4DEF-9202-B0948552D56F}"/>
              </a:ext>
            </a:extLst>
          </p:cNvPr>
          <p:cNvSpPr>
            <a:spLocks noGrp="1"/>
          </p:cNvSpPr>
          <p:nvPr>
            <p:ph type="pic" sz="quarter" idx="14"/>
          </p:nvPr>
        </p:nvSpPr>
        <p:spPr/>
      </p:sp>
    </p:spTree>
    <p:extLst>
      <p:ext uri="{BB962C8B-B14F-4D97-AF65-F5344CB8AC3E}">
        <p14:creationId xmlns:p14="http://schemas.microsoft.com/office/powerpoint/2010/main" val="71058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7B3A65F-4A9B-4DE6-AFA0-FE2C72A66BA3}"/>
              </a:ext>
            </a:extLst>
          </p:cNvPr>
          <p:cNvSpPr>
            <a:spLocks noGrp="1"/>
          </p:cNvSpPr>
          <p:nvPr>
            <p:ph type="dt" sz="half" idx="10"/>
          </p:nvPr>
        </p:nvSpPr>
        <p:spPr/>
        <p:txBody>
          <a:bodyPr/>
          <a:lstStyle/>
          <a:p>
            <a:r>
              <a:rPr lang="en-US"/>
              <a:t>Date</a:t>
            </a:r>
            <a:endParaRPr lang="en-GB"/>
          </a:p>
        </p:txBody>
      </p:sp>
      <p:sp>
        <p:nvSpPr>
          <p:cNvPr id="6" name="Footer Placeholder 5">
            <a:extLst>
              <a:ext uri="{FF2B5EF4-FFF2-40B4-BE49-F238E27FC236}">
                <a16:creationId xmlns:a16="http://schemas.microsoft.com/office/drawing/2014/main" id="{C82E73D2-3E3E-43DE-91C6-E20B3B1293CC}"/>
              </a:ext>
            </a:extLst>
          </p:cNvPr>
          <p:cNvSpPr>
            <a:spLocks noGrp="1"/>
          </p:cNvSpPr>
          <p:nvPr>
            <p:ph type="ftr" sz="quarter" idx="11"/>
          </p:nvPr>
        </p:nvSpPr>
        <p:spPr/>
        <p:txBody>
          <a:bodyPr/>
          <a:lstStyle/>
          <a:p>
            <a:r>
              <a:rPr lang="en-GB"/>
              <a:t>Your Footer Here</a:t>
            </a:r>
          </a:p>
        </p:txBody>
      </p:sp>
      <p:sp>
        <p:nvSpPr>
          <p:cNvPr id="7" name="Slide Number Placeholder 6">
            <a:extLst>
              <a:ext uri="{FF2B5EF4-FFF2-40B4-BE49-F238E27FC236}">
                <a16:creationId xmlns:a16="http://schemas.microsoft.com/office/drawing/2014/main" id="{773DD7B0-5602-4507-B8F2-19EADD093205}"/>
              </a:ext>
            </a:extLst>
          </p:cNvPr>
          <p:cNvSpPr>
            <a:spLocks noGrp="1"/>
          </p:cNvSpPr>
          <p:nvPr>
            <p:ph type="sldNum" sz="quarter" idx="12"/>
          </p:nvPr>
        </p:nvSpPr>
        <p:spPr/>
        <p:txBody>
          <a:bodyPr/>
          <a:lstStyle/>
          <a:p>
            <a:fld id="{CE7809C5-EAA0-BC41-804F-8C0058248A03}" type="slidenum">
              <a:rPr lang="en-GB" smtClean="0"/>
              <a:t>16</a:t>
            </a:fld>
            <a:endParaRPr lang="en-GB"/>
          </a:p>
        </p:txBody>
      </p:sp>
      <p:sp>
        <p:nvSpPr>
          <p:cNvPr id="2" name="Title 1">
            <a:extLst>
              <a:ext uri="{FF2B5EF4-FFF2-40B4-BE49-F238E27FC236}">
                <a16:creationId xmlns:a16="http://schemas.microsoft.com/office/drawing/2014/main" id="{20FFA531-C58C-6A49-A77D-15AD6C567729}"/>
              </a:ext>
            </a:extLst>
          </p:cNvPr>
          <p:cNvSpPr>
            <a:spLocks noGrp="1"/>
          </p:cNvSpPr>
          <p:nvPr>
            <p:ph type="title"/>
          </p:nvPr>
        </p:nvSpPr>
        <p:spPr/>
        <p:txBody>
          <a:bodyPr/>
          <a:lstStyle/>
          <a:p>
            <a:r>
              <a:rPr lang="en-US" dirty="0"/>
              <a:t>Title of your Slide</a:t>
            </a:r>
          </a:p>
        </p:txBody>
      </p:sp>
      <p:sp>
        <p:nvSpPr>
          <p:cNvPr id="3" name="Content Placeholder 2">
            <a:extLst>
              <a:ext uri="{FF2B5EF4-FFF2-40B4-BE49-F238E27FC236}">
                <a16:creationId xmlns:a16="http://schemas.microsoft.com/office/drawing/2014/main" id="{BE8E10DB-F930-9C41-ABBA-6730B232977A}"/>
              </a:ext>
            </a:extLst>
          </p:cNvPr>
          <p:cNvSpPr>
            <a:spLocks noGrp="1"/>
          </p:cNvSpPr>
          <p:nvPr>
            <p:ph idx="1"/>
          </p:nvPr>
        </p:nvSpPr>
        <p:spPr/>
        <p:txBody>
          <a:bodyPr>
            <a:noAutofit/>
          </a:bodyPr>
          <a:lstStyle/>
          <a:p>
            <a:r>
              <a:rPr lang="en-US" noProof="1"/>
              <a:t>Lorem ipsum dolor sit amet, consectetur adipiscing elit. Nulla vehicula pharetra tellus eu laoreet. Curabitur porta urna eros, vitae ultrices odio venenatis id. Nulla sed orci vel eros dapibus rutrum in vitae dolor. Aliquam erat volutpat.</a:t>
            </a:r>
          </a:p>
          <a:p>
            <a:r>
              <a:rPr lang="en-US" noProof="1"/>
              <a:t>Suspendisse bibendum bibendum neque quis interdum. Praesent volutpat condimentum tempor. Quisque odio nibh, lobortis eu semper vel, suscipit sed lectus.</a:t>
            </a:r>
          </a:p>
          <a:p>
            <a:r>
              <a:rPr lang="en-US" noProof="1"/>
              <a:t>In facilisis ex risus, ut dictum ante accumsan in. Sed eu nisi nunc. Ut auctor sapien lorem, ut varius metus.</a:t>
            </a:r>
          </a:p>
        </p:txBody>
      </p:sp>
      <p:sp>
        <p:nvSpPr>
          <p:cNvPr id="4" name="Text Placeholder 3">
            <a:extLst>
              <a:ext uri="{FF2B5EF4-FFF2-40B4-BE49-F238E27FC236}">
                <a16:creationId xmlns:a16="http://schemas.microsoft.com/office/drawing/2014/main" id="{4EB315DD-C809-134A-B2F7-14E97FD869E7}"/>
              </a:ext>
            </a:extLst>
          </p:cNvPr>
          <p:cNvSpPr>
            <a:spLocks noGrp="1"/>
          </p:cNvSpPr>
          <p:nvPr>
            <p:ph type="body" sz="quarter" idx="13"/>
          </p:nvPr>
        </p:nvSpPr>
        <p:spPr/>
        <p:txBody>
          <a:bodyPr/>
          <a:lstStyle/>
          <a:p>
            <a:r>
              <a:rPr lang="en-US" noProof="1"/>
              <a:t>Lorem ipsum dolor sit amet, consectetur adipiscing elit. </a:t>
            </a:r>
          </a:p>
        </p:txBody>
      </p:sp>
      <p:sp>
        <p:nvSpPr>
          <p:cNvPr id="9" name="Picture Placeholder 8">
            <a:extLst>
              <a:ext uri="{FF2B5EF4-FFF2-40B4-BE49-F238E27FC236}">
                <a16:creationId xmlns:a16="http://schemas.microsoft.com/office/drawing/2014/main" id="{15BEBDDA-47BF-407B-8051-6109597D5AAB}"/>
              </a:ext>
            </a:extLst>
          </p:cNvPr>
          <p:cNvSpPr>
            <a:spLocks noGrp="1"/>
          </p:cNvSpPr>
          <p:nvPr>
            <p:ph type="pic" sz="quarter" idx="14"/>
          </p:nvPr>
        </p:nvSpPr>
        <p:spPr/>
      </p:sp>
      <p:sp>
        <p:nvSpPr>
          <p:cNvPr id="11" name="Picture Placeholder 10">
            <a:extLst>
              <a:ext uri="{FF2B5EF4-FFF2-40B4-BE49-F238E27FC236}">
                <a16:creationId xmlns:a16="http://schemas.microsoft.com/office/drawing/2014/main" id="{CE617FCF-0EB0-4273-B619-FA98917FC7FE}"/>
              </a:ext>
            </a:extLst>
          </p:cNvPr>
          <p:cNvSpPr>
            <a:spLocks noGrp="1"/>
          </p:cNvSpPr>
          <p:nvPr>
            <p:ph type="pic" sz="quarter" idx="15"/>
          </p:nvPr>
        </p:nvSpPr>
        <p:spPr/>
      </p:sp>
    </p:spTree>
    <p:extLst>
      <p:ext uri="{BB962C8B-B14F-4D97-AF65-F5344CB8AC3E}">
        <p14:creationId xmlns:p14="http://schemas.microsoft.com/office/powerpoint/2010/main" val="186141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796A2CE-FA2D-4867-883B-74C71B49067A}"/>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1883B9B0-B79A-4334-884D-11440F267C11}"/>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1D8DF959-C63C-4C04-B5D1-64937885C76F}"/>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39B0E775-C968-43B1-B766-DBD0DFD3BD10}"/>
              </a:ext>
            </a:extLst>
          </p:cNvPr>
          <p:cNvSpPr>
            <a:spLocks noGrp="1"/>
          </p:cNvSpPr>
          <p:nvPr>
            <p:ph type="pic" sz="quarter" idx="11"/>
          </p:nvPr>
        </p:nvSpPr>
        <p:spPr/>
      </p:sp>
      <p:sp>
        <p:nvSpPr>
          <p:cNvPr id="11" name="Picture Placeholder 10">
            <a:extLst>
              <a:ext uri="{FF2B5EF4-FFF2-40B4-BE49-F238E27FC236}">
                <a16:creationId xmlns:a16="http://schemas.microsoft.com/office/drawing/2014/main" id="{9868E179-C4CA-46FF-B844-743ACE19F941}"/>
              </a:ext>
            </a:extLst>
          </p:cNvPr>
          <p:cNvSpPr>
            <a:spLocks noGrp="1"/>
          </p:cNvSpPr>
          <p:nvPr>
            <p:ph type="pic" sz="quarter" idx="15"/>
          </p:nvPr>
        </p:nvSpPr>
        <p:spPr/>
      </p:sp>
      <p:sp>
        <p:nvSpPr>
          <p:cNvPr id="13" name="Picture Placeholder 12">
            <a:extLst>
              <a:ext uri="{FF2B5EF4-FFF2-40B4-BE49-F238E27FC236}">
                <a16:creationId xmlns:a16="http://schemas.microsoft.com/office/drawing/2014/main" id="{A961734F-A35E-415C-B2B5-07BD02890D2F}"/>
              </a:ext>
            </a:extLst>
          </p:cNvPr>
          <p:cNvSpPr>
            <a:spLocks noGrp="1"/>
          </p:cNvSpPr>
          <p:nvPr>
            <p:ph type="pic" sz="quarter" idx="14"/>
          </p:nvPr>
        </p:nvSpPr>
        <p:spPr/>
      </p:sp>
      <p:sp>
        <p:nvSpPr>
          <p:cNvPr id="15" name="Picture Placeholder 14">
            <a:extLst>
              <a:ext uri="{FF2B5EF4-FFF2-40B4-BE49-F238E27FC236}">
                <a16:creationId xmlns:a16="http://schemas.microsoft.com/office/drawing/2014/main" id="{3FCCFD8F-24B8-4695-915E-AD9BC265AF45}"/>
              </a:ext>
            </a:extLst>
          </p:cNvPr>
          <p:cNvSpPr>
            <a:spLocks noGrp="1"/>
          </p:cNvSpPr>
          <p:nvPr>
            <p:ph type="pic" sz="quarter" idx="16"/>
          </p:nvPr>
        </p:nvSpPr>
        <p:spPr/>
      </p:sp>
    </p:spTree>
    <p:extLst>
      <p:ext uri="{BB962C8B-B14F-4D97-AF65-F5344CB8AC3E}">
        <p14:creationId xmlns:p14="http://schemas.microsoft.com/office/powerpoint/2010/main" val="3399066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0944-714F-BA44-A51A-F271EDF67D5A}"/>
              </a:ext>
            </a:extLst>
          </p:cNvPr>
          <p:cNvSpPr>
            <a:spLocks noGrp="1"/>
          </p:cNvSpPr>
          <p:nvPr>
            <p:ph type="title"/>
          </p:nvPr>
        </p:nvSpPr>
        <p:spPr/>
        <p:txBody>
          <a:bodyPr/>
          <a:lstStyle/>
          <a:p>
            <a:r>
              <a:rPr lang="en-US" dirty="0"/>
              <a:t>Infographic #1</a:t>
            </a:r>
          </a:p>
        </p:txBody>
      </p:sp>
      <p:sp>
        <p:nvSpPr>
          <p:cNvPr id="3" name="Date Placeholder 2">
            <a:extLst>
              <a:ext uri="{FF2B5EF4-FFF2-40B4-BE49-F238E27FC236}">
                <a16:creationId xmlns:a16="http://schemas.microsoft.com/office/drawing/2014/main" id="{5420D31A-8D64-451A-AE6A-83ACD1A8420B}"/>
              </a:ext>
            </a:extLst>
          </p:cNvPr>
          <p:cNvSpPr>
            <a:spLocks noGrp="1"/>
          </p:cNvSpPr>
          <p:nvPr>
            <p:ph type="dt" sz="half" idx="10"/>
          </p:nvPr>
        </p:nvSpPr>
        <p:spPr/>
        <p:txBody>
          <a:bodyPr/>
          <a:lstStyle/>
          <a:p>
            <a:r>
              <a:rPr lang="en-US"/>
              <a:t>Date</a:t>
            </a:r>
            <a:endParaRPr lang="en-GB"/>
          </a:p>
        </p:txBody>
      </p:sp>
      <p:sp>
        <p:nvSpPr>
          <p:cNvPr id="12" name="Footer Placeholder 11">
            <a:extLst>
              <a:ext uri="{FF2B5EF4-FFF2-40B4-BE49-F238E27FC236}">
                <a16:creationId xmlns:a16="http://schemas.microsoft.com/office/drawing/2014/main" id="{A5AF7B2E-6187-41A1-8F66-C3A31A7BE182}"/>
              </a:ext>
            </a:extLst>
          </p:cNvPr>
          <p:cNvSpPr>
            <a:spLocks noGrp="1"/>
          </p:cNvSpPr>
          <p:nvPr>
            <p:ph type="ftr" sz="quarter" idx="11"/>
          </p:nvPr>
        </p:nvSpPr>
        <p:spPr/>
        <p:txBody>
          <a:bodyPr/>
          <a:lstStyle/>
          <a:p>
            <a:r>
              <a:rPr lang="en-GB"/>
              <a:t>Your Footer Here</a:t>
            </a:r>
          </a:p>
        </p:txBody>
      </p:sp>
      <p:sp>
        <p:nvSpPr>
          <p:cNvPr id="14" name="Slide Number Placeholder 13">
            <a:extLst>
              <a:ext uri="{FF2B5EF4-FFF2-40B4-BE49-F238E27FC236}">
                <a16:creationId xmlns:a16="http://schemas.microsoft.com/office/drawing/2014/main" id="{9DFD02F2-CF1C-4182-81F4-7E578B6EC057}"/>
              </a:ext>
            </a:extLst>
          </p:cNvPr>
          <p:cNvSpPr>
            <a:spLocks noGrp="1"/>
          </p:cNvSpPr>
          <p:nvPr>
            <p:ph type="sldNum" sz="quarter" idx="12"/>
          </p:nvPr>
        </p:nvSpPr>
        <p:spPr/>
        <p:txBody>
          <a:bodyPr/>
          <a:lstStyle/>
          <a:p>
            <a:fld id="{CE7809C5-EAA0-BC41-804F-8C0058248A03}" type="slidenum">
              <a:rPr lang="en-GB" smtClean="0"/>
              <a:t>18</a:t>
            </a:fld>
            <a:endParaRPr lang="en-GB"/>
          </a:p>
        </p:txBody>
      </p:sp>
      <p:sp>
        <p:nvSpPr>
          <p:cNvPr id="4" name="Text Placeholder 3">
            <a:extLst>
              <a:ext uri="{FF2B5EF4-FFF2-40B4-BE49-F238E27FC236}">
                <a16:creationId xmlns:a16="http://schemas.microsoft.com/office/drawing/2014/main" id="{AF5B9DE3-AAE2-FE43-9B60-03DFF3F106A5}"/>
              </a:ext>
            </a:extLst>
          </p:cNvPr>
          <p:cNvSpPr>
            <a:spLocks noGrp="1"/>
          </p:cNvSpPr>
          <p:nvPr>
            <p:ph type="body" sz="quarter" idx="27"/>
          </p:nvPr>
        </p:nvSpPr>
        <p:spPr/>
        <p:txBody>
          <a:bodyPr/>
          <a:lstStyle/>
          <a:p>
            <a:r>
              <a:rPr lang="en-US" dirty="0"/>
              <a:t>LOREM IPSUM</a:t>
            </a:r>
          </a:p>
        </p:txBody>
      </p:sp>
      <p:sp>
        <p:nvSpPr>
          <p:cNvPr id="5" name="Text Placeholder 4">
            <a:extLst>
              <a:ext uri="{FF2B5EF4-FFF2-40B4-BE49-F238E27FC236}">
                <a16:creationId xmlns:a16="http://schemas.microsoft.com/office/drawing/2014/main" id="{B511DD49-6BA6-6F47-BCE7-BB5EA8E8382F}"/>
              </a:ext>
            </a:extLst>
          </p:cNvPr>
          <p:cNvSpPr>
            <a:spLocks noGrp="1"/>
          </p:cNvSpPr>
          <p:nvPr>
            <p:ph type="body" sz="quarter" idx="28"/>
          </p:nvPr>
        </p:nvSpPr>
        <p:spPr/>
        <p:txBody>
          <a:bodyPr/>
          <a:lstStyle/>
          <a:p>
            <a:r>
              <a:rPr lang="en-US" dirty="0"/>
              <a:t>LOREM IPSUM</a:t>
            </a:r>
          </a:p>
        </p:txBody>
      </p:sp>
      <p:grpSp>
        <p:nvGrpSpPr>
          <p:cNvPr id="6" name="Group 5">
            <a:extLst>
              <a:ext uri="{FF2B5EF4-FFF2-40B4-BE49-F238E27FC236}">
                <a16:creationId xmlns:a16="http://schemas.microsoft.com/office/drawing/2014/main" id="{EC8F14B9-0EDF-034B-AA06-6640A6EEA82E}"/>
              </a:ext>
            </a:extLst>
          </p:cNvPr>
          <p:cNvGrpSpPr/>
          <p:nvPr/>
        </p:nvGrpSpPr>
        <p:grpSpPr>
          <a:xfrm>
            <a:off x="7096758" y="4492038"/>
            <a:ext cx="4384041" cy="1652131"/>
            <a:chOff x="8921977" y="1471694"/>
            <a:chExt cx="2926080" cy="420209"/>
          </a:xfrm>
        </p:grpSpPr>
        <p:sp>
          <p:nvSpPr>
            <p:cNvPr id="7" name="TextBox 6">
              <a:extLst>
                <a:ext uri="{FF2B5EF4-FFF2-40B4-BE49-F238E27FC236}">
                  <a16:creationId xmlns:a16="http://schemas.microsoft.com/office/drawing/2014/main" id="{079954C7-19B9-DB4C-9742-4D1660E6C8C8}"/>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t>Lorem Ipsum</a:t>
              </a:r>
            </a:p>
          </p:txBody>
        </p:sp>
        <p:sp>
          <p:nvSpPr>
            <p:cNvPr id="8" name="TextBox 7">
              <a:extLst>
                <a:ext uri="{FF2B5EF4-FFF2-40B4-BE49-F238E27FC236}">
                  <a16:creationId xmlns:a16="http://schemas.microsoft.com/office/drawing/2014/main" id="{22C50803-5E07-2644-9ED6-69A28EAFFE2C}"/>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consectetur adipiscing elit. Sed tempus, lacus in dictum efficitur, dolor nisl dapibus turpis, nec dignissim lectus ipsum vitae velit. Praesent ac nunc id ligula bibendum tincidunt. Fusce molestie blandit elit, eu feugiat nisi cursus nec. Donec sed elementum eros. In posuere dui sed urna ullamcorper pellentesque at at odio.</a:t>
              </a:r>
            </a:p>
          </p:txBody>
        </p:sp>
      </p:grpSp>
      <p:grpSp>
        <p:nvGrpSpPr>
          <p:cNvPr id="9" name="Group 8">
            <a:extLst>
              <a:ext uri="{FF2B5EF4-FFF2-40B4-BE49-F238E27FC236}">
                <a16:creationId xmlns:a16="http://schemas.microsoft.com/office/drawing/2014/main" id="{C4CDAD12-8B48-CD4D-9DBD-9D4258638BD8}"/>
              </a:ext>
            </a:extLst>
          </p:cNvPr>
          <p:cNvGrpSpPr/>
          <p:nvPr/>
        </p:nvGrpSpPr>
        <p:grpSpPr>
          <a:xfrm>
            <a:off x="960120" y="1454912"/>
            <a:ext cx="4359999" cy="1098132"/>
            <a:chOff x="8921977" y="1471694"/>
            <a:chExt cx="2926080" cy="279303"/>
          </a:xfrm>
        </p:grpSpPr>
        <p:sp>
          <p:nvSpPr>
            <p:cNvPr id="10" name="TextBox 9">
              <a:extLst>
                <a:ext uri="{FF2B5EF4-FFF2-40B4-BE49-F238E27FC236}">
                  <a16:creationId xmlns:a16="http://schemas.microsoft.com/office/drawing/2014/main" id="{10B6FC45-DBA1-1A41-BF76-0107582FAAE6}"/>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t>Lorem Ipsum</a:t>
              </a:r>
            </a:p>
          </p:txBody>
        </p:sp>
        <p:sp>
          <p:nvSpPr>
            <p:cNvPr id="11" name="TextBox 10">
              <a:extLst>
                <a:ext uri="{FF2B5EF4-FFF2-40B4-BE49-F238E27FC236}">
                  <a16:creationId xmlns:a16="http://schemas.microsoft.com/office/drawing/2014/main" id="{F41E9DE4-5ED3-3C41-8604-D9D6EF8CBF1F}"/>
                </a:ext>
              </a:extLst>
            </p:cNvPr>
            <p:cNvSpPr txBox="1"/>
            <p:nvPr/>
          </p:nvSpPr>
          <p:spPr>
            <a:xfrm>
              <a:off x="8921977" y="1586607"/>
              <a:ext cx="2737678" cy="164390"/>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consectetur adipiscing elit. Sed tempus, lacus in dictum efficitur, dolor nisl dapibus turpis, nec dignissim lectus ipsum vitae velit. </a:t>
              </a:r>
            </a:p>
          </p:txBody>
        </p:sp>
      </p:grpSp>
      <p:pic>
        <p:nvPicPr>
          <p:cNvPr id="13" name="Graphic 12" descr="Lightbulb">
            <a:extLst>
              <a:ext uri="{FF2B5EF4-FFF2-40B4-BE49-F238E27FC236}">
                <a16:creationId xmlns:a16="http://schemas.microsoft.com/office/drawing/2014/main" id="{73B86BB9-C350-4C4D-94C1-93FE305893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0520" y="924560"/>
            <a:ext cx="625558" cy="625558"/>
          </a:xfrm>
          <a:prstGeom prst="rect">
            <a:avLst/>
          </a:prstGeom>
        </p:spPr>
      </p:pic>
      <p:pic>
        <p:nvPicPr>
          <p:cNvPr id="15" name="Graphic 14" descr="Research">
            <a:extLst>
              <a:ext uri="{FF2B5EF4-FFF2-40B4-BE49-F238E27FC236}">
                <a16:creationId xmlns:a16="http://schemas.microsoft.com/office/drawing/2014/main" id="{B621AFF5-782E-7E4C-8E88-7CC88097A0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62661" y="2386285"/>
            <a:ext cx="625558" cy="625558"/>
          </a:xfrm>
          <a:prstGeom prst="rect">
            <a:avLst/>
          </a:prstGeom>
        </p:spPr>
      </p:pic>
      <p:pic>
        <p:nvPicPr>
          <p:cNvPr id="17" name="Graphic 16" descr="Stopwatch">
            <a:extLst>
              <a:ext uri="{FF2B5EF4-FFF2-40B4-BE49-F238E27FC236}">
                <a16:creationId xmlns:a16="http://schemas.microsoft.com/office/drawing/2014/main" id="{7165572D-7516-FE49-BE6F-4146A3A3BC9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00520" y="3822877"/>
            <a:ext cx="625558" cy="625558"/>
          </a:xfrm>
          <a:prstGeom prst="rect">
            <a:avLst/>
          </a:prstGeom>
        </p:spPr>
      </p:pic>
      <p:pic>
        <p:nvPicPr>
          <p:cNvPr id="19" name="Graphic 18" descr="Bullseye">
            <a:extLst>
              <a:ext uri="{FF2B5EF4-FFF2-40B4-BE49-F238E27FC236}">
                <a16:creationId xmlns:a16="http://schemas.microsoft.com/office/drawing/2014/main" id="{34C9DD2C-F7D3-7043-BA7A-C110B8FD7F3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62661" y="5307882"/>
            <a:ext cx="625558" cy="625558"/>
          </a:xfrm>
          <a:prstGeom prst="rect">
            <a:avLst/>
          </a:prstGeom>
        </p:spPr>
      </p:pic>
    </p:spTree>
    <p:extLst>
      <p:ext uri="{BB962C8B-B14F-4D97-AF65-F5344CB8AC3E}">
        <p14:creationId xmlns:p14="http://schemas.microsoft.com/office/powerpoint/2010/main" val="2039250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5ED6-8A79-E645-B47B-7B04F6C0DF18}"/>
              </a:ext>
            </a:extLst>
          </p:cNvPr>
          <p:cNvSpPr>
            <a:spLocks noGrp="1"/>
          </p:cNvSpPr>
          <p:nvPr>
            <p:ph type="title"/>
          </p:nvPr>
        </p:nvSpPr>
        <p:spPr/>
        <p:txBody>
          <a:bodyPr/>
          <a:lstStyle/>
          <a:p>
            <a:r>
              <a:rPr lang="en-US" dirty="0"/>
              <a:t>Infographic #2</a:t>
            </a:r>
          </a:p>
        </p:txBody>
      </p:sp>
      <p:sp>
        <p:nvSpPr>
          <p:cNvPr id="3" name="Date Placeholder 2">
            <a:extLst>
              <a:ext uri="{FF2B5EF4-FFF2-40B4-BE49-F238E27FC236}">
                <a16:creationId xmlns:a16="http://schemas.microsoft.com/office/drawing/2014/main" id="{C72D9FC8-7D5C-4C13-9680-DEEF4BA4A0E8}"/>
              </a:ext>
            </a:extLst>
          </p:cNvPr>
          <p:cNvSpPr>
            <a:spLocks noGrp="1"/>
          </p:cNvSpPr>
          <p:nvPr>
            <p:ph type="dt" sz="half" idx="10"/>
          </p:nvPr>
        </p:nvSpPr>
        <p:spPr/>
        <p:txBody>
          <a:bodyPr/>
          <a:lstStyle/>
          <a:p>
            <a:r>
              <a:rPr lang="en-US"/>
              <a:t>Date</a:t>
            </a:r>
            <a:endParaRPr lang="en-GB"/>
          </a:p>
        </p:txBody>
      </p:sp>
      <p:sp>
        <p:nvSpPr>
          <p:cNvPr id="15" name="Footer Placeholder 14">
            <a:extLst>
              <a:ext uri="{FF2B5EF4-FFF2-40B4-BE49-F238E27FC236}">
                <a16:creationId xmlns:a16="http://schemas.microsoft.com/office/drawing/2014/main" id="{49D296A0-24AD-4F72-AC1D-E235C088766C}"/>
              </a:ext>
            </a:extLst>
          </p:cNvPr>
          <p:cNvSpPr>
            <a:spLocks noGrp="1"/>
          </p:cNvSpPr>
          <p:nvPr>
            <p:ph type="ftr" sz="quarter" idx="11"/>
          </p:nvPr>
        </p:nvSpPr>
        <p:spPr/>
        <p:txBody>
          <a:bodyPr/>
          <a:lstStyle/>
          <a:p>
            <a:r>
              <a:rPr lang="en-GB"/>
              <a:t>Your Footer Here</a:t>
            </a:r>
          </a:p>
        </p:txBody>
      </p:sp>
      <p:sp>
        <p:nvSpPr>
          <p:cNvPr id="17" name="Slide Number Placeholder 16">
            <a:extLst>
              <a:ext uri="{FF2B5EF4-FFF2-40B4-BE49-F238E27FC236}">
                <a16:creationId xmlns:a16="http://schemas.microsoft.com/office/drawing/2014/main" id="{1B6329E2-6954-4E0D-AED6-F7E3ABBB0222}"/>
              </a:ext>
            </a:extLst>
          </p:cNvPr>
          <p:cNvSpPr>
            <a:spLocks noGrp="1"/>
          </p:cNvSpPr>
          <p:nvPr>
            <p:ph type="sldNum" sz="quarter" idx="12"/>
          </p:nvPr>
        </p:nvSpPr>
        <p:spPr/>
        <p:txBody>
          <a:bodyPr/>
          <a:lstStyle/>
          <a:p>
            <a:fld id="{CE7809C5-EAA0-BC41-804F-8C0058248A03}" type="slidenum">
              <a:rPr lang="en-GB" smtClean="0"/>
              <a:t>19</a:t>
            </a:fld>
            <a:endParaRPr lang="en-GB"/>
          </a:p>
        </p:txBody>
      </p:sp>
      <p:sp>
        <p:nvSpPr>
          <p:cNvPr id="4" name="Text Placeholder 3">
            <a:extLst>
              <a:ext uri="{FF2B5EF4-FFF2-40B4-BE49-F238E27FC236}">
                <a16:creationId xmlns:a16="http://schemas.microsoft.com/office/drawing/2014/main" id="{603D1331-4A87-A945-8322-E7472400E0F9}"/>
              </a:ext>
            </a:extLst>
          </p:cNvPr>
          <p:cNvSpPr>
            <a:spLocks noGrp="1"/>
          </p:cNvSpPr>
          <p:nvPr>
            <p:ph type="body" sz="quarter" idx="27"/>
          </p:nvPr>
        </p:nvSpPr>
        <p:spPr/>
        <p:txBody>
          <a:bodyPr/>
          <a:lstStyle/>
          <a:p>
            <a:r>
              <a:rPr lang="en-US" dirty="0"/>
              <a:t>LOREM IPSUM</a:t>
            </a:r>
          </a:p>
        </p:txBody>
      </p:sp>
      <p:sp>
        <p:nvSpPr>
          <p:cNvPr id="5" name="Text Placeholder 4">
            <a:extLst>
              <a:ext uri="{FF2B5EF4-FFF2-40B4-BE49-F238E27FC236}">
                <a16:creationId xmlns:a16="http://schemas.microsoft.com/office/drawing/2014/main" id="{264F21FF-A466-D349-B187-DF4A8AC4CC2B}"/>
              </a:ext>
            </a:extLst>
          </p:cNvPr>
          <p:cNvSpPr>
            <a:spLocks noGrp="1"/>
          </p:cNvSpPr>
          <p:nvPr>
            <p:ph type="body" sz="quarter" idx="28"/>
          </p:nvPr>
        </p:nvSpPr>
        <p:spPr/>
        <p:txBody>
          <a:bodyPr/>
          <a:lstStyle/>
          <a:p>
            <a:r>
              <a:rPr lang="en-US" dirty="0"/>
              <a:t>LOREM IPSUM</a:t>
            </a:r>
          </a:p>
        </p:txBody>
      </p:sp>
      <p:sp>
        <p:nvSpPr>
          <p:cNvPr id="6" name="Text Placeholder 5">
            <a:extLst>
              <a:ext uri="{FF2B5EF4-FFF2-40B4-BE49-F238E27FC236}">
                <a16:creationId xmlns:a16="http://schemas.microsoft.com/office/drawing/2014/main" id="{ECFAA120-248B-504D-81E9-CA4D091DEC4D}"/>
              </a:ext>
            </a:extLst>
          </p:cNvPr>
          <p:cNvSpPr>
            <a:spLocks noGrp="1"/>
          </p:cNvSpPr>
          <p:nvPr>
            <p:ph type="body" sz="quarter" idx="29"/>
          </p:nvPr>
        </p:nvSpPr>
        <p:spPr/>
        <p:txBody>
          <a:bodyPr/>
          <a:lstStyle/>
          <a:p>
            <a:r>
              <a:rPr lang="en-US" dirty="0"/>
              <a:t>LOREM IPSUM</a:t>
            </a:r>
          </a:p>
        </p:txBody>
      </p:sp>
      <p:sp>
        <p:nvSpPr>
          <p:cNvPr id="7" name="Text Placeholder 6">
            <a:extLst>
              <a:ext uri="{FF2B5EF4-FFF2-40B4-BE49-F238E27FC236}">
                <a16:creationId xmlns:a16="http://schemas.microsoft.com/office/drawing/2014/main" id="{F2DC49BF-28B0-884F-BABD-CAF08448C532}"/>
              </a:ext>
            </a:extLst>
          </p:cNvPr>
          <p:cNvSpPr>
            <a:spLocks noGrp="1"/>
          </p:cNvSpPr>
          <p:nvPr>
            <p:ph type="body" sz="quarter" idx="30"/>
          </p:nvPr>
        </p:nvSpPr>
        <p:spPr/>
        <p:txBody>
          <a:bodyPr/>
          <a:lstStyle/>
          <a:p>
            <a:r>
              <a:rPr lang="en-US" dirty="0"/>
              <a:t>LOREM IPSUM</a:t>
            </a:r>
          </a:p>
        </p:txBody>
      </p:sp>
      <p:sp>
        <p:nvSpPr>
          <p:cNvPr id="8" name="Text Placeholder 7">
            <a:extLst>
              <a:ext uri="{FF2B5EF4-FFF2-40B4-BE49-F238E27FC236}">
                <a16:creationId xmlns:a16="http://schemas.microsoft.com/office/drawing/2014/main" id="{75DE3414-40FF-234F-8D4D-4BED1A362195}"/>
              </a:ext>
            </a:extLst>
          </p:cNvPr>
          <p:cNvSpPr>
            <a:spLocks noGrp="1"/>
          </p:cNvSpPr>
          <p:nvPr>
            <p:ph type="body" sz="quarter" idx="31"/>
          </p:nvPr>
        </p:nvSpPr>
        <p:spPr/>
        <p:txBody>
          <a:bodyPr/>
          <a:lstStyle/>
          <a:p>
            <a:r>
              <a:rPr lang="en-US" dirty="0"/>
              <a:t>LOREM IPSUM</a:t>
            </a:r>
          </a:p>
        </p:txBody>
      </p:sp>
      <p:grpSp>
        <p:nvGrpSpPr>
          <p:cNvPr id="9" name="Group 8">
            <a:extLst>
              <a:ext uri="{FF2B5EF4-FFF2-40B4-BE49-F238E27FC236}">
                <a16:creationId xmlns:a16="http://schemas.microsoft.com/office/drawing/2014/main" id="{1F2BBE45-C430-EE4D-8BA6-328DAB7C2848}"/>
              </a:ext>
            </a:extLst>
          </p:cNvPr>
          <p:cNvGrpSpPr/>
          <p:nvPr/>
        </p:nvGrpSpPr>
        <p:grpSpPr>
          <a:xfrm>
            <a:off x="9712038" y="1623343"/>
            <a:ext cx="1641762" cy="4606785"/>
            <a:chOff x="8921977" y="1377757"/>
            <a:chExt cx="2926080" cy="1171707"/>
          </a:xfrm>
        </p:grpSpPr>
        <p:sp>
          <p:nvSpPr>
            <p:cNvPr id="10" name="TextBox 9">
              <a:extLst>
                <a:ext uri="{FF2B5EF4-FFF2-40B4-BE49-F238E27FC236}">
                  <a16:creationId xmlns:a16="http://schemas.microsoft.com/office/drawing/2014/main" id="{EDE87E9C-9CC9-F14E-BA74-0E52B27A7363}"/>
                </a:ext>
              </a:extLst>
            </p:cNvPr>
            <p:cNvSpPr txBox="1"/>
            <p:nvPr/>
          </p:nvSpPr>
          <p:spPr>
            <a:xfrm>
              <a:off x="8921977" y="1377757"/>
              <a:ext cx="2926080" cy="211359"/>
            </a:xfrm>
            <a:prstGeom prst="rect">
              <a:avLst/>
            </a:prstGeom>
            <a:noFill/>
          </p:spPr>
          <p:txBody>
            <a:bodyPr wrap="square" lIns="0" rIns="0" rtlCol="0" anchor="b">
              <a:spAutoFit/>
            </a:bodyPr>
            <a:lstStyle/>
            <a:p>
              <a:r>
                <a:rPr lang="en-US" sz="2400" b="1" noProof="1"/>
                <a:t>Lorem Ipsum</a:t>
              </a:r>
            </a:p>
          </p:txBody>
        </p:sp>
        <p:sp>
          <p:nvSpPr>
            <p:cNvPr id="11" name="TextBox 10">
              <a:extLst>
                <a:ext uri="{FF2B5EF4-FFF2-40B4-BE49-F238E27FC236}">
                  <a16:creationId xmlns:a16="http://schemas.microsoft.com/office/drawing/2014/main" id="{40356FE3-62AA-AC40-ABB6-5537ED716905}"/>
                </a:ext>
              </a:extLst>
            </p:cNvPr>
            <p:cNvSpPr txBox="1"/>
            <p:nvPr/>
          </p:nvSpPr>
          <p:spPr>
            <a:xfrm>
              <a:off x="8921977" y="1586607"/>
              <a:ext cx="2737679" cy="962857"/>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consectetur adipiscing elit. Sed tempus, lacus in dictum efficitur, dolor nisl dapibus turpis, nec dignissim lectus ipsum vitae velit. Praesent ac nunc id ligula bibendum tincidunt. Fusce molestie blandit elit, eu feugiat nisi cursus nec. Donec sed elementum eros. In posuere dui sed urna ullamcorper pellentesque at at odio. Interdum et malesuada fames ac ante ipsum primis in faucibus. Proin a mi dui. </a:t>
              </a:r>
            </a:p>
          </p:txBody>
        </p:sp>
      </p:grpSp>
      <p:grpSp>
        <p:nvGrpSpPr>
          <p:cNvPr id="12" name="Group 11">
            <a:extLst>
              <a:ext uri="{FF2B5EF4-FFF2-40B4-BE49-F238E27FC236}">
                <a16:creationId xmlns:a16="http://schemas.microsoft.com/office/drawing/2014/main" id="{D095D3D1-ED8F-DD43-A75D-C575A2EF410F}"/>
              </a:ext>
            </a:extLst>
          </p:cNvPr>
          <p:cNvGrpSpPr/>
          <p:nvPr/>
        </p:nvGrpSpPr>
        <p:grpSpPr>
          <a:xfrm>
            <a:off x="1075601" y="1623343"/>
            <a:ext cx="1641762" cy="4606785"/>
            <a:chOff x="8921977" y="1377757"/>
            <a:chExt cx="2926080" cy="1171707"/>
          </a:xfrm>
        </p:grpSpPr>
        <p:sp>
          <p:nvSpPr>
            <p:cNvPr id="13" name="TextBox 12">
              <a:extLst>
                <a:ext uri="{FF2B5EF4-FFF2-40B4-BE49-F238E27FC236}">
                  <a16:creationId xmlns:a16="http://schemas.microsoft.com/office/drawing/2014/main" id="{3896E601-7185-024A-A99A-B292389B4F2D}"/>
                </a:ext>
              </a:extLst>
            </p:cNvPr>
            <p:cNvSpPr txBox="1"/>
            <p:nvPr/>
          </p:nvSpPr>
          <p:spPr>
            <a:xfrm>
              <a:off x="8921977" y="1377757"/>
              <a:ext cx="2926080" cy="211359"/>
            </a:xfrm>
            <a:prstGeom prst="rect">
              <a:avLst/>
            </a:prstGeom>
            <a:noFill/>
          </p:spPr>
          <p:txBody>
            <a:bodyPr wrap="square" lIns="0" rIns="0" rtlCol="0" anchor="b">
              <a:spAutoFit/>
            </a:bodyPr>
            <a:lstStyle/>
            <a:p>
              <a:r>
                <a:rPr lang="en-US" sz="2400" b="1" noProof="1"/>
                <a:t>Lorem Ipsum</a:t>
              </a:r>
            </a:p>
          </p:txBody>
        </p:sp>
        <p:sp>
          <p:nvSpPr>
            <p:cNvPr id="14" name="TextBox 13">
              <a:extLst>
                <a:ext uri="{FF2B5EF4-FFF2-40B4-BE49-F238E27FC236}">
                  <a16:creationId xmlns:a16="http://schemas.microsoft.com/office/drawing/2014/main" id="{C07411EF-9001-134E-8B87-B0C5D6250AB6}"/>
                </a:ext>
              </a:extLst>
            </p:cNvPr>
            <p:cNvSpPr txBox="1"/>
            <p:nvPr/>
          </p:nvSpPr>
          <p:spPr>
            <a:xfrm>
              <a:off x="8921977" y="1586607"/>
              <a:ext cx="2737679" cy="962857"/>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consectetur adipiscing elit. Sed tempus, lacus in dictum efficitur, dolor nisl dapibus turpis, nec dignissim lectus ipsum vitae velit. Praesent ac nunc id ligula bibendum tincidunt. Fusce molestie blandit elit, eu feugiat nisi cursus nec. Donec sed elementum eros. In posuere dui sed urna ullamcorper pellentesque at at odio. Interdum et malesuada fames ac ante ipsum primis in faucibus. Proin a mi dui. </a:t>
              </a:r>
            </a:p>
          </p:txBody>
        </p:sp>
      </p:grpSp>
      <p:pic>
        <p:nvPicPr>
          <p:cNvPr id="16" name="Graphic 15" descr="Lightbulb">
            <a:extLst>
              <a:ext uri="{FF2B5EF4-FFF2-40B4-BE49-F238E27FC236}">
                <a16:creationId xmlns:a16="http://schemas.microsoft.com/office/drawing/2014/main" id="{46549B54-EB3F-2744-9217-1359DAA9A3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4369" y="3783074"/>
            <a:ext cx="502726" cy="502726"/>
          </a:xfrm>
          <a:prstGeom prst="rect">
            <a:avLst/>
          </a:prstGeom>
        </p:spPr>
      </p:pic>
      <p:pic>
        <p:nvPicPr>
          <p:cNvPr id="18" name="Graphic 17" descr="Research">
            <a:extLst>
              <a:ext uri="{FF2B5EF4-FFF2-40B4-BE49-F238E27FC236}">
                <a16:creationId xmlns:a16="http://schemas.microsoft.com/office/drawing/2014/main" id="{B6B77478-D9ED-A745-888E-F0C82C884A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54007" y="3215511"/>
            <a:ext cx="502726" cy="502726"/>
          </a:xfrm>
          <a:prstGeom prst="rect">
            <a:avLst/>
          </a:prstGeom>
        </p:spPr>
      </p:pic>
      <p:pic>
        <p:nvPicPr>
          <p:cNvPr id="20" name="Graphic 19" descr="Gears">
            <a:extLst>
              <a:ext uri="{FF2B5EF4-FFF2-40B4-BE49-F238E27FC236}">
                <a16:creationId xmlns:a16="http://schemas.microsoft.com/office/drawing/2014/main" id="{B264F40E-B725-A544-927F-353A7C5A07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99343" y="3239754"/>
            <a:ext cx="502726" cy="502726"/>
          </a:xfrm>
          <a:prstGeom prst="rect">
            <a:avLst/>
          </a:prstGeom>
        </p:spPr>
      </p:pic>
      <p:pic>
        <p:nvPicPr>
          <p:cNvPr id="22" name="Graphic 21" descr="Bullseye">
            <a:extLst>
              <a:ext uri="{FF2B5EF4-FFF2-40B4-BE49-F238E27FC236}">
                <a16:creationId xmlns:a16="http://schemas.microsoft.com/office/drawing/2014/main" id="{CC5E7DC3-746A-5644-9906-2082BBA917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93151" y="3742480"/>
            <a:ext cx="502726" cy="502726"/>
          </a:xfrm>
          <a:prstGeom prst="rect">
            <a:avLst/>
          </a:prstGeom>
        </p:spPr>
      </p:pic>
      <p:pic>
        <p:nvPicPr>
          <p:cNvPr id="24" name="Graphic 23" descr="Stopwatch">
            <a:extLst>
              <a:ext uri="{FF2B5EF4-FFF2-40B4-BE49-F238E27FC236}">
                <a16:creationId xmlns:a16="http://schemas.microsoft.com/office/drawing/2014/main" id="{45ECA681-30FD-8C40-8BEC-263C01B24DF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21933" y="3742480"/>
            <a:ext cx="502726" cy="502726"/>
          </a:xfrm>
          <a:prstGeom prst="rect">
            <a:avLst/>
          </a:prstGeom>
        </p:spPr>
      </p:pic>
    </p:spTree>
    <p:extLst>
      <p:ext uri="{BB962C8B-B14F-4D97-AF65-F5344CB8AC3E}">
        <p14:creationId xmlns:p14="http://schemas.microsoft.com/office/powerpoint/2010/main" val="42675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0B1EE2-6094-4627-A205-B1F3DA10CBD3}"/>
              </a:ext>
            </a:extLst>
          </p:cNvPr>
          <p:cNvSpPr>
            <a:spLocks noGrp="1"/>
          </p:cNvSpPr>
          <p:nvPr>
            <p:ph type="ftr" sz="quarter" idx="11"/>
          </p:nvPr>
        </p:nvSpPr>
        <p:spPr/>
        <p:txBody>
          <a:bodyPr/>
          <a:lstStyle/>
          <a:p>
            <a:r>
              <a:rPr lang="en-GB"/>
              <a:t>Your Footer Here</a:t>
            </a:r>
          </a:p>
        </p:txBody>
      </p:sp>
      <p:sp>
        <p:nvSpPr>
          <p:cNvPr id="2" name="Title 1">
            <a:extLst>
              <a:ext uri="{FF2B5EF4-FFF2-40B4-BE49-F238E27FC236}">
                <a16:creationId xmlns:a16="http://schemas.microsoft.com/office/drawing/2014/main" id="{A4DFFF55-9A94-3D4C-9543-7B652BA5FFDD}"/>
              </a:ext>
            </a:extLst>
          </p:cNvPr>
          <p:cNvSpPr>
            <a:spLocks noGrp="1"/>
          </p:cNvSpPr>
          <p:nvPr>
            <p:ph type="title"/>
          </p:nvPr>
        </p:nvSpPr>
        <p:spPr/>
        <p:txBody>
          <a:bodyPr/>
          <a:lstStyle/>
          <a:p>
            <a:r>
              <a:rPr lang="en-US" dirty="0"/>
              <a:t>Title of your Section</a:t>
            </a:r>
            <a:endParaRPr lang="en-GB" dirty="0"/>
          </a:p>
        </p:txBody>
      </p:sp>
      <p:sp>
        <p:nvSpPr>
          <p:cNvPr id="3" name="Text Placeholder 2">
            <a:extLst>
              <a:ext uri="{FF2B5EF4-FFF2-40B4-BE49-F238E27FC236}">
                <a16:creationId xmlns:a16="http://schemas.microsoft.com/office/drawing/2014/main" id="{50868CDA-BBB9-6B4F-B63F-6FEE61373946}"/>
              </a:ext>
            </a:extLst>
          </p:cNvPr>
          <p:cNvSpPr>
            <a:spLocks noGrp="1"/>
          </p:cNvSpPr>
          <p:nvPr>
            <p:ph type="body" idx="1"/>
          </p:nvPr>
        </p:nvSpPr>
        <p:spPr/>
        <p:txBody>
          <a:bodyPr/>
          <a:lstStyle/>
          <a:p>
            <a:r>
              <a:rPr lang="en-US" noProof="1"/>
              <a:t>Lorem ipsum dolor sit amet, consectetur adipiscing elit. </a:t>
            </a:r>
          </a:p>
        </p:txBody>
      </p:sp>
      <p:sp>
        <p:nvSpPr>
          <p:cNvPr id="6" name="Picture Placeholder 5">
            <a:extLst>
              <a:ext uri="{FF2B5EF4-FFF2-40B4-BE49-F238E27FC236}">
                <a16:creationId xmlns:a16="http://schemas.microsoft.com/office/drawing/2014/main" id="{27C9E634-55A1-468C-A00A-979C39B836BB}"/>
              </a:ext>
            </a:extLst>
          </p:cNvPr>
          <p:cNvSpPr>
            <a:spLocks noGrp="1"/>
          </p:cNvSpPr>
          <p:nvPr>
            <p:ph type="pic" sz="quarter" idx="12"/>
          </p:nvPr>
        </p:nvSpPr>
        <p:spPr/>
      </p:sp>
      <p:sp>
        <p:nvSpPr>
          <p:cNvPr id="8" name="Picture Placeholder 7">
            <a:extLst>
              <a:ext uri="{FF2B5EF4-FFF2-40B4-BE49-F238E27FC236}">
                <a16:creationId xmlns:a16="http://schemas.microsoft.com/office/drawing/2014/main" id="{D252270C-0138-4B5F-ADAF-E959978E7D83}"/>
              </a:ext>
            </a:extLst>
          </p:cNvPr>
          <p:cNvSpPr>
            <a:spLocks noGrp="1"/>
          </p:cNvSpPr>
          <p:nvPr>
            <p:ph type="pic" sz="quarter" idx="13"/>
          </p:nvPr>
        </p:nvSpPr>
        <p:spPr/>
      </p:sp>
    </p:spTree>
    <p:extLst>
      <p:ext uri="{BB962C8B-B14F-4D97-AF65-F5344CB8AC3E}">
        <p14:creationId xmlns:p14="http://schemas.microsoft.com/office/powerpoint/2010/main" val="2063391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54A7-8856-B240-8137-7A21BF47302D}"/>
              </a:ext>
            </a:extLst>
          </p:cNvPr>
          <p:cNvSpPr>
            <a:spLocks noGrp="1"/>
          </p:cNvSpPr>
          <p:nvPr>
            <p:ph type="title"/>
          </p:nvPr>
        </p:nvSpPr>
        <p:spPr/>
        <p:txBody>
          <a:bodyPr/>
          <a:lstStyle/>
          <a:p>
            <a:r>
              <a:rPr lang="en-US" dirty="0"/>
              <a:t>Infographic #3</a:t>
            </a:r>
          </a:p>
        </p:txBody>
      </p:sp>
      <p:sp>
        <p:nvSpPr>
          <p:cNvPr id="3" name="Date Placeholder 2">
            <a:extLst>
              <a:ext uri="{FF2B5EF4-FFF2-40B4-BE49-F238E27FC236}">
                <a16:creationId xmlns:a16="http://schemas.microsoft.com/office/drawing/2014/main" id="{A8B9818A-A21D-47B8-A020-14D41DCBA4EA}"/>
              </a:ext>
            </a:extLst>
          </p:cNvPr>
          <p:cNvSpPr>
            <a:spLocks noGrp="1"/>
          </p:cNvSpPr>
          <p:nvPr>
            <p:ph type="dt" sz="half" idx="10"/>
          </p:nvPr>
        </p:nvSpPr>
        <p:spPr/>
        <p:txBody>
          <a:bodyPr/>
          <a:lstStyle/>
          <a:p>
            <a:r>
              <a:rPr lang="en-US"/>
              <a:t>Date</a:t>
            </a:r>
            <a:endParaRPr lang="en-GB"/>
          </a:p>
        </p:txBody>
      </p:sp>
      <p:sp>
        <p:nvSpPr>
          <p:cNvPr id="21" name="Footer Placeholder 20">
            <a:extLst>
              <a:ext uri="{FF2B5EF4-FFF2-40B4-BE49-F238E27FC236}">
                <a16:creationId xmlns:a16="http://schemas.microsoft.com/office/drawing/2014/main" id="{9826EADD-3F4F-47F8-8433-6335D6904A00}"/>
              </a:ext>
            </a:extLst>
          </p:cNvPr>
          <p:cNvSpPr>
            <a:spLocks noGrp="1"/>
          </p:cNvSpPr>
          <p:nvPr>
            <p:ph type="ftr" sz="quarter" idx="11"/>
          </p:nvPr>
        </p:nvSpPr>
        <p:spPr/>
        <p:txBody>
          <a:bodyPr/>
          <a:lstStyle/>
          <a:p>
            <a:r>
              <a:rPr lang="en-GB"/>
              <a:t>Your Footer Here</a:t>
            </a:r>
          </a:p>
        </p:txBody>
      </p:sp>
      <p:sp>
        <p:nvSpPr>
          <p:cNvPr id="22" name="Slide Number Placeholder 21">
            <a:extLst>
              <a:ext uri="{FF2B5EF4-FFF2-40B4-BE49-F238E27FC236}">
                <a16:creationId xmlns:a16="http://schemas.microsoft.com/office/drawing/2014/main" id="{319B00B9-CA7F-46ED-BAA4-49A60938C2D2}"/>
              </a:ext>
            </a:extLst>
          </p:cNvPr>
          <p:cNvSpPr>
            <a:spLocks noGrp="1"/>
          </p:cNvSpPr>
          <p:nvPr>
            <p:ph type="sldNum" sz="quarter" idx="12"/>
          </p:nvPr>
        </p:nvSpPr>
        <p:spPr/>
        <p:txBody>
          <a:bodyPr/>
          <a:lstStyle/>
          <a:p>
            <a:fld id="{CE7809C5-EAA0-BC41-804F-8C0058248A03}" type="slidenum">
              <a:rPr lang="en-GB" smtClean="0"/>
              <a:t>20</a:t>
            </a:fld>
            <a:endParaRPr lang="en-GB"/>
          </a:p>
        </p:txBody>
      </p:sp>
      <p:sp>
        <p:nvSpPr>
          <p:cNvPr id="4" name="Text Placeholder 3">
            <a:extLst>
              <a:ext uri="{FF2B5EF4-FFF2-40B4-BE49-F238E27FC236}">
                <a16:creationId xmlns:a16="http://schemas.microsoft.com/office/drawing/2014/main" id="{B3CA4C9B-E14B-B34A-9682-21D3B2A60687}"/>
              </a:ext>
            </a:extLst>
          </p:cNvPr>
          <p:cNvSpPr>
            <a:spLocks noGrp="1"/>
          </p:cNvSpPr>
          <p:nvPr>
            <p:ph type="body" sz="quarter" idx="27"/>
          </p:nvPr>
        </p:nvSpPr>
        <p:spPr/>
        <p:txBody>
          <a:bodyPr/>
          <a:lstStyle/>
          <a:p>
            <a:r>
              <a:rPr lang="en-US" dirty="0"/>
              <a:t>LOREM IPSUM</a:t>
            </a:r>
          </a:p>
        </p:txBody>
      </p:sp>
      <p:grpSp>
        <p:nvGrpSpPr>
          <p:cNvPr id="5" name="Group 4">
            <a:extLst>
              <a:ext uri="{FF2B5EF4-FFF2-40B4-BE49-F238E27FC236}">
                <a16:creationId xmlns:a16="http://schemas.microsoft.com/office/drawing/2014/main" id="{9697C66C-8AE5-F64B-9218-5B4D660A5EC2}"/>
              </a:ext>
            </a:extLst>
          </p:cNvPr>
          <p:cNvGrpSpPr/>
          <p:nvPr/>
        </p:nvGrpSpPr>
        <p:grpSpPr>
          <a:xfrm>
            <a:off x="8553140" y="1768532"/>
            <a:ext cx="2055477" cy="1659485"/>
            <a:chOff x="8921977" y="1466725"/>
            <a:chExt cx="2926080" cy="1659485"/>
          </a:xfrm>
        </p:grpSpPr>
        <p:sp>
          <p:nvSpPr>
            <p:cNvPr id="6" name="TextBox 5">
              <a:extLst>
                <a:ext uri="{FF2B5EF4-FFF2-40B4-BE49-F238E27FC236}">
                  <a16:creationId xmlns:a16="http://schemas.microsoft.com/office/drawing/2014/main" id="{9DB8B735-70E8-2E42-B4E7-23C1AF341E6E}"/>
                </a:ext>
              </a:extLst>
            </p:cNvPr>
            <p:cNvSpPr txBox="1"/>
            <p:nvPr/>
          </p:nvSpPr>
          <p:spPr>
            <a:xfrm>
              <a:off x="8921977" y="1466725"/>
              <a:ext cx="2926080" cy="461665"/>
            </a:xfrm>
            <a:prstGeom prst="rect">
              <a:avLst/>
            </a:prstGeom>
            <a:noFill/>
          </p:spPr>
          <p:txBody>
            <a:bodyPr wrap="square" lIns="0" rIns="0" rtlCol="0" anchor="b">
              <a:spAutoFit/>
            </a:bodyPr>
            <a:lstStyle/>
            <a:p>
              <a:r>
                <a:rPr lang="en-US" sz="2400" b="1" noProof="1"/>
                <a:t>Lorem Ipsum</a:t>
              </a:r>
            </a:p>
          </p:txBody>
        </p:sp>
        <p:sp>
          <p:nvSpPr>
            <p:cNvPr id="7" name="TextBox 6">
              <a:extLst>
                <a:ext uri="{FF2B5EF4-FFF2-40B4-BE49-F238E27FC236}">
                  <a16:creationId xmlns:a16="http://schemas.microsoft.com/office/drawing/2014/main" id="{64ACA9CF-3925-874E-8DA6-B745A2B9D1DD}"/>
                </a:ext>
              </a:extLst>
            </p:cNvPr>
            <p:cNvSpPr txBox="1"/>
            <p:nvPr/>
          </p:nvSpPr>
          <p:spPr>
            <a:xfrm>
              <a:off x="8921977" y="1925881"/>
              <a:ext cx="2926080" cy="1200329"/>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grpSp>
        <p:nvGrpSpPr>
          <p:cNvPr id="8" name="Group 7">
            <a:extLst>
              <a:ext uri="{FF2B5EF4-FFF2-40B4-BE49-F238E27FC236}">
                <a16:creationId xmlns:a16="http://schemas.microsoft.com/office/drawing/2014/main" id="{DE91FA65-3904-D642-8D94-9EB0EA5536D0}"/>
              </a:ext>
            </a:extLst>
          </p:cNvPr>
          <p:cNvGrpSpPr/>
          <p:nvPr/>
        </p:nvGrpSpPr>
        <p:grpSpPr>
          <a:xfrm>
            <a:off x="8553140" y="4882964"/>
            <a:ext cx="2055477" cy="1659485"/>
            <a:chOff x="8921977" y="1466725"/>
            <a:chExt cx="2926080" cy="1659485"/>
          </a:xfrm>
        </p:grpSpPr>
        <p:sp>
          <p:nvSpPr>
            <p:cNvPr id="9" name="TextBox 8">
              <a:extLst>
                <a:ext uri="{FF2B5EF4-FFF2-40B4-BE49-F238E27FC236}">
                  <a16:creationId xmlns:a16="http://schemas.microsoft.com/office/drawing/2014/main" id="{E6DA4B41-E455-F141-9D7B-FEFF5D7741A9}"/>
                </a:ext>
              </a:extLst>
            </p:cNvPr>
            <p:cNvSpPr txBox="1"/>
            <p:nvPr/>
          </p:nvSpPr>
          <p:spPr>
            <a:xfrm>
              <a:off x="8921977" y="1466725"/>
              <a:ext cx="2926080" cy="461665"/>
            </a:xfrm>
            <a:prstGeom prst="rect">
              <a:avLst/>
            </a:prstGeom>
            <a:noFill/>
          </p:spPr>
          <p:txBody>
            <a:bodyPr wrap="square" lIns="0" rIns="0" rtlCol="0" anchor="b">
              <a:spAutoFit/>
            </a:bodyPr>
            <a:lstStyle/>
            <a:p>
              <a:r>
                <a:rPr lang="en-US" sz="2400" b="1" noProof="1"/>
                <a:t>Lorem Ipsum</a:t>
              </a:r>
            </a:p>
          </p:txBody>
        </p:sp>
        <p:sp>
          <p:nvSpPr>
            <p:cNvPr id="10" name="TextBox 9">
              <a:extLst>
                <a:ext uri="{FF2B5EF4-FFF2-40B4-BE49-F238E27FC236}">
                  <a16:creationId xmlns:a16="http://schemas.microsoft.com/office/drawing/2014/main" id="{B4E4F607-9D39-0048-955F-E73B90FEDE2B}"/>
                </a:ext>
              </a:extLst>
            </p:cNvPr>
            <p:cNvSpPr txBox="1"/>
            <p:nvPr/>
          </p:nvSpPr>
          <p:spPr>
            <a:xfrm>
              <a:off x="8921977" y="1925881"/>
              <a:ext cx="2926080" cy="1200329"/>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grpSp>
        <p:nvGrpSpPr>
          <p:cNvPr id="11" name="Group 10">
            <a:extLst>
              <a:ext uri="{FF2B5EF4-FFF2-40B4-BE49-F238E27FC236}">
                <a16:creationId xmlns:a16="http://schemas.microsoft.com/office/drawing/2014/main" id="{3813432B-145A-7244-AF85-1CE8B4DD2E9B}"/>
              </a:ext>
            </a:extLst>
          </p:cNvPr>
          <p:cNvGrpSpPr/>
          <p:nvPr/>
        </p:nvGrpSpPr>
        <p:grpSpPr>
          <a:xfrm>
            <a:off x="1583383" y="1768532"/>
            <a:ext cx="2054794" cy="1659485"/>
            <a:chOff x="8921977" y="1466725"/>
            <a:chExt cx="2926080" cy="1659485"/>
          </a:xfrm>
        </p:grpSpPr>
        <p:sp>
          <p:nvSpPr>
            <p:cNvPr id="12" name="TextBox 11">
              <a:extLst>
                <a:ext uri="{FF2B5EF4-FFF2-40B4-BE49-F238E27FC236}">
                  <a16:creationId xmlns:a16="http://schemas.microsoft.com/office/drawing/2014/main" id="{B38887E0-F1A5-4F43-96D4-4406C55746DE}"/>
                </a:ext>
              </a:extLst>
            </p:cNvPr>
            <p:cNvSpPr txBox="1"/>
            <p:nvPr/>
          </p:nvSpPr>
          <p:spPr>
            <a:xfrm>
              <a:off x="8921977" y="1466725"/>
              <a:ext cx="2926080" cy="461665"/>
            </a:xfrm>
            <a:prstGeom prst="rect">
              <a:avLst/>
            </a:prstGeom>
            <a:noFill/>
          </p:spPr>
          <p:txBody>
            <a:bodyPr wrap="square" lIns="0" rIns="0" rtlCol="0" anchor="b">
              <a:spAutoFit/>
            </a:bodyPr>
            <a:lstStyle/>
            <a:p>
              <a:pPr algn="r"/>
              <a:r>
                <a:rPr lang="en-US" sz="2400" b="1" noProof="1"/>
                <a:t>Lorem Ipsum</a:t>
              </a:r>
            </a:p>
          </p:txBody>
        </p:sp>
        <p:sp>
          <p:nvSpPr>
            <p:cNvPr id="13" name="TextBox 12">
              <a:extLst>
                <a:ext uri="{FF2B5EF4-FFF2-40B4-BE49-F238E27FC236}">
                  <a16:creationId xmlns:a16="http://schemas.microsoft.com/office/drawing/2014/main" id="{97C7D094-40A3-EB44-A1FA-77E02940E34E}"/>
                </a:ext>
              </a:extLst>
            </p:cNvPr>
            <p:cNvSpPr txBox="1"/>
            <p:nvPr/>
          </p:nvSpPr>
          <p:spPr>
            <a:xfrm>
              <a:off x="8921977" y="1925881"/>
              <a:ext cx="2926080" cy="1200329"/>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grpSp>
        <p:nvGrpSpPr>
          <p:cNvPr id="14" name="Group 13">
            <a:extLst>
              <a:ext uri="{FF2B5EF4-FFF2-40B4-BE49-F238E27FC236}">
                <a16:creationId xmlns:a16="http://schemas.microsoft.com/office/drawing/2014/main" id="{39593FE0-7872-9A48-B6F0-069D612E814A}"/>
              </a:ext>
            </a:extLst>
          </p:cNvPr>
          <p:cNvGrpSpPr/>
          <p:nvPr/>
        </p:nvGrpSpPr>
        <p:grpSpPr>
          <a:xfrm>
            <a:off x="1583383" y="4882964"/>
            <a:ext cx="2054794" cy="1659485"/>
            <a:chOff x="8921977" y="1466725"/>
            <a:chExt cx="2926080" cy="1659485"/>
          </a:xfrm>
        </p:grpSpPr>
        <p:sp>
          <p:nvSpPr>
            <p:cNvPr id="15" name="TextBox 14">
              <a:extLst>
                <a:ext uri="{FF2B5EF4-FFF2-40B4-BE49-F238E27FC236}">
                  <a16:creationId xmlns:a16="http://schemas.microsoft.com/office/drawing/2014/main" id="{931361C5-90FA-114A-9B82-64BF07E59F20}"/>
                </a:ext>
              </a:extLst>
            </p:cNvPr>
            <p:cNvSpPr txBox="1"/>
            <p:nvPr/>
          </p:nvSpPr>
          <p:spPr>
            <a:xfrm>
              <a:off x="8921977" y="1466725"/>
              <a:ext cx="2926080" cy="461665"/>
            </a:xfrm>
            <a:prstGeom prst="rect">
              <a:avLst/>
            </a:prstGeom>
            <a:noFill/>
          </p:spPr>
          <p:txBody>
            <a:bodyPr wrap="square" lIns="0" rIns="0" rtlCol="0" anchor="b">
              <a:spAutoFit/>
            </a:bodyPr>
            <a:lstStyle/>
            <a:p>
              <a:pPr algn="r"/>
              <a:r>
                <a:rPr lang="en-US" sz="2400" b="1" noProof="1"/>
                <a:t>Lorem Ipsum</a:t>
              </a:r>
            </a:p>
          </p:txBody>
        </p:sp>
        <p:sp>
          <p:nvSpPr>
            <p:cNvPr id="16" name="TextBox 15">
              <a:extLst>
                <a:ext uri="{FF2B5EF4-FFF2-40B4-BE49-F238E27FC236}">
                  <a16:creationId xmlns:a16="http://schemas.microsoft.com/office/drawing/2014/main" id="{51AC62E0-8DAE-CD43-83D7-704E50E0A984}"/>
                </a:ext>
              </a:extLst>
            </p:cNvPr>
            <p:cNvSpPr txBox="1"/>
            <p:nvPr/>
          </p:nvSpPr>
          <p:spPr>
            <a:xfrm>
              <a:off x="8921977" y="1925881"/>
              <a:ext cx="2926080" cy="1200329"/>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grpSp>
        <p:nvGrpSpPr>
          <p:cNvPr id="31" name="Graphic 23" descr="Lightbulb">
            <a:extLst>
              <a:ext uri="{FF2B5EF4-FFF2-40B4-BE49-F238E27FC236}">
                <a16:creationId xmlns:a16="http://schemas.microsoft.com/office/drawing/2014/main" id="{66B4CF3B-6F5C-4895-BE72-2BFF32A66458}"/>
              </a:ext>
            </a:extLst>
          </p:cNvPr>
          <p:cNvGrpSpPr/>
          <p:nvPr/>
        </p:nvGrpSpPr>
        <p:grpSpPr>
          <a:xfrm>
            <a:off x="4206603" y="2132999"/>
            <a:ext cx="625558" cy="625558"/>
            <a:chOff x="4206603" y="2132999"/>
            <a:chExt cx="625558" cy="625558"/>
          </a:xfrm>
        </p:grpSpPr>
        <p:sp>
          <p:nvSpPr>
            <p:cNvPr id="32" name="Freeform: Shape 31">
              <a:extLst>
                <a:ext uri="{FF2B5EF4-FFF2-40B4-BE49-F238E27FC236}">
                  <a16:creationId xmlns:a16="http://schemas.microsoft.com/office/drawing/2014/main" id="{04D739FE-9306-49F9-A449-FBEF8E08FDD4}"/>
                </a:ext>
              </a:extLst>
            </p:cNvPr>
            <p:cNvSpPr/>
            <p:nvPr/>
          </p:nvSpPr>
          <p:spPr>
            <a:xfrm>
              <a:off x="4434671" y="2550037"/>
              <a:ext cx="169421" cy="39097"/>
            </a:xfrm>
            <a:custGeom>
              <a:avLst/>
              <a:gdLst>
                <a:gd name="connsiteX0" fmla="*/ 19549 w 169421"/>
                <a:gd name="connsiteY0" fmla="*/ 0 h 39097"/>
                <a:gd name="connsiteX1" fmla="*/ 149873 w 169421"/>
                <a:gd name="connsiteY1" fmla="*/ 0 h 39097"/>
                <a:gd name="connsiteX2" fmla="*/ 169422 w 169421"/>
                <a:gd name="connsiteY2" fmla="*/ 19549 h 39097"/>
                <a:gd name="connsiteX3" fmla="*/ 149873 w 169421"/>
                <a:gd name="connsiteY3" fmla="*/ 39097 h 39097"/>
                <a:gd name="connsiteX4" fmla="*/ 19549 w 169421"/>
                <a:gd name="connsiteY4" fmla="*/ 39097 h 39097"/>
                <a:gd name="connsiteX5" fmla="*/ 0 w 169421"/>
                <a:gd name="connsiteY5" fmla="*/ 19549 h 39097"/>
                <a:gd name="connsiteX6" fmla="*/ 19549 w 169421"/>
                <a:gd name="connsiteY6" fmla="*/ 0 h 3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21" h="39097">
                  <a:moveTo>
                    <a:pt x="19549" y="0"/>
                  </a:moveTo>
                  <a:lnTo>
                    <a:pt x="149873" y="0"/>
                  </a:lnTo>
                  <a:cubicBezTo>
                    <a:pt x="160951" y="0"/>
                    <a:pt x="169422" y="8471"/>
                    <a:pt x="169422" y="19549"/>
                  </a:cubicBezTo>
                  <a:cubicBezTo>
                    <a:pt x="169422" y="30626"/>
                    <a:pt x="160951" y="39097"/>
                    <a:pt x="149873" y="39097"/>
                  </a:cubicBezTo>
                  <a:lnTo>
                    <a:pt x="19549" y="39097"/>
                  </a:lnTo>
                  <a:cubicBezTo>
                    <a:pt x="8471" y="39097"/>
                    <a:pt x="0" y="30626"/>
                    <a:pt x="0" y="19549"/>
                  </a:cubicBezTo>
                  <a:cubicBezTo>
                    <a:pt x="0" y="8471"/>
                    <a:pt x="8471" y="0"/>
                    <a:pt x="19549" y="0"/>
                  </a:cubicBezTo>
                  <a:close/>
                </a:path>
              </a:pathLst>
            </a:custGeom>
            <a:solidFill>
              <a:schemeClr val="accent6"/>
            </a:solidFill>
            <a:ln w="6449"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11ADD33-1A20-47AD-A0E9-C79D8ED3CC33}"/>
                </a:ext>
              </a:extLst>
            </p:cNvPr>
            <p:cNvSpPr/>
            <p:nvPr/>
          </p:nvSpPr>
          <p:spPr>
            <a:xfrm>
              <a:off x="4434671" y="2615199"/>
              <a:ext cx="169421" cy="39097"/>
            </a:xfrm>
            <a:custGeom>
              <a:avLst/>
              <a:gdLst>
                <a:gd name="connsiteX0" fmla="*/ 19549 w 169421"/>
                <a:gd name="connsiteY0" fmla="*/ 0 h 39097"/>
                <a:gd name="connsiteX1" fmla="*/ 149873 w 169421"/>
                <a:gd name="connsiteY1" fmla="*/ 0 h 39097"/>
                <a:gd name="connsiteX2" fmla="*/ 169422 w 169421"/>
                <a:gd name="connsiteY2" fmla="*/ 19549 h 39097"/>
                <a:gd name="connsiteX3" fmla="*/ 149873 w 169421"/>
                <a:gd name="connsiteY3" fmla="*/ 39097 h 39097"/>
                <a:gd name="connsiteX4" fmla="*/ 19549 w 169421"/>
                <a:gd name="connsiteY4" fmla="*/ 39097 h 39097"/>
                <a:gd name="connsiteX5" fmla="*/ 0 w 169421"/>
                <a:gd name="connsiteY5" fmla="*/ 19549 h 39097"/>
                <a:gd name="connsiteX6" fmla="*/ 19549 w 169421"/>
                <a:gd name="connsiteY6" fmla="*/ 0 h 3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21" h="39097">
                  <a:moveTo>
                    <a:pt x="19549" y="0"/>
                  </a:moveTo>
                  <a:lnTo>
                    <a:pt x="149873" y="0"/>
                  </a:lnTo>
                  <a:cubicBezTo>
                    <a:pt x="160951" y="0"/>
                    <a:pt x="169422" y="8471"/>
                    <a:pt x="169422" y="19549"/>
                  </a:cubicBezTo>
                  <a:cubicBezTo>
                    <a:pt x="169422" y="30626"/>
                    <a:pt x="160951" y="39097"/>
                    <a:pt x="149873" y="39097"/>
                  </a:cubicBezTo>
                  <a:lnTo>
                    <a:pt x="19549" y="39097"/>
                  </a:lnTo>
                  <a:cubicBezTo>
                    <a:pt x="8471" y="39097"/>
                    <a:pt x="0" y="30626"/>
                    <a:pt x="0" y="19549"/>
                  </a:cubicBezTo>
                  <a:cubicBezTo>
                    <a:pt x="0" y="8471"/>
                    <a:pt x="8471" y="0"/>
                    <a:pt x="19549" y="0"/>
                  </a:cubicBezTo>
                  <a:close/>
                </a:path>
              </a:pathLst>
            </a:custGeom>
            <a:solidFill>
              <a:schemeClr val="accent6"/>
            </a:solidFill>
            <a:ln w="644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D45750A-4892-464F-B44E-1BF394BC4A4E}"/>
                </a:ext>
              </a:extLst>
            </p:cNvPr>
            <p:cNvSpPr/>
            <p:nvPr/>
          </p:nvSpPr>
          <p:spPr>
            <a:xfrm>
              <a:off x="4477026" y="2680362"/>
              <a:ext cx="84710" cy="39097"/>
            </a:xfrm>
            <a:custGeom>
              <a:avLst/>
              <a:gdLst>
                <a:gd name="connsiteX0" fmla="*/ 0 w 84710"/>
                <a:gd name="connsiteY0" fmla="*/ 0 h 39097"/>
                <a:gd name="connsiteX1" fmla="*/ 42355 w 84710"/>
                <a:gd name="connsiteY1" fmla="*/ 39097 h 39097"/>
                <a:gd name="connsiteX2" fmla="*/ 84711 w 84710"/>
                <a:gd name="connsiteY2" fmla="*/ 0 h 39097"/>
                <a:gd name="connsiteX3" fmla="*/ 0 w 84710"/>
                <a:gd name="connsiteY3" fmla="*/ 0 h 39097"/>
              </a:gdLst>
              <a:ahLst/>
              <a:cxnLst>
                <a:cxn ang="0">
                  <a:pos x="connsiteX0" y="connsiteY0"/>
                </a:cxn>
                <a:cxn ang="0">
                  <a:pos x="connsiteX1" y="connsiteY1"/>
                </a:cxn>
                <a:cxn ang="0">
                  <a:pos x="connsiteX2" y="connsiteY2"/>
                </a:cxn>
                <a:cxn ang="0">
                  <a:pos x="connsiteX3" y="connsiteY3"/>
                </a:cxn>
              </a:cxnLst>
              <a:rect l="l" t="t" r="r" b="b"/>
              <a:pathLst>
                <a:path w="84710" h="39097">
                  <a:moveTo>
                    <a:pt x="0" y="0"/>
                  </a:moveTo>
                  <a:cubicBezTo>
                    <a:pt x="1955" y="22155"/>
                    <a:pt x="20200" y="39097"/>
                    <a:pt x="42355" y="39097"/>
                  </a:cubicBezTo>
                  <a:cubicBezTo>
                    <a:pt x="64511" y="39097"/>
                    <a:pt x="82756" y="22155"/>
                    <a:pt x="84711" y="0"/>
                  </a:cubicBezTo>
                  <a:lnTo>
                    <a:pt x="0" y="0"/>
                  </a:lnTo>
                  <a:close/>
                </a:path>
              </a:pathLst>
            </a:custGeom>
            <a:solidFill>
              <a:schemeClr val="accent6"/>
            </a:solidFill>
            <a:ln w="6449"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2AA61B5-AB83-4729-931E-F95C6F46C2FB}"/>
                </a:ext>
              </a:extLst>
            </p:cNvPr>
            <p:cNvSpPr/>
            <p:nvPr/>
          </p:nvSpPr>
          <p:spPr>
            <a:xfrm>
              <a:off x="4349960" y="2172096"/>
              <a:ext cx="338843" cy="351876"/>
            </a:xfrm>
            <a:custGeom>
              <a:avLst/>
              <a:gdLst>
                <a:gd name="connsiteX0" fmla="*/ 169422 w 338843"/>
                <a:gd name="connsiteY0" fmla="*/ 0 h 351876"/>
                <a:gd name="connsiteX1" fmla="*/ 169422 w 338843"/>
                <a:gd name="connsiteY1" fmla="*/ 0 h 351876"/>
                <a:gd name="connsiteX2" fmla="*/ 169422 w 338843"/>
                <a:gd name="connsiteY2" fmla="*/ 0 h 351876"/>
                <a:gd name="connsiteX3" fmla="*/ 0 w 338843"/>
                <a:gd name="connsiteY3" fmla="*/ 167467 h 351876"/>
                <a:gd name="connsiteX4" fmla="*/ 0 w 338843"/>
                <a:gd name="connsiteY4" fmla="*/ 173332 h 351876"/>
                <a:gd name="connsiteX5" fmla="*/ 11729 w 338843"/>
                <a:gd name="connsiteY5" fmla="*/ 231978 h 351876"/>
                <a:gd name="connsiteX6" fmla="*/ 41052 w 338843"/>
                <a:gd name="connsiteY6" fmla="*/ 280198 h 351876"/>
                <a:gd name="connsiteX7" fmla="*/ 80801 w 338843"/>
                <a:gd name="connsiteY7" fmla="*/ 344709 h 351876"/>
                <a:gd name="connsiteX8" fmla="*/ 92530 w 338843"/>
                <a:gd name="connsiteY8" fmla="*/ 351876 h 351876"/>
                <a:gd name="connsiteX9" fmla="*/ 246313 w 338843"/>
                <a:gd name="connsiteY9" fmla="*/ 351876 h 351876"/>
                <a:gd name="connsiteX10" fmla="*/ 258043 w 338843"/>
                <a:gd name="connsiteY10" fmla="*/ 344709 h 351876"/>
                <a:gd name="connsiteX11" fmla="*/ 297792 w 338843"/>
                <a:gd name="connsiteY11" fmla="*/ 280198 h 351876"/>
                <a:gd name="connsiteX12" fmla="*/ 327115 w 338843"/>
                <a:gd name="connsiteY12" fmla="*/ 231978 h 351876"/>
                <a:gd name="connsiteX13" fmla="*/ 338844 w 338843"/>
                <a:gd name="connsiteY13" fmla="*/ 173332 h 351876"/>
                <a:gd name="connsiteX14" fmla="*/ 338844 w 338843"/>
                <a:gd name="connsiteY14" fmla="*/ 167467 h 351876"/>
                <a:gd name="connsiteX15" fmla="*/ 169422 w 338843"/>
                <a:gd name="connsiteY15" fmla="*/ 0 h 351876"/>
                <a:gd name="connsiteX16" fmla="*/ 299747 w 338843"/>
                <a:gd name="connsiteY16" fmla="*/ 172680 h 351876"/>
                <a:gd name="connsiteX17" fmla="*/ 290624 w 338843"/>
                <a:gd name="connsiteY17" fmla="*/ 218294 h 351876"/>
                <a:gd name="connsiteX18" fmla="*/ 268469 w 338843"/>
                <a:gd name="connsiteY18" fmla="*/ 254133 h 351876"/>
                <a:gd name="connsiteX19" fmla="*/ 230675 w 338843"/>
                <a:gd name="connsiteY19" fmla="*/ 312779 h 351876"/>
                <a:gd name="connsiteX20" fmla="*/ 169422 w 338843"/>
                <a:gd name="connsiteY20" fmla="*/ 312779 h 351876"/>
                <a:gd name="connsiteX21" fmla="*/ 108821 w 338843"/>
                <a:gd name="connsiteY21" fmla="*/ 312779 h 351876"/>
                <a:gd name="connsiteX22" fmla="*/ 71027 w 338843"/>
                <a:gd name="connsiteY22" fmla="*/ 254133 h 351876"/>
                <a:gd name="connsiteX23" fmla="*/ 48872 w 338843"/>
                <a:gd name="connsiteY23" fmla="*/ 218294 h 351876"/>
                <a:gd name="connsiteX24" fmla="*/ 39749 w 338843"/>
                <a:gd name="connsiteY24" fmla="*/ 172680 h 351876"/>
                <a:gd name="connsiteX25" fmla="*/ 39749 w 338843"/>
                <a:gd name="connsiteY25" fmla="*/ 167467 h 351876"/>
                <a:gd name="connsiteX26" fmla="*/ 170074 w 338843"/>
                <a:gd name="connsiteY26" fmla="*/ 38446 h 351876"/>
                <a:gd name="connsiteX27" fmla="*/ 170074 w 338843"/>
                <a:gd name="connsiteY27" fmla="*/ 38446 h 351876"/>
                <a:gd name="connsiteX28" fmla="*/ 170074 w 338843"/>
                <a:gd name="connsiteY28" fmla="*/ 38446 h 351876"/>
                <a:gd name="connsiteX29" fmla="*/ 170074 w 338843"/>
                <a:gd name="connsiteY29" fmla="*/ 38446 h 351876"/>
                <a:gd name="connsiteX30" fmla="*/ 170074 w 338843"/>
                <a:gd name="connsiteY30" fmla="*/ 38446 h 351876"/>
                <a:gd name="connsiteX31" fmla="*/ 170074 w 338843"/>
                <a:gd name="connsiteY31" fmla="*/ 38446 h 351876"/>
                <a:gd name="connsiteX32" fmla="*/ 170074 w 338843"/>
                <a:gd name="connsiteY32" fmla="*/ 38446 h 351876"/>
                <a:gd name="connsiteX33" fmla="*/ 300398 w 338843"/>
                <a:gd name="connsiteY33" fmla="*/ 167467 h 351876"/>
                <a:gd name="connsiteX34" fmla="*/ 300398 w 338843"/>
                <a:gd name="connsiteY34" fmla="*/ 172680 h 351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38843" h="351876">
                  <a:moveTo>
                    <a:pt x="169422" y="0"/>
                  </a:moveTo>
                  <a:cubicBezTo>
                    <a:pt x="169422" y="0"/>
                    <a:pt x="169422" y="0"/>
                    <a:pt x="169422" y="0"/>
                  </a:cubicBezTo>
                  <a:cubicBezTo>
                    <a:pt x="169422" y="0"/>
                    <a:pt x="169422" y="0"/>
                    <a:pt x="169422" y="0"/>
                  </a:cubicBezTo>
                  <a:cubicBezTo>
                    <a:pt x="76892" y="652"/>
                    <a:pt x="1955" y="74937"/>
                    <a:pt x="0" y="167467"/>
                  </a:cubicBezTo>
                  <a:lnTo>
                    <a:pt x="0" y="173332"/>
                  </a:lnTo>
                  <a:cubicBezTo>
                    <a:pt x="652" y="193532"/>
                    <a:pt x="4561" y="213081"/>
                    <a:pt x="11729" y="231978"/>
                  </a:cubicBezTo>
                  <a:cubicBezTo>
                    <a:pt x="18897" y="249572"/>
                    <a:pt x="28671" y="265862"/>
                    <a:pt x="41052" y="280198"/>
                  </a:cubicBezTo>
                  <a:cubicBezTo>
                    <a:pt x="56691" y="297140"/>
                    <a:pt x="73633" y="330373"/>
                    <a:pt x="80801" y="344709"/>
                  </a:cubicBezTo>
                  <a:cubicBezTo>
                    <a:pt x="82756" y="349270"/>
                    <a:pt x="87317" y="351876"/>
                    <a:pt x="92530" y="351876"/>
                  </a:cubicBezTo>
                  <a:lnTo>
                    <a:pt x="246313" y="351876"/>
                  </a:lnTo>
                  <a:cubicBezTo>
                    <a:pt x="251526" y="351876"/>
                    <a:pt x="256088" y="349270"/>
                    <a:pt x="258043" y="344709"/>
                  </a:cubicBezTo>
                  <a:cubicBezTo>
                    <a:pt x="265211" y="330373"/>
                    <a:pt x="282153" y="297140"/>
                    <a:pt x="297792" y="280198"/>
                  </a:cubicBezTo>
                  <a:cubicBezTo>
                    <a:pt x="310173" y="265862"/>
                    <a:pt x="320598" y="249572"/>
                    <a:pt x="327115" y="231978"/>
                  </a:cubicBezTo>
                  <a:cubicBezTo>
                    <a:pt x="334283" y="213081"/>
                    <a:pt x="338192" y="193532"/>
                    <a:pt x="338844" y="173332"/>
                  </a:cubicBezTo>
                  <a:lnTo>
                    <a:pt x="338844" y="167467"/>
                  </a:lnTo>
                  <a:cubicBezTo>
                    <a:pt x="336889" y="74937"/>
                    <a:pt x="261952" y="652"/>
                    <a:pt x="169422" y="0"/>
                  </a:cubicBezTo>
                  <a:close/>
                  <a:moveTo>
                    <a:pt x="299747" y="172680"/>
                  </a:moveTo>
                  <a:cubicBezTo>
                    <a:pt x="299095" y="188319"/>
                    <a:pt x="295837" y="203958"/>
                    <a:pt x="290624" y="218294"/>
                  </a:cubicBezTo>
                  <a:cubicBezTo>
                    <a:pt x="285411" y="231326"/>
                    <a:pt x="278243" y="243707"/>
                    <a:pt x="268469" y="254133"/>
                  </a:cubicBezTo>
                  <a:cubicBezTo>
                    <a:pt x="253481" y="272378"/>
                    <a:pt x="240449" y="291927"/>
                    <a:pt x="230675" y="312779"/>
                  </a:cubicBezTo>
                  <a:lnTo>
                    <a:pt x="169422" y="312779"/>
                  </a:lnTo>
                  <a:lnTo>
                    <a:pt x="108821" y="312779"/>
                  </a:lnTo>
                  <a:cubicBezTo>
                    <a:pt x="98395" y="291927"/>
                    <a:pt x="85363" y="272378"/>
                    <a:pt x="71027" y="254133"/>
                  </a:cubicBezTo>
                  <a:cubicBezTo>
                    <a:pt x="61904" y="243707"/>
                    <a:pt x="54085" y="231326"/>
                    <a:pt x="48872" y="218294"/>
                  </a:cubicBezTo>
                  <a:cubicBezTo>
                    <a:pt x="43007" y="203958"/>
                    <a:pt x="40401" y="188319"/>
                    <a:pt x="39749" y="172680"/>
                  </a:cubicBezTo>
                  <a:lnTo>
                    <a:pt x="39749" y="167467"/>
                  </a:lnTo>
                  <a:cubicBezTo>
                    <a:pt x="41052" y="96440"/>
                    <a:pt x="99047" y="39097"/>
                    <a:pt x="170074" y="38446"/>
                  </a:cubicBezTo>
                  <a:lnTo>
                    <a:pt x="170074" y="38446"/>
                  </a:lnTo>
                  <a:lnTo>
                    <a:pt x="170074" y="38446"/>
                  </a:lnTo>
                  <a:cubicBezTo>
                    <a:pt x="170074" y="38446"/>
                    <a:pt x="170074" y="38446"/>
                    <a:pt x="170074" y="38446"/>
                  </a:cubicBezTo>
                  <a:cubicBezTo>
                    <a:pt x="170074" y="38446"/>
                    <a:pt x="170074" y="38446"/>
                    <a:pt x="170074" y="38446"/>
                  </a:cubicBezTo>
                  <a:lnTo>
                    <a:pt x="170074" y="38446"/>
                  </a:lnTo>
                  <a:lnTo>
                    <a:pt x="170074" y="38446"/>
                  </a:lnTo>
                  <a:cubicBezTo>
                    <a:pt x="241100" y="39097"/>
                    <a:pt x="299095" y="95789"/>
                    <a:pt x="300398" y="167467"/>
                  </a:cubicBezTo>
                  <a:lnTo>
                    <a:pt x="300398" y="172680"/>
                  </a:lnTo>
                  <a:close/>
                </a:path>
              </a:pathLst>
            </a:custGeom>
            <a:solidFill>
              <a:schemeClr val="accent6"/>
            </a:solidFill>
            <a:ln w="6449" cap="flat">
              <a:noFill/>
              <a:prstDash val="solid"/>
              <a:miter/>
            </a:ln>
          </p:spPr>
          <p:txBody>
            <a:bodyPr rtlCol="0" anchor="ctr"/>
            <a:lstStyle/>
            <a:p>
              <a:endParaRPr lang="en-US"/>
            </a:p>
          </p:txBody>
        </p:sp>
      </p:grpSp>
      <p:grpSp>
        <p:nvGrpSpPr>
          <p:cNvPr id="36" name="Graphic 27" descr="Stopwatch">
            <a:extLst>
              <a:ext uri="{FF2B5EF4-FFF2-40B4-BE49-F238E27FC236}">
                <a16:creationId xmlns:a16="http://schemas.microsoft.com/office/drawing/2014/main" id="{90630C7D-6070-41C1-B7A2-222E1DD2861D}"/>
              </a:ext>
            </a:extLst>
          </p:cNvPr>
          <p:cNvGrpSpPr/>
          <p:nvPr/>
        </p:nvGrpSpPr>
        <p:grpSpPr>
          <a:xfrm>
            <a:off x="7355092" y="5281487"/>
            <a:ext cx="625558" cy="625558"/>
            <a:chOff x="7355092" y="5281487"/>
            <a:chExt cx="625558" cy="625558"/>
          </a:xfrm>
        </p:grpSpPr>
        <p:sp>
          <p:nvSpPr>
            <p:cNvPr id="37" name="Freeform: Shape 36">
              <a:extLst>
                <a:ext uri="{FF2B5EF4-FFF2-40B4-BE49-F238E27FC236}">
                  <a16:creationId xmlns:a16="http://schemas.microsoft.com/office/drawing/2014/main" id="{820265D2-17C8-41CB-91B3-E9BBDB50367A}"/>
                </a:ext>
              </a:extLst>
            </p:cNvPr>
            <p:cNvSpPr/>
            <p:nvPr/>
          </p:nvSpPr>
          <p:spPr>
            <a:xfrm>
              <a:off x="7654838" y="5483490"/>
              <a:ext cx="26064" cy="26064"/>
            </a:xfrm>
            <a:custGeom>
              <a:avLst/>
              <a:gdLst>
                <a:gd name="connsiteX0" fmla="*/ 26065 w 26064"/>
                <a:gd name="connsiteY0" fmla="*/ 13032 h 26064"/>
                <a:gd name="connsiteX1" fmla="*/ 13032 w 26064"/>
                <a:gd name="connsiteY1" fmla="*/ 26065 h 26064"/>
                <a:gd name="connsiteX2" fmla="*/ 0 w 26064"/>
                <a:gd name="connsiteY2" fmla="*/ 13032 h 26064"/>
                <a:gd name="connsiteX3" fmla="*/ 13032 w 26064"/>
                <a:gd name="connsiteY3" fmla="*/ 0 h 26064"/>
                <a:gd name="connsiteX4" fmla="*/ 26065 w 26064"/>
                <a:gd name="connsiteY4" fmla="*/ 13032 h 2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4" h="26064">
                  <a:moveTo>
                    <a:pt x="26065" y="13032"/>
                  </a:moveTo>
                  <a:cubicBezTo>
                    <a:pt x="26065" y="20230"/>
                    <a:pt x="20230" y="26065"/>
                    <a:pt x="13032" y="26065"/>
                  </a:cubicBezTo>
                  <a:cubicBezTo>
                    <a:pt x="5835" y="26065"/>
                    <a:pt x="0" y="20230"/>
                    <a:pt x="0" y="13032"/>
                  </a:cubicBezTo>
                  <a:cubicBezTo>
                    <a:pt x="0" y="5835"/>
                    <a:pt x="5835" y="0"/>
                    <a:pt x="13032" y="0"/>
                  </a:cubicBezTo>
                  <a:cubicBezTo>
                    <a:pt x="20230" y="0"/>
                    <a:pt x="26065" y="5835"/>
                    <a:pt x="26065" y="13032"/>
                  </a:cubicBezTo>
                  <a:close/>
                </a:path>
              </a:pathLst>
            </a:custGeom>
            <a:solidFill>
              <a:schemeClr val="accent6"/>
            </a:solidFill>
            <a:ln w="644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E3A1830-B9A8-4E5D-A63B-1592409E225F}"/>
                </a:ext>
              </a:extLst>
            </p:cNvPr>
            <p:cNvSpPr/>
            <p:nvPr/>
          </p:nvSpPr>
          <p:spPr>
            <a:xfrm>
              <a:off x="7654838" y="5744139"/>
              <a:ext cx="26064" cy="26064"/>
            </a:xfrm>
            <a:custGeom>
              <a:avLst/>
              <a:gdLst>
                <a:gd name="connsiteX0" fmla="*/ 26065 w 26064"/>
                <a:gd name="connsiteY0" fmla="*/ 13032 h 26064"/>
                <a:gd name="connsiteX1" fmla="*/ 13032 w 26064"/>
                <a:gd name="connsiteY1" fmla="*/ 26065 h 26064"/>
                <a:gd name="connsiteX2" fmla="*/ 0 w 26064"/>
                <a:gd name="connsiteY2" fmla="*/ 13032 h 26064"/>
                <a:gd name="connsiteX3" fmla="*/ 13032 w 26064"/>
                <a:gd name="connsiteY3" fmla="*/ 0 h 26064"/>
                <a:gd name="connsiteX4" fmla="*/ 26065 w 26064"/>
                <a:gd name="connsiteY4" fmla="*/ 13032 h 2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4" h="26064">
                  <a:moveTo>
                    <a:pt x="26065" y="13032"/>
                  </a:moveTo>
                  <a:cubicBezTo>
                    <a:pt x="26065" y="20230"/>
                    <a:pt x="20230" y="26065"/>
                    <a:pt x="13032" y="26065"/>
                  </a:cubicBezTo>
                  <a:cubicBezTo>
                    <a:pt x="5835" y="26065"/>
                    <a:pt x="0" y="20230"/>
                    <a:pt x="0" y="13032"/>
                  </a:cubicBezTo>
                  <a:cubicBezTo>
                    <a:pt x="0" y="5835"/>
                    <a:pt x="5835" y="0"/>
                    <a:pt x="13032" y="0"/>
                  </a:cubicBezTo>
                  <a:cubicBezTo>
                    <a:pt x="20230" y="0"/>
                    <a:pt x="26065" y="5835"/>
                    <a:pt x="26065" y="13032"/>
                  </a:cubicBezTo>
                  <a:close/>
                </a:path>
              </a:pathLst>
            </a:custGeom>
            <a:solidFill>
              <a:schemeClr val="accent6"/>
            </a:solidFill>
            <a:ln w="6449"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25885E5-C5A7-43DB-ADF5-5F21B733BCC7}"/>
                </a:ext>
              </a:extLst>
            </p:cNvPr>
            <p:cNvSpPr/>
            <p:nvPr/>
          </p:nvSpPr>
          <p:spPr>
            <a:xfrm>
              <a:off x="7785163" y="5607298"/>
              <a:ext cx="26064" cy="26064"/>
            </a:xfrm>
            <a:custGeom>
              <a:avLst/>
              <a:gdLst>
                <a:gd name="connsiteX0" fmla="*/ 26065 w 26064"/>
                <a:gd name="connsiteY0" fmla="*/ 13032 h 26064"/>
                <a:gd name="connsiteX1" fmla="*/ 13032 w 26064"/>
                <a:gd name="connsiteY1" fmla="*/ 26065 h 26064"/>
                <a:gd name="connsiteX2" fmla="*/ 0 w 26064"/>
                <a:gd name="connsiteY2" fmla="*/ 13032 h 26064"/>
                <a:gd name="connsiteX3" fmla="*/ 13032 w 26064"/>
                <a:gd name="connsiteY3" fmla="*/ 0 h 26064"/>
                <a:gd name="connsiteX4" fmla="*/ 26065 w 26064"/>
                <a:gd name="connsiteY4" fmla="*/ 13032 h 2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4" h="26064">
                  <a:moveTo>
                    <a:pt x="26065" y="13032"/>
                  </a:moveTo>
                  <a:cubicBezTo>
                    <a:pt x="26065" y="20230"/>
                    <a:pt x="20230" y="26065"/>
                    <a:pt x="13032" y="26065"/>
                  </a:cubicBezTo>
                  <a:cubicBezTo>
                    <a:pt x="5835" y="26065"/>
                    <a:pt x="0" y="20230"/>
                    <a:pt x="0" y="13032"/>
                  </a:cubicBezTo>
                  <a:cubicBezTo>
                    <a:pt x="0" y="5835"/>
                    <a:pt x="5835" y="0"/>
                    <a:pt x="13032" y="0"/>
                  </a:cubicBezTo>
                  <a:cubicBezTo>
                    <a:pt x="20230" y="0"/>
                    <a:pt x="26065" y="5835"/>
                    <a:pt x="26065" y="13032"/>
                  </a:cubicBezTo>
                  <a:close/>
                </a:path>
              </a:pathLst>
            </a:custGeom>
            <a:solidFill>
              <a:schemeClr val="accent6"/>
            </a:solidFill>
            <a:ln w="6449"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9EF120A-199F-4729-ADA1-C821928B73EE}"/>
                </a:ext>
              </a:extLst>
            </p:cNvPr>
            <p:cNvSpPr/>
            <p:nvPr/>
          </p:nvSpPr>
          <p:spPr>
            <a:xfrm>
              <a:off x="7524513" y="5607298"/>
              <a:ext cx="26064" cy="26064"/>
            </a:xfrm>
            <a:custGeom>
              <a:avLst/>
              <a:gdLst>
                <a:gd name="connsiteX0" fmla="*/ 26065 w 26064"/>
                <a:gd name="connsiteY0" fmla="*/ 13032 h 26064"/>
                <a:gd name="connsiteX1" fmla="*/ 13032 w 26064"/>
                <a:gd name="connsiteY1" fmla="*/ 26065 h 26064"/>
                <a:gd name="connsiteX2" fmla="*/ 0 w 26064"/>
                <a:gd name="connsiteY2" fmla="*/ 13032 h 26064"/>
                <a:gd name="connsiteX3" fmla="*/ 13032 w 26064"/>
                <a:gd name="connsiteY3" fmla="*/ 0 h 26064"/>
                <a:gd name="connsiteX4" fmla="*/ 26065 w 26064"/>
                <a:gd name="connsiteY4" fmla="*/ 13032 h 2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4" h="26064">
                  <a:moveTo>
                    <a:pt x="26065" y="13032"/>
                  </a:moveTo>
                  <a:cubicBezTo>
                    <a:pt x="26065" y="20230"/>
                    <a:pt x="20230" y="26065"/>
                    <a:pt x="13032" y="26065"/>
                  </a:cubicBezTo>
                  <a:cubicBezTo>
                    <a:pt x="5835" y="26065"/>
                    <a:pt x="0" y="20230"/>
                    <a:pt x="0" y="13032"/>
                  </a:cubicBezTo>
                  <a:cubicBezTo>
                    <a:pt x="0" y="5835"/>
                    <a:pt x="5835" y="0"/>
                    <a:pt x="13032" y="0"/>
                  </a:cubicBezTo>
                  <a:cubicBezTo>
                    <a:pt x="20230" y="0"/>
                    <a:pt x="26065" y="5835"/>
                    <a:pt x="26065" y="13032"/>
                  </a:cubicBezTo>
                  <a:close/>
                </a:path>
              </a:pathLst>
            </a:custGeom>
            <a:solidFill>
              <a:schemeClr val="accent6"/>
            </a:solidFill>
            <a:ln w="6449"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3395E27-F650-45D2-B9B7-E5AC597B2F4E}"/>
                </a:ext>
              </a:extLst>
            </p:cNvPr>
            <p:cNvSpPr/>
            <p:nvPr/>
          </p:nvSpPr>
          <p:spPr>
            <a:xfrm>
              <a:off x="7654838" y="5529103"/>
              <a:ext cx="86665" cy="164860"/>
            </a:xfrm>
            <a:custGeom>
              <a:avLst/>
              <a:gdLst>
                <a:gd name="connsiteX0" fmla="*/ 26065 w 86665"/>
                <a:gd name="connsiteY0" fmla="*/ 0 h 164860"/>
                <a:gd name="connsiteX1" fmla="*/ 0 w 86665"/>
                <a:gd name="connsiteY1" fmla="*/ 0 h 164860"/>
                <a:gd name="connsiteX2" fmla="*/ 0 w 86665"/>
                <a:gd name="connsiteY2" fmla="*/ 91227 h 164860"/>
                <a:gd name="connsiteX3" fmla="*/ 3910 w 86665"/>
                <a:gd name="connsiteY3" fmla="*/ 100350 h 164860"/>
                <a:gd name="connsiteX4" fmla="*/ 68420 w 86665"/>
                <a:gd name="connsiteY4" fmla="*/ 164861 h 164860"/>
                <a:gd name="connsiteX5" fmla="*/ 86666 w 86665"/>
                <a:gd name="connsiteY5" fmla="*/ 146615 h 164860"/>
                <a:gd name="connsiteX6" fmla="*/ 26065 w 86665"/>
                <a:gd name="connsiteY6" fmla="*/ 86014 h 164860"/>
                <a:gd name="connsiteX7" fmla="*/ 26065 w 86665"/>
                <a:gd name="connsiteY7" fmla="*/ 0 h 16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65" h="164860">
                  <a:moveTo>
                    <a:pt x="26065" y="0"/>
                  </a:moveTo>
                  <a:lnTo>
                    <a:pt x="0" y="0"/>
                  </a:lnTo>
                  <a:lnTo>
                    <a:pt x="0" y="91227"/>
                  </a:lnTo>
                  <a:cubicBezTo>
                    <a:pt x="0" y="94485"/>
                    <a:pt x="1303" y="97743"/>
                    <a:pt x="3910" y="100350"/>
                  </a:cubicBezTo>
                  <a:lnTo>
                    <a:pt x="68420" y="164861"/>
                  </a:lnTo>
                  <a:lnTo>
                    <a:pt x="86666" y="146615"/>
                  </a:lnTo>
                  <a:lnTo>
                    <a:pt x="26065" y="86014"/>
                  </a:lnTo>
                  <a:lnTo>
                    <a:pt x="26065" y="0"/>
                  </a:lnTo>
                  <a:close/>
                </a:path>
              </a:pathLst>
            </a:custGeom>
            <a:solidFill>
              <a:schemeClr val="accent6"/>
            </a:solidFill>
            <a:ln w="6449"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1219CC1-03F1-4948-8CAC-C58B8B333866}"/>
                </a:ext>
              </a:extLst>
            </p:cNvPr>
            <p:cNvSpPr/>
            <p:nvPr/>
          </p:nvSpPr>
          <p:spPr>
            <a:xfrm>
              <a:off x="7446518" y="5340133"/>
              <a:ext cx="443491" cy="507910"/>
            </a:xfrm>
            <a:custGeom>
              <a:avLst/>
              <a:gdLst>
                <a:gd name="connsiteX0" fmla="*/ 221353 w 443491"/>
                <a:gd name="connsiteY0" fmla="*/ 469169 h 507910"/>
                <a:gd name="connsiteX1" fmla="*/ 38898 w 443491"/>
                <a:gd name="connsiteY1" fmla="*/ 286714 h 507910"/>
                <a:gd name="connsiteX2" fmla="*/ 221353 w 443491"/>
                <a:gd name="connsiteY2" fmla="*/ 104260 h 507910"/>
                <a:gd name="connsiteX3" fmla="*/ 403807 w 443491"/>
                <a:gd name="connsiteY3" fmla="*/ 286714 h 507910"/>
                <a:gd name="connsiteX4" fmla="*/ 221353 w 443491"/>
                <a:gd name="connsiteY4" fmla="*/ 469169 h 507910"/>
                <a:gd name="connsiteX5" fmla="*/ 221353 w 443491"/>
                <a:gd name="connsiteY5" fmla="*/ 469169 h 507910"/>
                <a:gd name="connsiteX6" fmla="*/ 375787 w 443491"/>
                <a:gd name="connsiteY6" fmla="*/ 127718 h 507910"/>
                <a:gd name="connsiteX7" fmla="*/ 395336 w 443491"/>
                <a:gd name="connsiteY7" fmla="*/ 108169 h 507910"/>
                <a:gd name="connsiteX8" fmla="*/ 394684 w 443491"/>
                <a:gd name="connsiteY8" fmla="*/ 80801 h 507910"/>
                <a:gd name="connsiteX9" fmla="*/ 367316 w 443491"/>
                <a:gd name="connsiteY9" fmla="*/ 80150 h 507910"/>
                <a:gd name="connsiteX10" fmla="*/ 345161 w 443491"/>
                <a:gd name="connsiteY10" fmla="*/ 102956 h 507910"/>
                <a:gd name="connsiteX11" fmla="*/ 240901 w 443491"/>
                <a:gd name="connsiteY11" fmla="*/ 66466 h 507910"/>
                <a:gd name="connsiteX12" fmla="*/ 240901 w 443491"/>
                <a:gd name="connsiteY12" fmla="*/ 39097 h 507910"/>
                <a:gd name="connsiteX13" fmla="*/ 299547 w 443491"/>
                <a:gd name="connsiteY13" fmla="*/ 39097 h 507910"/>
                <a:gd name="connsiteX14" fmla="*/ 299547 w 443491"/>
                <a:gd name="connsiteY14" fmla="*/ 0 h 507910"/>
                <a:gd name="connsiteX15" fmla="*/ 143158 w 443491"/>
                <a:gd name="connsiteY15" fmla="*/ 0 h 507910"/>
                <a:gd name="connsiteX16" fmla="*/ 143158 w 443491"/>
                <a:gd name="connsiteY16" fmla="*/ 39097 h 507910"/>
                <a:gd name="connsiteX17" fmla="*/ 201804 w 443491"/>
                <a:gd name="connsiteY17" fmla="*/ 39097 h 507910"/>
                <a:gd name="connsiteX18" fmla="*/ 201804 w 443491"/>
                <a:gd name="connsiteY18" fmla="*/ 65814 h 507910"/>
                <a:gd name="connsiteX19" fmla="*/ 1756 w 443491"/>
                <a:gd name="connsiteY19" fmla="*/ 258694 h 507910"/>
                <a:gd name="connsiteX20" fmla="*/ 147719 w 443491"/>
                <a:gd name="connsiteY20" fmla="*/ 495233 h 507910"/>
                <a:gd name="connsiteX21" fmla="*/ 410323 w 443491"/>
                <a:gd name="connsiteY21" fmla="*/ 403355 h 507910"/>
                <a:gd name="connsiteX22" fmla="*/ 375787 w 443491"/>
                <a:gd name="connsiteY22" fmla="*/ 127718 h 507910"/>
                <a:gd name="connsiteX23" fmla="*/ 375787 w 443491"/>
                <a:gd name="connsiteY23" fmla="*/ 127718 h 50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43491" h="507910">
                  <a:moveTo>
                    <a:pt x="221353" y="469169"/>
                  </a:moveTo>
                  <a:cubicBezTo>
                    <a:pt x="120351" y="469169"/>
                    <a:pt x="38898" y="387716"/>
                    <a:pt x="38898" y="286714"/>
                  </a:cubicBezTo>
                  <a:cubicBezTo>
                    <a:pt x="38898" y="185713"/>
                    <a:pt x="120351" y="104260"/>
                    <a:pt x="221353" y="104260"/>
                  </a:cubicBezTo>
                  <a:cubicBezTo>
                    <a:pt x="322354" y="104260"/>
                    <a:pt x="403807" y="185713"/>
                    <a:pt x="403807" y="286714"/>
                  </a:cubicBezTo>
                  <a:cubicBezTo>
                    <a:pt x="403807" y="387716"/>
                    <a:pt x="322354" y="469169"/>
                    <a:pt x="221353" y="469169"/>
                  </a:cubicBezTo>
                  <a:lnTo>
                    <a:pt x="221353" y="469169"/>
                  </a:lnTo>
                  <a:close/>
                  <a:moveTo>
                    <a:pt x="375787" y="127718"/>
                  </a:moveTo>
                  <a:lnTo>
                    <a:pt x="395336" y="108169"/>
                  </a:lnTo>
                  <a:cubicBezTo>
                    <a:pt x="402504" y="100350"/>
                    <a:pt x="402504" y="88621"/>
                    <a:pt x="394684" y="80801"/>
                  </a:cubicBezTo>
                  <a:cubicBezTo>
                    <a:pt x="387516" y="73633"/>
                    <a:pt x="375136" y="72982"/>
                    <a:pt x="367316" y="80150"/>
                  </a:cubicBezTo>
                  <a:lnTo>
                    <a:pt x="345161" y="102956"/>
                  </a:lnTo>
                  <a:cubicBezTo>
                    <a:pt x="313883" y="82104"/>
                    <a:pt x="278044" y="69072"/>
                    <a:pt x="240901" y="66466"/>
                  </a:cubicBezTo>
                  <a:lnTo>
                    <a:pt x="240901" y="39097"/>
                  </a:lnTo>
                  <a:lnTo>
                    <a:pt x="299547" y="39097"/>
                  </a:lnTo>
                  <a:lnTo>
                    <a:pt x="299547" y="0"/>
                  </a:lnTo>
                  <a:lnTo>
                    <a:pt x="143158" y="0"/>
                  </a:lnTo>
                  <a:lnTo>
                    <a:pt x="143158" y="39097"/>
                  </a:lnTo>
                  <a:lnTo>
                    <a:pt x="201804" y="39097"/>
                  </a:lnTo>
                  <a:lnTo>
                    <a:pt x="201804" y="65814"/>
                  </a:lnTo>
                  <a:cubicBezTo>
                    <a:pt x="98196" y="74937"/>
                    <a:pt x="14788" y="155086"/>
                    <a:pt x="1756" y="258694"/>
                  </a:cubicBezTo>
                  <a:cubicBezTo>
                    <a:pt x="-11277" y="362302"/>
                    <a:pt x="49324" y="460697"/>
                    <a:pt x="147719" y="495233"/>
                  </a:cubicBezTo>
                  <a:cubicBezTo>
                    <a:pt x="246114" y="529769"/>
                    <a:pt x="354935" y="491975"/>
                    <a:pt x="410323" y="403355"/>
                  </a:cubicBezTo>
                  <a:cubicBezTo>
                    <a:pt x="465711" y="314734"/>
                    <a:pt x="450072" y="200048"/>
                    <a:pt x="375787" y="127718"/>
                  </a:cubicBezTo>
                  <a:lnTo>
                    <a:pt x="375787" y="127718"/>
                  </a:lnTo>
                  <a:close/>
                </a:path>
              </a:pathLst>
            </a:custGeom>
            <a:solidFill>
              <a:schemeClr val="accent6"/>
            </a:solidFill>
            <a:ln w="6449" cap="flat">
              <a:noFill/>
              <a:prstDash val="solid"/>
              <a:miter/>
            </a:ln>
          </p:spPr>
          <p:txBody>
            <a:bodyPr rtlCol="0" anchor="ctr"/>
            <a:lstStyle/>
            <a:p>
              <a:endParaRPr lang="en-US"/>
            </a:p>
          </p:txBody>
        </p:sp>
      </p:grpSp>
      <p:grpSp>
        <p:nvGrpSpPr>
          <p:cNvPr id="43" name="Graphic 25" descr="Research">
            <a:extLst>
              <a:ext uri="{FF2B5EF4-FFF2-40B4-BE49-F238E27FC236}">
                <a16:creationId xmlns:a16="http://schemas.microsoft.com/office/drawing/2014/main" id="{F24FB168-CB0F-403B-91B4-267BC6D76DE3}"/>
              </a:ext>
            </a:extLst>
          </p:cNvPr>
          <p:cNvGrpSpPr/>
          <p:nvPr/>
        </p:nvGrpSpPr>
        <p:grpSpPr>
          <a:xfrm>
            <a:off x="7355092" y="2132999"/>
            <a:ext cx="625558" cy="625558"/>
            <a:chOff x="7355092" y="2132999"/>
            <a:chExt cx="625558" cy="625558"/>
          </a:xfrm>
        </p:grpSpPr>
        <p:sp>
          <p:nvSpPr>
            <p:cNvPr id="44" name="Freeform: Shape 43">
              <a:extLst>
                <a:ext uri="{FF2B5EF4-FFF2-40B4-BE49-F238E27FC236}">
                  <a16:creationId xmlns:a16="http://schemas.microsoft.com/office/drawing/2014/main" id="{1F9F09EE-68DA-47D2-AD0E-AA24C91E45FB}"/>
                </a:ext>
              </a:extLst>
            </p:cNvPr>
            <p:cNvSpPr/>
            <p:nvPr/>
          </p:nvSpPr>
          <p:spPr>
            <a:xfrm>
              <a:off x="7405914" y="2187080"/>
              <a:ext cx="515600" cy="516251"/>
            </a:xfrm>
            <a:custGeom>
              <a:avLst/>
              <a:gdLst>
                <a:gd name="connsiteX0" fmla="*/ 421604 w 515600"/>
                <a:gd name="connsiteY0" fmla="*/ 357093 h 516251"/>
                <a:gd name="connsiteX1" fmla="*/ 381203 w 515600"/>
                <a:gd name="connsiteY1" fmla="*/ 344712 h 516251"/>
                <a:gd name="connsiteX2" fmla="*/ 351880 w 515600"/>
                <a:gd name="connsiteY2" fmla="*/ 316041 h 516251"/>
                <a:gd name="connsiteX3" fmla="*/ 392281 w 515600"/>
                <a:gd name="connsiteY3" fmla="*/ 197445 h 516251"/>
                <a:gd name="connsiteX4" fmla="*/ 196794 w 515600"/>
                <a:gd name="connsiteY4" fmla="*/ 4 h 516251"/>
                <a:gd name="connsiteX5" fmla="*/ 4 w 515600"/>
                <a:gd name="connsiteY5" fmla="*/ 195490 h 516251"/>
                <a:gd name="connsiteX6" fmla="*/ 195490 w 515600"/>
                <a:gd name="connsiteY6" fmla="*/ 392281 h 516251"/>
                <a:gd name="connsiteX7" fmla="*/ 315389 w 515600"/>
                <a:gd name="connsiteY7" fmla="*/ 351880 h 516251"/>
                <a:gd name="connsiteX8" fmla="*/ 344061 w 515600"/>
                <a:gd name="connsiteY8" fmla="*/ 380551 h 516251"/>
                <a:gd name="connsiteX9" fmla="*/ 356441 w 515600"/>
                <a:gd name="connsiteY9" fmla="*/ 421604 h 516251"/>
                <a:gd name="connsiteX10" fmla="*/ 437894 w 515600"/>
                <a:gd name="connsiteY10" fmla="*/ 503057 h 516251"/>
                <a:gd name="connsiteX11" fmla="*/ 502405 w 515600"/>
                <a:gd name="connsiteY11" fmla="*/ 503057 h 516251"/>
                <a:gd name="connsiteX12" fmla="*/ 502405 w 515600"/>
                <a:gd name="connsiteY12" fmla="*/ 438546 h 516251"/>
                <a:gd name="connsiteX13" fmla="*/ 421604 w 515600"/>
                <a:gd name="connsiteY13" fmla="*/ 357093 h 516251"/>
                <a:gd name="connsiteX14" fmla="*/ 196794 w 515600"/>
                <a:gd name="connsiteY14" fmla="*/ 353183 h 516251"/>
                <a:gd name="connsiteX15" fmla="*/ 40404 w 515600"/>
                <a:gd name="connsiteY15" fmla="*/ 196794 h 516251"/>
                <a:gd name="connsiteX16" fmla="*/ 196794 w 515600"/>
                <a:gd name="connsiteY16" fmla="*/ 40404 h 516251"/>
                <a:gd name="connsiteX17" fmla="*/ 353183 w 515600"/>
                <a:gd name="connsiteY17" fmla="*/ 196794 h 516251"/>
                <a:gd name="connsiteX18" fmla="*/ 196794 w 515600"/>
                <a:gd name="connsiteY18" fmla="*/ 353183 h 51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5600" h="516251">
                  <a:moveTo>
                    <a:pt x="421604" y="357093"/>
                  </a:moveTo>
                  <a:cubicBezTo>
                    <a:pt x="411178" y="346667"/>
                    <a:pt x="395539" y="341454"/>
                    <a:pt x="381203" y="344712"/>
                  </a:cubicBezTo>
                  <a:lnTo>
                    <a:pt x="351880" y="316041"/>
                  </a:lnTo>
                  <a:cubicBezTo>
                    <a:pt x="377945" y="282156"/>
                    <a:pt x="392281" y="240452"/>
                    <a:pt x="392281" y="197445"/>
                  </a:cubicBezTo>
                  <a:cubicBezTo>
                    <a:pt x="392932" y="88624"/>
                    <a:pt x="304963" y="655"/>
                    <a:pt x="196794" y="4"/>
                  </a:cubicBezTo>
                  <a:cubicBezTo>
                    <a:pt x="88624" y="-648"/>
                    <a:pt x="655" y="87321"/>
                    <a:pt x="4" y="195490"/>
                  </a:cubicBezTo>
                  <a:cubicBezTo>
                    <a:pt x="-648" y="303660"/>
                    <a:pt x="87321" y="391629"/>
                    <a:pt x="195490" y="392281"/>
                  </a:cubicBezTo>
                  <a:cubicBezTo>
                    <a:pt x="238498" y="392281"/>
                    <a:pt x="280853" y="377945"/>
                    <a:pt x="315389" y="351880"/>
                  </a:cubicBezTo>
                  <a:lnTo>
                    <a:pt x="344061" y="380551"/>
                  </a:lnTo>
                  <a:cubicBezTo>
                    <a:pt x="341454" y="395539"/>
                    <a:pt x="346015" y="410526"/>
                    <a:pt x="356441" y="421604"/>
                  </a:cubicBezTo>
                  <a:lnTo>
                    <a:pt x="437894" y="503057"/>
                  </a:lnTo>
                  <a:cubicBezTo>
                    <a:pt x="455488" y="520650"/>
                    <a:pt x="484811" y="520650"/>
                    <a:pt x="502405" y="503057"/>
                  </a:cubicBezTo>
                  <a:cubicBezTo>
                    <a:pt x="519999" y="485463"/>
                    <a:pt x="519999" y="456140"/>
                    <a:pt x="502405" y="438546"/>
                  </a:cubicBezTo>
                  <a:lnTo>
                    <a:pt x="421604" y="357093"/>
                  </a:lnTo>
                  <a:close/>
                  <a:moveTo>
                    <a:pt x="196794" y="353183"/>
                  </a:moveTo>
                  <a:cubicBezTo>
                    <a:pt x="110128" y="353183"/>
                    <a:pt x="40404" y="283460"/>
                    <a:pt x="40404" y="196794"/>
                  </a:cubicBezTo>
                  <a:cubicBezTo>
                    <a:pt x="40404" y="110128"/>
                    <a:pt x="110128" y="40404"/>
                    <a:pt x="196794" y="40404"/>
                  </a:cubicBezTo>
                  <a:cubicBezTo>
                    <a:pt x="283460" y="40404"/>
                    <a:pt x="353183" y="110128"/>
                    <a:pt x="353183" y="196794"/>
                  </a:cubicBezTo>
                  <a:cubicBezTo>
                    <a:pt x="353183" y="282808"/>
                    <a:pt x="282808" y="353183"/>
                    <a:pt x="196794" y="353183"/>
                  </a:cubicBezTo>
                  <a:close/>
                </a:path>
              </a:pathLst>
            </a:custGeom>
            <a:solidFill>
              <a:schemeClr val="accent6"/>
            </a:solidFill>
            <a:ln w="6449"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4C03270-F09A-4222-95B1-B0A4DF5A0668}"/>
                </a:ext>
              </a:extLst>
            </p:cNvPr>
            <p:cNvSpPr/>
            <p:nvPr/>
          </p:nvSpPr>
          <p:spPr>
            <a:xfrm>
              <a:off x="7462609" y="2283925"/>
              <a:ext cx="280849" cy="206162"/>
            </a:xfrm>
            <a:custGeom>
              <a:avLst/>
              <a:gdLst>
                <a:gd name="connsiteX0" fmla="*/ 280198 w 280849"/>
                <a:gd name="connsiteY0" fmla="*/ 90174 h 206162"/>
                <a:gd name="connsiteX1" fmla="*/ 243055 w 280849"/>
                <a:gd name="connsiteY1" fmla="*/ 90174 h 206162"/>
                <a:gd name="connsiteX2" fmla="*/ 234584 w 280849"/>
                <a:gd name="connsiteY2" fmla="*/ 95387 h 206162"/>
                <a:gd name="connsiteX3" fmla="*/ 209823 w 280849"/>
                <a:gd name="connsiteY3" fmla="*/ 122103 h 206162"/>
                <a:gd name="connsiteX4" fmla="*/ 188971 w 280849"/>
                <a:gd name="connsiteY4" fmla="*/ 49773 h 206162"/>
                <a:gd name="connsiteX5" fmla="*/ 174635 w 280849"/>
                <a:gd name="connsiteY5" fmla="*/ 41954 h 206162"/>
                <a:gd name="connsiteX6" fmla="*/ 166815 w 280849"/>
                <a:gd name="connsiteY6" fmla="*/ 49121 h 206162"/>
                <a:gd name="connsiteX7" fmla="*/ 127718 w 280849"/>
                <a:gd name="connsiteY7" fmla="*/ 152729 h 206162"/>
                <a:gd name="connsiteX8" fmla="*/ 101002 w 280849"/>
                <a:gd name="connsiteY8" fmla="*/ 9372 h 206162"/>
                <a:gd name="connsiteX9" fmla="*/ 87969 w 280849"/>
                <a:gd name="connsiteY9" fmla="*/ 250 h 206162"/>
                <a:gd name="connsiteX10" fmla="*/ 78846 w 280849"/>
                <a:gd name="connsiteY10" fmla="*/ 8069 h 206162"/>
                <a:gd name="connsiteX11" fmla="*/ 50827 w 280849"/>
                <a:gd name="connsiteY11" fmla="*/ 90174 h 206162"/>
                <a:gd name="connsiteX12" fmla="*/ 0 w 280849"/>
                <a:gd name="connsiteY12" fmla="*/ 90174 h 206162"/>
                <a:gd name="connsiteX13" fmla="*/ 0 w 280849"/>
                <a:gd name="connsiteY13" fmla="*/ 116239 h 206162"/>
                <a:gd name="connsiteX14" fmla="*/ 59298 w 280849"/>
                <a:gd name="connsiteY14" fmla="*/ 116239 h 206162"/>
                <a:gd name="connsiteX15" fmla="*/ 70375 w 280849"/>
                <a:gd name="connsiteY15" fmla="*/ 106464 h 206162"/>
                <a:gd name="connsiteX16" fmla="*/ 86666 w 280849"/>
                <a:gd name="connsiteY16" fmla="*/ 56941 h 206162"/>
                <a:gd name="connsiteX17" fmla="*/ 112731 w 280849"/>
                <a:gd name="connsiteY17" fmla="*/ 197040 h 206162"/>
                <a:gd name="connsiteX18" fmla="*/ 123157 w 280849"/>
                <a:gd name="connsiteY18" fmla="*/ 206163 h 206162"/>
                <a:gd name="connsiteX19" fmla="*/ 124460 w 280849"/>
                <a:gd name="connsiteY19" fmla="*/ 206163 h 206162"/>
                <a:gd name="connsiteX20" fmla="*/ 135538 w 280849"/>
                <a:gd name="connsiteY20" fmla="*/ 198995 h 206162"/>
                <a:gd name="connsiteX21" fmla="*/ 177241 w 280849"/>
                <a:gd name="connsiteY21" fmla="*/ 89522 h 206162"/>
                <a:gd name="connsiteX22" fmla="*/ 194184 w 280849"/>
                <a:gd name="connsiteY22" fmla="*/ 148168 h 206162"/>
                <a:gd name="connsiteX23" fmla="*/ 208519 w 280849"/>
                <a:gd name="connsiteY23" fmla="*/ 155988 h 206162"/>
                <a:gd name="connsiteX24" fmla="*/ 213732 w 280849"/>
                <a:gd name="connsiteY24" fmla="*/ 152729 h 206162"/>
                <a:gd name="connsiteX25" fmla="*/ 248920 w 280849"/>
                <a:gd name="connsiteY25" fmla="*/ 116239 h 206162"/>
                <a:gd name="connsiteX26" fmla="*/ 280849 w 280849"/>
                <a:gd name="connsiteY26" fmla="*/ 116239 h 206162"/>
                <a:gd name="connsiteX27" fmla="*/ 280849 w 280849"/>
                <a:gd name="connsiteY27" fmla="*/ 90174 h 206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0849" h="206162">
                  <a:moveTo>
                    <a:pt x="280198" y="90174"/>
                  </a:moveTo>
                  <a:lnTo>
                    <a:pt x="243055" y="90174"/>
                  </a:lnTo>
                  <a:cubicBezTo>
                    <a:pt x="239797" y="90825"/>
                    <a:pt x="236539" y="92780"/>
                    <a:pt x="234584" y="95387"/>
                  </a:cubicBezTo>
                  <a:lnTo>
                    <a:pt x="209823" y="122103"/>
                  </a:lnTo>
                  <a:lnTo>
                    <a:pt x="188971" y="49773"/>
                  </a:lnTo>
                  <a:cubicBezTo>
                    <a:pt x="187016" y="43908"/>
                    <a:pt x="180500" y="39999"/>
                    <a:pt x="174635" y="41954"/>
                  </a:cubicBezTo>
                  <a:cubicBezTo>
                    <a:pt x="171377" y="43257"/>
                    <a:pt x="168119" y="45212"/>
                    <a:pt x="166815" y="49121"/>
                  </a:cubicBezTo>
                  <a:lnTo>
                    <a:pt x="127718" y="152729"/>
                  </a:lnTo>
                  <a:lnTo>
                    <a:pt x="101002" y="9372"/>
                  </a:lnTo>
                  <a:cubicBezTo>
                    <a:pt x="99698" y="2856"/>
                    <a:pt x="93834" y="-1054"/>
                    <a:pt x="87969" y="250"/>
                  </a:cubicBezTo>
                  <a:cubicBezTo>
                    <a:pt x="84059" y="901"/>
                    <a:pt x="80801" y="4159"/>
                    <a:pt x="78846" y="8069"/>
                  </a:cubicBezTo>
                  <a:lnTo>
                    <a:pt x="50827" y="90174"/>
                  </a:lnTo>
                  <a:lnTo>
                    <a:pt x="0" y="90174"/>
                  </a:lnTo>
                  <a:lnTo>
                    <a:pt x="0" y="116239"/>
                  </a:lnTo>
                  <a:lnTo>
                    <a:pt x="59298" y="116239"/>
                  </a:lnTo>
                  <a:cubicBezTo>
                    <a:pt x="64511" y="115587"/>
                    <a:pt x="69072" y="111677"/>
                    <a:pt x="70375" y="106464"/>
                  </a:cubicBezTo>
                  <a:lnTo>
                    <a:pt x="86666" y="56941"/>
                  </a:lnTo>
                  <a:lnTo>
                    <a:pt x="112731" y="197040"/>
                  </a:lnTo>
                  <a:cubicBezTo>
                    <a:pt x="113382" y="202253"/>
                    <a:pt x="117944" y="206163"/>
                    <a:pt x="123157" y="206163"/>
                  </a:cubicBezTo>
                  <a:lnTo>
                    <a:pt x="124460" y="206163"/>
                  </a:lnTo>
                  <a:cubicBezTo>
                    <a:pt x="129021" y="206163"/>
                    <a:pt x="133583" y="203556"/>
                    <a:pt x="135538" y="198995"/>
                  </a:cubicBezTo>
                  <a:lnTo>
                    <a:pt x="177241" y="89522"/>
                  </a:lnTo>
                  <a:lnTo>
                    <a:pt x="194184" y="148168"/>
                  </a:lnTo>
                  <a:cubicBezTo>
                    <a:pt x="196138" y="154033"/>
                    <a:pt x="202003" y="157942"/>
                    <a:pt x="208519" y="155988"/>
                  </a:cubicBezTo>
                  <a:cubicBezTo>
                    <a:pt x="210474" y="155336"/>
                    <a:pt x="212429" y="154033"/>
                    <a:pt x="213732" y="152729"/>
                  </a:cubicBezTo>
                  <a:lnTo>
                    <a:pt x="248920" y="116239"/>
                  </a:lnTo>
                  <a:lnTo>
                    <a:pt x="280849" y="116239"/>
                  </a:lnTo>
                  <a:lnTo>
                    <a:pt x="280849" y="90174"/>
                  </a:lnTo>
                  <a:close/>
                </a:path>
              </a:pathLst>
            </a:custGeom>
            <a:solidFill>
              <a:schemeClr val="accent6"/>
            </a:solidFill>
            <a:ln w="6449" cap="flat">
              <a:noFill/>
              <a:prstDash val="solid"/>
              <a:miter/>
            </a:ln>
          </p:spPr>
          <p:txBody>
            <a:bodyPr rtlCol="0" anchor="ctr"/>
            <a:lstStyle/>
            <a:p>
              <a:endParaRPr lang="en-US"/>
            </a:p>
          </p:txBody>
        </p:sp>
      </p:grpSp>
      <p:grpSp>
        <p:nvGrpSpPr>
          <p:cNvPr id="46" name="Graphic 29" descr="Bullseye">
            <a:extLst>
              <a:ext uri="{FF2B5EF4-FFF2-40B4-BE49-F238E27FC236}">
                <a16:creationId xmlns:a16="http://schemas.microsoft.com/office/drawing/2014/main" id="{A2C6E9A1-682E-43A9-A086-BE6B909E3881}"/>
              </a:ext>
            </a:extLst>
          </p:cNvPr>
          <p:cNvGrpSpPr/>
          <p:nvPr/>
        </p:nvGrpSpPr>
        <p:grpSpPr>
          <a:xfrm>
            <a:off x="4206603" y="5281487"/>
            <a:ext cx="625558" cy="625558"/>
            <a:chOff x="4206603" y="5281487"/>
            <a:chExt cx="625558" cy="625558"/>
          </a:xfrm>
        </p:grpSpPr>
        <p:sp>
          <p:nvSpPr>
            <p:cNvPr id="47" name="Freeform: Shape 46">
              <a:extLst>
                <a:ext uri="{FF2B5EF4-FFF2-40B4-BE49-F238E27FC236}">
                  <a16:creationId xmlns:a16="http://schemas.microsoft.com/office/drawing/2014/main" id="{D3495A42-876A-4358-8B41-14BAED8E949E}"/>
                </a:ext>
              </a:extLst>
            </p:cNvPr>
            <p:cNvSpPr/>
            <p:nvPr/>
          </p:nvSpPr>
          <p:spPr>
            <a:xfrm>
              <a:off x="4443793" y="5336874"/>
              <a:ext cx="332979" cy="332327"/>
            </a:xfrm>
            <a:custGeom>
              <a:avLst/>
              <a:gdLst>
                <a:gd name="connsiteX0" fmla="*/ 274333 w 332979"/>
                <a:gd name="connsiteY0" fmla="*/ 58646 h 332327"/>
                <a:gd name="connsiteX1" fmla="*/ 267817 w 332979"/>
                <a:gd name="connsiteY1" fmla="*/ 0 h 332327"/>
                <a:gd name="connsiteX2" fmla="*/ 196138 w 332979"/>
                <a:gd name="connsiteY2" fmla="*/ 71679 h 332327"/>
                <a:gd name="connsiteX3" fmla="*/ 200048 w 332979"/>
                <a:gd name="connsiteY3" fmla="*/ 105563 h 332327"/>
                <a:gd name="connsiteX4" fmla="*/ 95789 w 332979"/>
                <a:gd name="connsiteY4" fmla="*/ 209823 h 332327"/>
                <a:gd name="connsiteX5" fmla="*/ 65162 w 332979"/>
                <a:gd name="connsiteY5" fmla="*/ 202003 h 332327"/>
                <a:gd name="connsiteX6" fmla="*/ 0 w 332979"/>
                <a:gd name="connsiteY6" fmla="*/ 267165 h 332327"/>
                <a:gd name="connsiteX7" fmla="*/ 65162 w 332979"/>
                <a:gd name="connsiteY7" fmla="*/ 332328 h 332327"/>
                <a:gd name="connsiteX8" fmla="*/ 130325 w 332979"/>
                <a:gd name="connsiteY8" fmla="*/ 267165 h 332327"/>
                <a:gd name="connsiteX9" fmla="*/ 123157 w 332979"/>
                <a:gd name="connsiteY9" fmla="*/ 237191 h 332327"/>
                <a:gd name="connsiteX10" fmla="*/ 227416 w 332979"/>
                <a:gd name="connsiteY10" fmla="*/ 132931 h 332327"/>
                <a:gd name="connsiteX11" fmla="*/ 261301 w 332979"/>
                <a:gd name="connsiteY11" fmla="*/ 136841 h 332327"/>
                <a:gd name="connsiteX12" fmla="*/ 332979 w 332979"/>
                <a:gd name="connsiteY12" fmla="*/ 65162 h 332327"/>
                <a:gd name="connsiteX13" fmla="*/ 274333 w 332979"/>
                <a:gd name="connsiteY13" fmla="*/ 58646 h 33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2979" h="332327">
                  <a:moveTo>
                    <a:pt x="274333" y="58646"/>
                  </a:moveTo>
                  <a:lnTo>
                    <a:pt x="267817" y="0"/>
                  </a:lnTo>
                  <a:lnTo>
                    <a:pt x="196138" y="71679"/>
                  </a:lnTo>
                  <a:lnTo>
                    <a:pt x="200048" y="105563"/>
                  </a:lnTo>
                  <a:lnTo>
                    <a:pt x="95789" y="209823"/>
                  </a:lnTo>
                  <a:cubicBezTo>
                    <a:pt x="86666" y="205261"/>
                    <a:pt x="76240" y="202003"/>
                    <a:pt x="65162" y="202003"/>
                  </a:cubicBezTo>
                  <a:cubicBezTo>
                    <a:pt x="29323" y="202003"/>
                    <a:pt x="0" y="231326"/>
                    <a:pt x="0" y="267165"/>
                  </a:cubicBezTo>
                  <a:cubicBezTo>
                    <a:pt x="0" y="303005"/>
                    <a:pt x="29323" y="332328"/>
                    <a:pt x="65162" y="332328"/>
                  </a:cubicBezTo>
                  <a:cubicBezTo>
                    <a:pt x="101002" y="332328"/>
                    <a:pt x="130325" y="303005"/>
                    <a:pt x="130325" y="267165"/>
                  </a:cubicBezTo>
                  <a:cubicBezTo>
                    <a:pt x="130325" y="256088"/>
                    <a:pt x="127718" y="246313"/>
                    <a:pt x="123157" y="237191"/>
                  </a:cubicBezTo>
                  <a:lnTo>
                    <a:pt x="227416" y="132931"/>
                  </a:lnTo>
                  <a:lnTo>
                    <a:pt x="261301" y="136841"/>
                  </a:lnTo>
                  <a:lnTo>
                    <a:pt x="332979" y="65162"/>
                  </a:lnTo>
                  <a:lnTo>
                    <a:pt x="274333" y="58646"/>
                  </a:lnTo>
                  <a:close/>
                </a:path>
              </a:pathLst>
            </a:custGeom>
            <a:solidFill>
              <a:schemeClr val="accent6"/>
            </a:solidFill>
            <a:ln w="6449"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4D1CF13-C332-44BB-B875-2FE1FB9E9C10}"/>
                </a:ext>
              </a:extLst>
            </p:cNvPr>
            <p:cNvSpPr/>
            <p:nvPr/>
          </p:nvSpPr>
          <p:spPr>
            <a:xfrm>
              <a:off x="4261990" y="5356423"/>
              <a:ext cx="495233" cy="495233"/>
            </a:xfrm>
            <a:custGeom>
              <a:avLst/>
              <a:gdLst>
                <a:gd name="connsiteX0" fmla="*/ 461349 w 495233"/>
                <a:gd name="connsiteY0" fmla="*/ 135538 h 495233"/>
                <a:gd name="connsiteX1" fmla="*/ 452878 w 495233"/>
                <a:gd name="connsiteY1" fmla="*/ 144660 h 495233"/>
                <a:gd name="connsiteX2" fmla="*/ 440497 w 495233"/>
                <a:gd name="connsiteY2" fmla="*/ 143357 h 495233"/>
                <a:gd name="connsiteX3" fmla="*/ 426813 w 495233"/>
                <a:gd name="connsiteY3" fmla="*/ 141402 h 495233"/>
                <a:gd name="connsiteX4" fmla="*/ 456136 w 495233"/>
                <a:gd name="connsiteY4" fmla="*/ 247617 h 495233"/>
                <a:gd name="connsiteX5" fmla="*/ 247617 w 495233"/>
                <a:gd name="connsiteY5" fmla="*/ 456136 h 495233"/>
                <a:gd name="connsiteX6" fmla="*/ 39097 w 495233"/>
                <a:gd name="connsiteY6" fmla="*/ 247617 h 495233"/>
                <a:gd name="connsiteX7" fmla="*/ 247617 w 495233"/>
                <a:gd name="connsiteY7" fmla="*/ 39097 h 495233"/>
                <a:gd name="connsiteX8" fmla="*/ 353831 w 495233"/>
                <a:gd name="connsiteY8" fmla="*/ 68420 h 495233"/>
                <a:gd name="connsiteX9" fmla="*/ 352528 w 495233"/>
                <a:gd name="connsiteY9" fmla="*/ 55388 h 495233"/>
                <a:gd name="connsiteX10" fmla="*/ 350573 w 495233"/>
                <a:gd name="connsiteY10" fmla="*/ 42355 h 495233"/>
                <a:gd name="connsiteX11" fmla="*/ 359696 w 495233"/>
                <a:gd name="connsiteY11" fmla="*/ 33233 h 495233"/>
                <a:gd name="connsiteX12" fmla="*/ 364257 w 495233"/>
                <a:gd name="connsiteY12" fmla="*/ 28671 h 495233"/>
                <a:gd name="connsiteX13" fmla="*/ 247617 w 495233"/>
                <a:gd name="connsiteY13" fmla="*/ 0 h 495233"/>
                <a:gd name="connsiteX14" fmla="*/ 0 w 495233"/>
                <a:gd name="connsiteY14" fmla="*/ 247617 h 495233"/>
                <a:gd name="connsiteX15" fmla="*/ 247617 w 495233"/>
                <a:gd name="connsiteY15" fmla="*/ 495233 h 495233"/>
                <a:gd name="connsiteX16" fmla="*/ 495233 w 495233"/>
                <a:gd name="connsiteY16" fmla="*/ 247617 h 495233"/>
                <a:gd name="connsiteX17" fmla="*/ 465910 w 495233"/>
                <a:gd name="connsiteY17" fmla="*/ 131628 h 495233"/>
                <a:gd name="connsiteX18" fmla="*/ 461349 w 495233"/>
                <a:gd name="connsiteY18" fmla="*/ 135538 h 49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5233" h="495233">
                  <a:moveTo>
                    <a:pt x="461349" y="135538"/>
                  </a:moveTo>
                  <a:lnTo>
                    <a:pt x="452878" y="144660"/>
                  </a:lnTo>
                  <a:lnTo>
                    <a:pt x="440497" y="143357"/>
                  </a:lnTo>
                  <a:lnTo>
                    <a:pt x="426813" y="141402"/>
                  </a:lnTo>
                  <a:cubicBezTo>
                    <a:pt x="445058" y="172680"/>
                    <a:pt x="456136" y="208519"/>
                    <a:pt x="456136" y="247617"/>
                  </a:cubicBezTo>
                  <a:cubicBezTo>
                    <a:pt x="456136" y="362302"/>
                    <a:pt x="362302" y="456136"/>
                    <a:pt x="247617" y="456136"/>
                  </a:cubicBezTo>
                  <a:cubicBezTo>
                    <a:pt x="132931" y="456136"/>
                    <a:pt x="39097" y="362302"/>
                    <a:pt x="39097" y="247617"/>
                  </a:cubicBezTo>
                  <a:cubicBezTo>
                    <a:pt x="39097" y="132931"/>
                    <a:pt x="132931" y="39097"/>
                    <a:pt x="247617" y="39097"/>
                  </a:cubicBezTo>
                  <a:cubicBezTo>
                    <a:pt x="286062" y="39097"/>
                    <a:pt x="322553" y="49523"/>
                    <a:pt x="353831" y="68420"/>
                  </a:cubicBezTo>
                  <a:lnTo>
                    <a:pt x="352528" y="55388"/>
                  </a:lnTo>
                  <a:lnTo>
                    <a:pt x="350573" y="42355"/>
                  </a:lnTo>
                  <a:lnTo>
                    <a:pt x="359696" y="33233"/>
                  </a:lnTo>
                  <a:lnTo>
                    <a:pt x="364257" y="28671"/>
                  </a:lnTo>
                  <a:cubicBezTo>
                    <a:pt x="329070" y="10426"/>
                    <a:pt x="289972" y="0"/>
                    <a:pt x="247617" y="0"/>
                  </a:cubicBezTo>
                  <a:cubicBezTo>
                    <a:pt x="110776" y="0"/>
                    <a:pt x="0" y="110776"/>
                    <a:pt x="0" y="247617"/>
                  </a:cubicBezTo>
                  <a:cubicBezTo>
                    <a:pt x="0" y="384458"/>
                    <a:pt x="110776" y="495233"/>
                    <a:pt x="247617" y="495233"/>
                  </a:cubicBezTo>
                  <a:cubicBezTo>
                    <a:pt x="384458" y="495233"/>
                    <a:pt x="495233" y="384458"/>
                    <a:pt x="495233" y="247617"/>
                  </a:cubicBezTo>
                  <a:cubicBezTo>
                    <a:pt x="495233" y="205261"/>
                    <a:pt x="484807" y="166164"/>
                    <a:pt x="465910" y="131628"/>
                  </a:cubicBezTo>
                  <a:lnTo>
                    <a:pt x="461349" y="135538"/>
                  </a:lnTo>
                  <a:close/>
                </a:path>
              </a:pathLst>
            </a:custGeom>
            <a:solidFill>
              <a:schemeClr val="accent6"/>
            </a:solidFill>
            <a:ln w="644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98A7063-6492-4C6E-A9EC-9040F571D1CB}"/>
                </a:ext>
              </a:extLst>
            </p:cNvPr>
            <p:cNvSpPr/>
            <p:nvPr/>
          </p:nvSpPr>
          <p:spPr>
            <a:xfrm>
              <a:off x="4353218" y="5447650"/>
              <a:ext cx="312779" cy="312779"/>
            </a:xfrm>
            <a:custGeom>
              <a:avLst/>
              <a:gdLst>
                <a:gd name="connsiteX0" fmla="*/ 265211 w 312779"/>
                <a:gd name="connsiteY0" fmla="*/ 112079 h 312779"/>
                <a:gd name="connsiteX1" fmla="*/ 273682 w 312779"/>
                <a:gd name="connsiteY1" fmla="*/ 156390 h 312779"/>
                <a:gd name="connsiteX2" fmla="*/ 156390 w 312779"/>
                <a:gd name="connsiteY2" fmla="*/ 273682 h 312779"/>
                <a:gd name="connsiteX3" fmla="*/ 39097 w 312779"/>
                <a:gd name="connsiteY3" fmla="*/ 156390 h 312779"/>
                <a:gd name="connsiteX4" fmla="*/ 156390 w 312779"/>
                <a:gd name="connsiteY4" fmla="*/ 39097 h 312779"/>
                <a:gd name="connsiteX5" fmla="*/ 200700 w 312779"/>
                <a:gd name="connsiteY5" fmla="*/ 47568 h 312779"/>
                <a:gd name="connsiteX6" fmla="*/ 230023 w 312779"/>
                <a:gd name="connsiteY6" fmla="*/ 18245 h 312779"/>
                <a:gd name="connsiteX7" fmla="*/ 156390 w 312779"/>
                <a:gd name="connsiteY7" fmla="*/ 0 h 312779"/>
                <a:gd name="connsiteX8" fmla="*/ 0 w 312779"/>
                <a:gd name="connsiteY8" fmla="*/ 156390 h 312779"/>
                <a:gd name="connsiteX9" fmla="*/ 156390 w 312779"/>
                <a:gd name="connsiteY9" fmla="*/ 312779 h 312779"/>
                <a:gd name="connsiteX10" fmla="*/ 312779 w 312779"/>
                <a:gd name="connsiteY10" fmla="*/ 156390 h 312779"/>
                <a:gd name="connsiteX11" fmla="*/ 294534 w 312779"/>
                <a:gd name="connsiteY11" fmla="*/ 82756 h 312779"/>
                <a:gd name="connsiteX12" fmla="*/ 265211 w 312779"/>
                <a:gd name="connsiteY12" fmla="*/ 112079 h 312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779" h="312779">
                  <a:moveTo>
                    <a:pt x="265211" y="112079"/>
                  </a:moveTo>
                  <a:cubicBezTo>
                    <a:pt x="271075" y="125763"/>
                    <a:pt x="273682" y="140751"/>
                    <a:pt x="273682" y="156390"/>
                  </a:cubicBezTo>
                  <a:cubicBezTo>
                    <a:pt x="273682" y="220900"/>
                    <a:pt x="220900" y="273682"/>
                    <a:pt x="156390" y="273682"/>
                  </a:cubicBezTo>
                  <a:cubicBezTo>
                    <a:pt x="91879" y="273682"/>
                    <a:pt x="39097" y="220900"/>
                    <a:pt x="39097" y="156390"/>
                  </a:cubicBezTo>
                  <a:cubicBezTo>
                    <a:pt x="39097" y="91879"/>
                    <a:pt x="91879" y="39097"/>
                    <a:pt x="156390" y="39097"/>
                  </a:cubicBezTo>
                  <a:cubicBezTo>
                    <a:pt x="172028" y="39097"/>
                    <a:pt x="187016" y="42355"/>
                    <a:pt x="200700" y="47568"/>
                  </a:cubicBezTo>
                  <a:lnTo>
                    <a:pt x="230023" y="18245"/>
                  </a:lnTo>
                  <a:cubicBezTo>
                    <a:pt x="207868" y="6516"/>
                    <a:pt x="183106" y="0"/>
                    <a:pt x="156390" y="0"/>
                  </a:cubicBezTo>
                  <a:cubicBezTo>
                    <a:pt x="70375" y="0"/>
                    <a:pt x="0" y="70375"/>
                    <a:pt x="0" y="156390"/>
                  </a:cubicBezTo>
                  <a:cubicBezTo>
                    <a:pt x="0" y="242404"/>
                    <a:pt x="70375" y="312779"/>
                    <a:pt x="156390" y="312779"/>
                  </a:cubicBezTo>
                  <a:cubicBezTo>
                    <a:pt x="242404" y="312779"/>
                    <a:pt x="312779" y="242404"/>
                    <a:pt x="312779" y="156390"/>
                  </a:cubicBezTo>
                  <a:cubicBezTo>
                    <a:pt x="312779" y="129673"/>
                    <a:pt x="306263" y="104911"/>
                    <a:pt x="294534" y="82756"/>
                  </a:cubicBezTo>
                  <a:lnTo>
                    <a:pt x="265211" y="112079"/>
                  </a:lnTo>
                  <a:close/>
                </a:path>
              </a:pathLst>
            </a:custGeom>
            <a:solidFill>
              <a:schemeClr val="accent6"/>
            </a:solidFill>
            <a:ln w="6449" cap="flat">
              <a:noFill/>
              <a:prstDash val="solid"/>
              <a:miter/>
            </a:ln>
          </p:spPr>
          <p:txBody>
            <a:bodyPr rtlCol="0" anchor="ctr"/>
            <a:lstStyle/>
            <a:p>
              <a:endParaRPr lang="en-US"/>
            </a:p>
          </p:txBody>
        </p:sp>
      </p:grpSp>
    </p:spTree>
    <p:extLst>
      <p:ext uri="{BB962C8B-B14F-4D97-AF65-F5344CB8AC3E}">
        <p14:creationId xmlns:p14="http://schemas.microsoft.com/office/powerpoint/2010/main" val="1761395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1353-5661-7441-B008-921C8ADD46D2}"/>
              </a:ext>
            </a:extLst>
          </p:cNvPr>
          <p:cNvSpPr>
            <a:spLocks noGrp="1"/>
          </p:cNvSpPr>
          <p:nvPr>
            <p:ph type="title"/>
          </p:nvPr>
        </p:nvSpPr>
        <p:spPr/>
        <p:txBody>
          <a:bodyPr/>
          <a:lstStyle/>
          <a:p>
            <a:r>
              <a:rPr lang="en-US" dirty="0"/>
              <a:t>Infographic #4</a:t>
            </a:r>
          </a:p>
        </p:txBody>
      </p:sp>
      <p:sp>
        <p:nvSpPr>
          <p:cNvPr id="3" name="Date Placeholder 2">
            <a:extLst>
              <a:ext uri="{FF2B5EF4-FFF2-40B4-BE49-F238E27FC236}">
                <a16:creationId xmlns:a16="http://schemas.microsoft.com/office/drawing/2014/main" id="{43C5E568-D9CA-4A98-8483-3D29C4AEF130}"/>
              </a:ext>
            </a:extLst>
          </p:cNvPr>
          <p:cNvSpPr>
            <a:spLocks noGrp="1"/>
          </p:cNvSpPr>
          <p:nvPr>
            <p:ph type="dt" sz="half" idx="10"/>
          </p:nvPr>
        </p:nvSpPr>
        <p:spPr/>
        <p:txBody>
          <a:bodyPr/>
          <a:lstStyle/>
          <a:p>
            <a:r>
              <a:rPr lang="en-US"/>
              <a:t>Date</a:t>
            </a:r>
            <a:endParaRPr lang="en-GB"/>
          </a:p>
        </p:txBody>
      </p:sp>
      <p:sp>
        <p:nvSpPr>
          <p:cNvPr id="29" name="Footer Placeholder 28">
            <a:extLst>
              <a:ext uri="{FF2B5EF4-FFF2-40B4-BE49-F238E27FC236}">
                <a16:creationId xmlns:a16="http://schemas.microsoft.com/office/drawing/2014/main" id="{1BE9BE33-354D-454C-8F19-83FE2F251FCE}"/>
              </a:ext>
            </a:extLst>
          </p:cNvPr>
          <p:cNvSpPr>
            <a:spLocks noGrp="1"/>
          </p:cNvSpPr>
          <p:nvPr>
            <p:ph type="ftr" sz="quarter" idx="11"/>
          </p:nvPr>
        </p:nvSpPr>
        <p:spPr/>
        <p:txBody>
          <a:bodyPr/>
          <a:lstStyle/>
          <a:p>
            <a:r>
              <a:rPr lang="en-GB"/>
              <a:t>Your Footer Here</a:t>
            </a:r>
          </a:p>
        </p:txBody>
      </p:sp>
      <p:sp>
        <p:nvSpPr>
          <p:cNvPr id="31" name="Slide Number Placeholder 30">
            <a:extLst>
              <a:ext uri="{FF2B5EF4-FFF2-40B4-BE49-F238E27FC236}">
                <a16:creationId xmlns:a16="http://schemas.microsoft.com/office/drawing/2014/main" id="{A6C92491-ADE1-4048-ADE6-C6ADB0CA1B0B}"/>
              </a:ext>
            </a:extLst>
          </p:cNvPr>
          <p:cNvSpPr>
            <a:spLocks noGrp="1"/>
          </p:cNvSpPr>
          <p:nvPr>
            <p:ph type="sldNum" sz="quarter" idx="12"/>
          </p:nvPr>
        </p:nvSpPr>
        <p:spPr/>
        <p:txBody>
          <a:bodyPr/>
          <a:lstStyle/>
          <a:p>
            <a:fld id="{CE7809C5-EAA0-BC41-804F-8C0058248A03}" type="slidenum">
              <a:rPr lang="en-GB" smtClean="0"/>
              <a:t>21</a:t>
            </a:fld>
            <a:endParaRPr lang="en-GB"/>
          </a:p>
        </p:txBody>
      </p:sp>
      <p:sp>
        <p:nvSpPr>
          <p:cNvPr id="33" name="Text Placeholder 32">
            <a:extLst>
              <a:ext uri="{FF2B5EF4-FFF2-40B4-BE49-F238E27FC236}">
                <a16:creationId xmlns:a16="http://schemas.microsoft.com/office/drawing/2014/main" id="{8D9F914C-6320-479E-9F3B-7B704C913CEA}"/>
              </a:ext>
            </a:extLst>
          </p:cNvPr>
          <p:cNvSpPr>
            <a:spLocks noGrp="1"/>
          </p:cNvSpPr>
          <p:nvPr>
            <p:ph type="body" sz="quarter" idx="27"/>
          </p:nvPr>
        </p:nvSpPr>
        <p:spPr/>
        <p:txBody>
          <a:bodyPr/>
          <a:lstStyle/>
          <a:p>
            <a:r>
              <a:rPr lang="en-US" dirty="0"/>
              <a:t>LOREM IPSUM</a:t>
            </a:r>
          </a:p>
        </p:txBody>
      </p:sp>
      <p:grpSp>
        <p:nvGrpSpPr>
          <p:cNvPr id="5" name="Group 4">
            <a:extLst>
              <a:ext uri="{FF2B5EF4-FFF2-40B4-BE49-F238E27FC236}">
                <a16:creationId xmlns:a16="http://schemas.microsoft.com/office/drawing/2014/main" id="{0F896170-7C6B-1D4B-9E2E-91C937997A35}"/>
              </a:ext>
            </a:extLst>
          </p:cNvPr>
          <p:cNvGrpSpPr/>
          <p:nvPr/>
        </p:nvGrpSpPr>
        <p:grpSpPr>
          <a:xfrm>
            <a:off x="8608766" y="5387384"/>
            <a:ext cx="2474051" cy="1105487"/>
            <a:chOff x="8921977" y="1466725"/>
            <a:chExt cx="2926080" cy="1105487"/>
          </a:xfrm>
        </p:grpSpPr>
        <p:sp>
          <p:nvSpPr>
            <p:cNvPr id="6" name="TextBox 5">
              <a:extLst>
                <a:ext uri="{FF2B5EF4-FFF2-40B4-BE49-F238E27FC236}">
                  <a16:creationId xmlns:a16="http://schemas.microsoft.com/office/drawing/2014/main" id="{A3509CA1-07E0-314B-84B2-0CBD6D1BAB78}"/>
                </a:ext>
              </a:extLst>
            </p:cNvPr>
            <p:cNvSpPr txBox="1"/>
            <p:nvPr/>
          </p:nvSpPr>
          <p:spPr>
            <a:xfrm>
              <a:off x="8921977" y="1466725"/>
              <a:ext cx="2926080" cy="461665"/>
            </a:xfrm>
            <a:prstGeom prst="rect">
              <a:avLst/>
            </a:prstGeom>
            <a:noFill/>
          </p:spPr>
          <p:txBody>
            <a:bodyPr wrap="square" lIns="0" rIns="0" rtlCol="0" anchor="b">
              <a:spAutoFit/>
            </a:bodyPr>
            <a:lstStyle/>
            <a:p>
              <a:r>
                <a:rPr lang="en-US" sz="2400" b="1" noProof="1"/>
                <a:t>    Lorem Ipsum</a:t>
              </a:r>
            </a:p>
          </p:txBody>
        </p:sp>
        <p:sp>
          <p:nvSpPr>
            <p:cNvPr id="7" name="TextBox 6">
              <a:extLst>
                <a:ext uri="{FF2B5EF4-FFF2-40B4-BE49-F238E27FC236}">
                  <a16:creationId xmlns:a16="http://schemas.microsoft.com/office/drawing/2014/main" id="{CC27BD45-9E04-CB4D-B990-56F5F64B6540}"/>
                </a:ext>
              </a:extLst>
            </p:cNvPr>
            <p:cNvSpPr txBox="1"/>
            <p:nvPr/>
          </p:nvSpPr>
          <p:spPr>
            <a:xfrm>
              <a:off x="8921977" y="1925881"/>
              <a:ext cx="2926080" cy="646331"/>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a:t>
              </a:r>
            </a:p>
          </p:txBody>
        </p:sp>
      </p:grpSp>
      <p:grpSp>
        <p:nvGrpSpPr>
          <p:cNvPr id="8" name="Group 7">
            <a:extLst>
              <a:ext uri="{FF2B5EF4-FFF2-40B4-BE49-F238E27FC236}">
                <a16:creationId xmlns:a16="http://schemas.microsoft.com/office/drawing/2014/main" id="{40CF31AD-AD38-3544-8B77-66A603E50F8F}"/>
              </a:ext>
            </a:extLst>
          </p:cNvPr>
          <p:cNvGrpSpPr/>
          <p:nvPr/>
        </p:nvGrpSpPr>
        <p:grpSpPr>
          <a:xfrm>
            <a:off x="8608766" y="4235592"/>
            <a:ext cx="2474051" cy="1105487"/>
            <a:chOff x="8921977" y="1466725"/>
            <a:chExt cx="2926080" cy="1105487"/>
          </a:xfrm>
        </p:grpSpPr>
        <p:sp>
          <p:nvSpPr>
            <p:cNvPr id="9" name="TextBox 8">
              <a:extLst>
                <a:ext uri="{FF2B5EF4-FFF2-40B4-BE49-F238E27FC236}">
                  <a16:creationId xmlns:a16="http://schemas.microsoft.com/office/drawing/2014/main" id="{5B4E6632-6A5D-7044-8461-611F7A6C8889}"/>
                </a:ext>
              </a:extLst>
            </p:cNvPr>
            <p:cNvSpPr txBox="1"/>
            <p:nvPr/>
          </p:nvSpPr>
          <p:spPr>
            <a:xfrm>
              <a:off x="8921977" y="1466725"/>
              <a:ext cx="2926080" cy="461665"/>
            </a:xfrm>
            <a:prstGeom prst="rect">
              <a:avLst/>
            </a:prstGeom>
            <a:noFill/>
          </p:spPr>
          <p:txBody>
            <a:bodyPr wrap="square" lIns="0" rIns="0" rtlCol="0" anchor="b">
              <a:spAutoFit/>
            </a:bodyPr>
            <a:lstStyle/>
            <a:p>
              <a:r>
                <a:rPr lang="en-US" sz="2400" b="1" noProof="1"/>
                <a:t>    Lorem Ipsum</a:t>
              </a:r>
            </a:p>
          </p:txBody>
        </p:sp>
        <p:sp>
          <p:nvSpPr>
            <p:cNvPr id="10" name="TextBox 9">
              <a:extLst>
                <a:ext uri="{FF2B5EF4-FFF2-40B4-BE49-F238E27FC236}">
                  <a16:creationId xmlns:a16="http://schemas.microsoft.com/office/drawing/2014/main" id="{2F81227B-BC52-2D43-AB2C-36873E863AC5}"/>
                </a:ext>
              </a:extLst>
            </p:cNvPr>
            <p:cNvSpPr txBox="1"/>
            <p:nvPr/>
          </p:nvSpPr>
          <p:spPr>
            <a:xfrm>
              <a:off x="8921977" y="1925881"/>
              <a:ext cx="2926080" cy="646331"/>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a:t>
              </a:r>
            </a:p>
          </p:txBody>
        </p:sp>
      </p:grpSp>
      <p:grpSp>
        <p:nvGrpSpPr>
          <p:cNvPr id="11" name="Group 10">
            <a:extLst>
              <a:ext uri="{FF2B5EF4-FFF2-40B4-BE49-F238E27FC236}">
                <a16:creationId xmlns:a16="http://schemas.microsoft.com/office/drawing/2014/main" id="{F502F142-1750-DB4F-8328-148705330DE1}"/>
              </a:ext>
            </a:extLst>
          </p:cNvPr>
          <p:cNvGrpSpPr/>
          <p:nvPr/>
        </p:nvGrpSpPr>
        <p:grpSpPr>
          <a:xfrm>
            <a:off x="8608766" y="3048630"/>
            <a:ext cx="2474051" cy="1105487"/>
            <a:chOff x="8921977" y="1466725"/>
            <a:chExt cx="2926080" cy="1105487"/>
          </a:xfrm>
        </p:grpSpPr>
        <p:sp>
          <p:nvSpPr>
            <p:cNvPr id="12" name="TextBox 11">
              <a:extLst>
                <a:ext uri="{FF2B5EF4-FFF2-40B4-BE49-F238E27FC236}">
                  <a16:creationId xmlns:a16="http://schemas.microsoft.com/office/drawing/2014/main" id="{B6BBAB68-8939-AC47-A62E-ECA3BB77FB9C}"/>
                </a:ext>
              </a:extLst>
            </p:cNvPr>
            <p:cNvSpPr txBox="1"/>
            <p:nvPr/>
          </p:nvSpPr>
          <p:spPr>
            <a:xfrm>
              <a:off x="8921977" y="1466725"/>
              <a:ext cx="2926080" cy="461665"/>
            </a:xfrm>
            <a:prstGeom prst="rect">
              <a:avLst/>
            </a:prstGeom>
            <a:noFill/>
          </p:spPr>
          <p:txBody>
            <a:bodyPr wrap="square" lIns="0" rIns="0" rtlCol="0" anchor="b">
              <a:spAutoFit/>
            </a:bodyPr>
            <a:lstStyle/>
            <a:p>
              <a:r>
                <a:rPr lang="en-US" sz="2400" b="1" noProof="1"/>
                <a:t>     Lorem Ipsum</a:t>
              </a:r>
            </a:p>
          </p:txBody>
        </p:sp>
        <p:sp>
          <p:nvSpPr>
            <p:cNvPr id="13" name="TextBox 12">
              <a:extLst>
                <a:ext uri="{FF2B5EF4-FFF2-40B4-BE49-F238E27FC236}">
                  <a16:creationId xmlns:a16="http://schemas.microsoft.com/office/drawing/2014/main" id="{E1DC6C3D-B078-F745-9658-B1D4C41C3C8B}"/>
                </a:ext>
              </a:extLst>
            </p:cNvPr>
            <p:cNvSpPr txBox="1"/>
            <p:nvPr/>
          </p:nvSpPr>
          <p:spPr>
            <a:xfrm>
              <a:off x="8921977" y="1925881"/>
              <a:ext cx="2926080" cy="646331"/>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a:t>
              </a:r>
            </a:p>
          </p:txBody>
        </p:sp>
      </p:grpSp>
      <p:grpSp>
        <p:nvGrpSpPr>
          <p:cNvPr id="14" name="Group 13">
            <a:extLst>
              <a:ext uri="{FF2B5EF4-FFF2-40B4-BE49-F238E27FC236}">
                <a16:creationId xmlns:a16="http://schemas.microsoft.com/office/drawing/2014/main" id="{8197F183-C2DB-3C4F-A179-2B93A5E7D5A2}"/>
              </a:ext>
            </a:extLst>
          </p:cNvPr>
          <p:cNvGrpSpPr/>
          <p:nvPr/>
        </p:nvGrpSpPr>
        <p:grpSpPr>
          <a:xfrm>
            <a:off x="8608766" y="1896838"/>
            <a:ext cx="2474051" cy="1105487"/>
            <a:chOff x="8921977" y="1466725"/>
            <a:chExt cx="2926080" cy="1105487"/>
          </a:xfrm>
        </p:grpSpPr>
        <p:sp>
          <p:nvSpPr>
            <p:cNvPr id="15" name="TextBox 14">
              <a:extLst>
                <a:ext uri="{FF2B5EF4-FFF2-40B4-BE49-F238E27FC236}">
                  <a16:creationId xmlns:a16="http://schemas.microsoft.com/office/drawing/2014/main" id="{23CEBD85-C844-1347-AA6F-9EA85AD8A614}"/>
                </a:ext>
              </a:extLst>
            </p:cNvPr>
            <p:cNvSpPr txBox="1"/>
            <p:nvPr/>
          </p:nvSpPr>
          <p:spPr>
            <a:xfrm>
              <a:off x="8921977" y="1466725"/>
              <a:ext cx="2926080" cy="461665"/>
            </a:xfrm>
            <a:prstGeom prst="rect">
              <a:avLst/>
            </a:prstGeom>
            <a:noFill/>
          </p:spPr>
          <p:txBody>
            <a:bodyPr wrap="square" lIns="0" rIns="0" rtlCol="0" anchor="b">
              <a:spAutoFit/>
            </a:bodyPr>
            <a:lstStyle/>
            <a:p>
              <a:r>
                <a:rPr lang="en-US" sz="2400" b="1" noProof="1"/>
                <a:t>     Lorem Ipsum</a:t>
              </a:r>
            </a:p>
          </p:txBody>
        </p:sp>
        <p:sp>
          <p:nvSpPr>
            <p:cNvPr id="16" name="TextBox 15">
              <a:extLst>
                <a:ext uri="{FF2B5EF4-FFF2-40B4-BE49-F238E27FC236}">
                  <a16:creationId xmlns:a16="http://schemas.microsoft.com/office/drawing/2014/main" id="{2DCD4F63-FF41-B044-8E00-6A9D49E028FB}"/>
                </a:ext>
              </a:extLst>
            </p:cNvPr>
            <p:cNvSpPr txBox="1"/>
            <p:nvPr/>
          </p:nvSpPr>
          <p:spPr>
            <a:xfrm>
              <a:off x="8921977" y="1925881"/>
              <a:ext cx="2926080" cy="646331"/>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a:t>
              </a:r>
            </a:p>
          </p:txBody>
        </p:sp>
      </p:grpSp>
      <p:grpSp>
        <p:nvGrpSpPr>
          <p:cNvPr id="17" name="Group 16">
            <a:extLst>
              <a:ext uri="{FF2B5EF4-FFF2-40B4-BE49-F238E27FC236}">
                <a16:creationId xmlns:a16="http://schemas.microsoft.com/office/drawing/2014/main" id="{5E77D35F-2F77-EC4A-8B86-7E8650DA63AC}"/>
              </a:ext>
            </a:extLst>
          </p:cNvPr>
          <p:cNvGrpSpPr/>
          <p:nvPr/>
        </p:nvGrpSpPr>
        <p:grpSpPr>
          <a:xfrm>
            <a:off x="1100135" y="5387384"/>
            <a:ext cx="2474051" cy="1105487"/>
            <a:chOff x="8921977" y="1466725"/>
            <a:chExt cx="2926080" cy="1105487"/>
          </a:xfrm>
        </p:grpSpPr>
        <p:sp>
          <p:nvSpPr>
            <p:cNvPr id="18" name="TextBox 17">
              <a:extLst>
                <a:ext uri="{FF2B5EF4-FFF2-40B4-BE49-F238E27FC236}">
                  <a16:creationId xmlns:a16="http://schemas.microsoft.com/office/drawing/2014/main" id="{BDDE8AD2-A627-734D-8941-558A35FD1DC4}"/>
                </a:ext>
              </a:extLst>
            </p:cNvPr>
            <p:cNvSpPr txBox="1"/>
            <p:nvPr/>
          </p:nvSpPr>
          <p:spPr>
            <a:xfrm>
              <a:off x="8921977" y="1466725"/>
              <a:ext cx="2926080" cy="461665"/>
            </a:xfrm>
            <a:prstGeom prst="rect">
              <a:avLst/>
            </a:prstGeom>
            <a:noFill/>
          </p:spPr>
          <p:txBody>
            <a:bodyPr wrap="square" lIns="0" rIns="0" rtlCol="0" anchor="b">
              <a:spAutoFit/>
            </a:bodyPr>
            <a:lstStyle/>
            <a:p>
              <a:pPr algn="r"/>
              <a:r>
                <a:rPr lang="en-US" sz="2400" b="1" noProof="1"/>
                <a:t>  Lorem Ipsum</a:t>
              </a:r>
            </a:p>
          </p:txBody>
        </p:sp>
        <p:sp>
          <p:nvSpPr>
            <p:cNvPr id="19" name="TextBox 18">
              <a:extLst>
                <a:ext uri="{FF2B5EF4-FFF2-40B4-BE49-F238E27FC236}">
                  <a16:creationId xmlns:a16="http://schemas.microsoft.com/office/drawing/2014/main" id="{8944C2EC-E4B4-9D4F-B9CE-BFA0537DC0CA}"/>
                </a:ext>
              </a:extLst>
            </p:cNvPr>
            <p:cNvSpPr txBox="1"/>
            <p:nvPr/>
          </p:nvSpPr>
          <p:spPr>
            <a:xfrm>
              <a:off x="8921977" y="1925881"/>
              <a:ext cx="2926080" cy="646331"/>
            </a:xfrm>
            <a:prstGeom prst="rect">
              <a:avLst/>
            </a:prstGeom>
            <a:noFill/>
          </p:spPr>
          <p:txBody>
            <a:bodyPr wrap="square" lIns="0" rIns="0" rtlCol="0" anchor="t">
              <a:spAutoFit/>
            </a:bodyPr>
            <a:lstStyle/>
            <a:p>
              <a:pPr algn="r"/>
              <a:r>
                <a:rPr lang="en-US" sz="1200" noProof="1">
                  <a:solidFill>
                    <a:schemeClr val="tx1">
                      <a:lumMod val="65000"/>
                      <a:lumOff val="35000"/>
                    </a:schemeClr>
                  </a:solidFill>
                </a:rPr>
                <a:t>Lorem ipsum dolor sit amet, nibh est. A magna maecenas, quam magna nec quis, lorem nunc. </a:t>
              </a:r>
            </a:p>
          </p:txBody>
        </p:sp>
      </p:grpSp>
      <p:grpSp>
        <p:nvGrpSpPr>
          <p:cNvPr id="20" name="Group 19">
            <a:extLst>
              <a:ext uri="{FF2B5EF4-FFF2-40B4-BE49-F238E27FC236}">
                <a16:creationId xmlns:a16="http://schemas.microsoft.com/office/drawing/2014/main" id="{38494865-736C-684E-A55C-CB6F5EB10BF7}"/>
              </a:ext>
            </a:extLst>
          </p:cNvPr>
          <p:cNvGrpSpPr/>
          <p:nvPr/>
        </p:nvGrpSpPr>
        <p:grpSpPr>
          <a:xfrm>
            <a:off x="1100135" y="4235592"/>
            <a:ext cx="2474051" cy="1105487"/>
            <a:chOff x="8921977" y="1466725"/>
            <a:chExt cx="2926080" cy="1105487"/>
          </a:xfrm>
        </p:grpSpPr>
        <p:sp>
          <p:nvSpPr>
            <p:cNvPr id="21" name="TextBox 20">
              <a:extLst>
                <a:ext uri="{FF2B5EF4-FFF2-40B4-BE49-F238E27FC236}">
                  <a16:creationId xmlns:a16="http://schemas.microsoft.com/office/drawing/2014/main" id="{0DB4A8B0-FA61-B746-974E-A23C3B7F73FE}"/>
                </a:ext>
              </a:extLst>
            </p:cNvPr>
            <p:cNvSpPr txBox="1"/>
            <p:nvPr/>
          </p:nvSpPr>
          <p:spPr>
            <a:xfrm>
              <a:off x="8921977" y="1466725"/>
              <a:ext cx="2926080" cy="461665"/>
            </a:xfrm>
            <a:prstGeom prst="rect">
              <a:avLst/>
            </a:prstGeom>
            <a:noFill/>
          </p:spPr>
          <p:txBody>
            <a:bodyPr wrap="square" lIns="0" rIns="0" rtlCol="0" anchor="b">
              <a:spAutoFit/>
            </a:bodyPr>
            <a:lstStyle/>
            <a:p>
              <a:pPr algn="r"/>
              <a:r>
                <a:rPr lang="en-US" sz="2400" b="1" noProof="1"/>
                <a:t> Lorem Ipsum</a:t>
              </a:r>
            </a:p>
          </p:txBody>
        </p:sp>
        <p:sp>
          <p:nvSpPr>
            <p:cNvPr id="22" name="TextBox 21">
              <a:extLst>
                <a:ext uri="{FF2B5EF4-FFF2-40B4-BE49-F238E27FC236}">
                  <a16:creationId xmlns:a16="http://schemas.microsoft.com/office/drawing/2014/main" id="{E3DF8524-8D1D-B742-8716-5B152BBCEFE5}"/>
                </a:ext>
              </a:extLst>
            </p:cNvPr>
            <p:cNvSpPr txBox="1"/>
            <p:nvPr/>
          </p:nvSpPr>
          <p:spPr>
            <a:xfrm>
              <a:off x="8921977" y="1925881"/>
              <a:ext cx="2926080" cy="646331"/>
            </a:xfrm>
            <a:prstGeom prst="rect">
              <a:avLst/>
            </a:prstGeom>
            <a:noFill/>
          </p:spPr>
          <p:txBody>
            <a:bodyPr wrap="square" lIns="0" rIns="0" rtlCol="0" anchor="t">
              <a:spAutoFit/>
            </a:bodyPr>
            <a:lstStyle/>
            <a:p>
              <a:pPr algn="r"/>
              <a:r>
                <a:rPr lang="en-US" sz="1200" noProof="1">
                  <a:solidFill>
                    <a:schemeClr val="tx1">
                      <a:lumMod val="65000"/>
                      <a:lumOff val="35000"/>
                    </a:schemeClr>
                  </a:solidFill>
                </a:rPr>
                <a:t>Lorem ipsum dolor sit amet, nibh est. A magna maecenas, quam magna nec quis, lorem nunc. </a:t>
              </a:r>
            </a:p>
          </p:txBody>
        </p:sp>
      </p:grpSp>
      <p:grpSp>
        <p:nvGrpSpPr>
          <p:cNvPr id="23" name="Group 22">
            <a:extLst>
              <a:ext uri="{FF2B5EF4-FFF2-40B4-BE49-F238E27FC236}">
                <a16:creationId xmlns:a16="http://schemas.microsoft.com/office/drawing/2014/main" id="{9A042747-D109-414F-A085-5970B4946607}"/>
              </a:ext>
            </a:extLst>
          </p:cNvPr>
          <p:cNvGrpSpPr/>
          <p:nvPr/>
        </p:nvGrpSpPr>
        <p:grpSpPr>
          <a:xfrm>
            <a:off x="1100135" y="3048630"/>
            <a:ext cx="2474051" cy="1105487"/>
            <a:chOff x="8921977" y="1466725"/>
            <a:chExt cx="2926080" cy="1105487"/>
          </a:xfrm>
        </p:grpSpPr>
        <p:sp>
          <p:nvSpPr>
            <p:cNvPr id="24" name="TextBox 23">
              <a:extLst>
                <a:ext uri="{FF2B5EF4-FFF2-40B4-BE49-F238E27FC236}">
                  <a16:creationId xmlns:a16="http://schemas.microsoft.com/office/drawing/2014/main" id="{3731FFF9-70FD-4B4F-8246-20A55A9A9477}"/>
                </a:ext>
              </a:extLst>
            </p:cNvPr>
            <p:cNvSpPr txBox="1"/>
            <p:nvPr/>
          </p:nvSpPr>
          <p:spPr>
            <a:xfrm>
              <a:off x="8921977" y="1466725"/>
              <a:ext cx="2926080" cy="461665"/>
            </a:xfrm>
            <a:prstGeom prst="rect">
              <a:avLst/>
            </a:prstGeom>
            <a:noFill/>
          </p:spPr>
          <p:txBody>
            <a:bodyPr wrap="square" lIns="0" rIns="0" rtlCol="0" anchor="b">
              <a:spAutoFit/>
            </a:bodyPr>
            <a:lstStyle/>
            <a:p>
              <a:pPr algn="r"/>
              <a:r>
                <a:rPr lang="en-US" sz="2400" b="1" noProof="1"/>
                <a:t> Lorem Ipsum</a:t>
              </a:r>
            </a:p>
          </p:txBody>
        </p:sp>
        <p:sp>
          <p:nvSpPr>
            <p:cNvPr id="25" name="TextBox 24">
              <a:extLst>
                <a:ext uri="{FF2B5EF4-FFF2-40B4-BE49-F238E27FC236}">
                  <a16:creationId xmlns:a16="http://schemas.microsoft.com/office/drawing/2014/main" id="{696526BA-A5D4-8143-8E4D-CB912C84ECEB}"/>
                </a:ext>
              </a:extLst>
            </p:cNvPr>
            <p:cNvSpPr txBox="1"/>
            <p:nvPr/>
          </p:nvSpPr>
          <p:spPr>
            <a:xfrm>
              <a:off x="8921977" y="1925881"/>
              <a:ext cx="2926080" cy="646331"/>
            </a:xfrm>
            <a:prstGeom prst="rect">
              <a:avLst/>
            </a:prstGeom>
            <a:noFill/>
          </p:spPr>
          <p:txBody>
            <a:bodyPr wrap="square" lIns="0" rIns="0" rtlCol="0" anchor="t">
              <a:spAutoFit/>
            </a:bodyPr>
            <a:lstStyle/>
            <a:p>
              <a:pPr algn="r"/>
              <a:r>
                <a:rPr lang="en-US" sz="1200" noProof="1">
                  <a:solidFill>
                    <a:schemeClr val="tx1">
                      <a:lumMod val="65000"/>
                      <a:lumOff val="35000"/>
                    </a:schemeClr>
                  </a:solidFill>
                </a:rPr>
                <a:t>Lorem ipsum dolor sit amet, nibh est. A magna maecenas, quam magna nec quis, lorem nunc. </a:t>
              </a:r>
            </a:p>
          </p:txBody>
        </p:sp>
      </p:grpSp>
      <p:grpSp>
        <p:nvGrpSpPr>
          <p:cNvPr id="26" name="Group 25">
            <a:extLst>
              <a:ext uri="{FF2B5EF4-FFF2-40B4-BE49-F238E27FC236}">
                <a16:creationId xmlns:a16="http://schemas.microsoft.com/office/drawing/2014/main" id="{342D2F57-6A92-E843-874D-CE775F079025}"/>
              </a:ext>
            </a:extLst>
          </p:cNvPr>
          <p:cNvGrpSpPr/>
          <p:nvPr/>
        </p:nvGrpSpPr>
        <p:grpSpPr>
          <a:xfrm>
            <a:off x="1100135" y="1896838"/>
            <a:ext cx="2474051" cy="1105487"/>
            <a:chOff x="8921977" y="1466725"/>
            <a:chExt cx="2926080" cy="1105487"/>
          </a:xfrm>
        </p:grpSpPr>
        <p:sp>
          <p:nvSpPr>
            <p:cNvPr id="27" name="TextBox 26">
              <a:extLst>
                <a:ext uri="{FF2B5EF4-FFF2-40B4-BE49-F238E27FC236}">
                  <a16:creationId xmlns:a16="http://schemas.microsoft.com/office/drawing/2014/main" id="{487835D8-B653-5042-AD9A-ABF34E45F8E0}"/>
                </a:ext>
              </a:extLst>
            </p:cNvPr>
            <p:cNvSpPr txBox="1"/>
            <p:nvPr/>
          </p:nvSpPr>
          <p:spPr>
            <a:xfrm>
              <a:off x="8921977" y="1466725"/>
              <a:ext cx="2926080" cy="461665"/>
            </a:xfrm>
            <a:prstGeom prst="rect">
              <a:avLst/>
            </a:prstGeom>
            <a:noFill/>
          </p:spPr>
          <p:txBody>
            <a:bodyPr wrap="square" lIns="0" rIns="0" rtlCol="0" anchor="b">
              <a:spAutoFit/>
            </a:bodyPr>
            <a:lstStyle/>
            <a:p>
              <a:pPr algn="r"/>
              <a:r>
                <a:rPr lang="en-US" sz="2400" b="1" noProof="1"/>
                <a:t> Lorem Ipsum</a:t>
              </a:r>
            </a:p>
          </p:txBody>
        </p:sp>
        <p:sp>
          <p:nvSpPr>
            <p:cNvPr id="28" name="TextBox 27">
              <a:extLst>
                <a:ext uri="{FF2B5EF4-FFF2-40B4-BE49-F238E27FC236}">
                  <a16:creationId xmlns:a16="http://schemas.microsoft.com/office/drawing/2014/main" id="{35E6A616-8861-8C4E-81C3-FB924DF4DA8D}"/>
                </a:ext>
              </a:extLst>
            </p:cNvPr>
            <p:cNvSpPr txBox="1"/>
            <p:nvPr/>
          </p:nvSpPr>
          <p:spPr>
            <a:xfrm>
              <a:off x="8921977" y="1925881"/>
              <a:ext cx="2926080" cy="646331"/>
            </a:xfrm>
            <a:prstGeom prst="rect">
              <a:avLst/>
            </a:prstGeom>
            <a:noFill/>
          </p:spPr>
          <p:txBody>
            <a:bodyPr wrap="square" lIns="0" rIns="0" rtlCol="0" anchor="t">
              <a:spAutoFit/>
            </a:bodyPr>
            <a:lstStyle/>
            <a:p>
              <a:pPr algn="r"/>
              <a:r>
                <a:rPr lang="en-US" sz="1200" noProof="1">
                  <a:solidFill>
                    <a:schemeClr val="tx1">
                      <a:lumMod val="65000"/>
                      <a:lumOff val="35000"/>
                    </a:schemeClr>
                  </a:solidFill>
                </a:rPr>
                <a:t>Lorem ipsum dolor sit amet, nibh est. A magna maecenas, quam magna nec quis, lorem nunc. </a:t>
              </a:r>
            </a:p>
          </p:txBody>
        </p:sp>
      </p:grpSp>
      <p:pic>
        <p:nvPicPr>
          <p:cNvPr id="30" name="Graphic 29" descr="Lightbulb">
            <a:extLst>
              <a:ext uri="{FF2B5EF4-FFF2-40B4-BE49-F238E27FC236}">
                <a16:creationId xmlns:a16="http://schemas.microsoft.com/office/drawing/2014/main" id="{A589844B-01E1-1445-8DE1-FC4E75D2F8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3224" y="2034123"/>
            <a:ext cx="336503" cy="336503"/>
          </a:xfrm>
          <a:prstGeom prst="rect">
            <a:avLst/>
          </a:prstGeom>
        </p:spPr>
      </p:pic>
      <p:pic>
        <p:nvPicPr>
          <p:cNvPr id="32" name="Graphic 31" descr="Head with gears">
            <a:extLst>
              <a:ext uri="{FF2B5EF4-FFF2-40B4-BE49-F238E27FC236}">
                <a16:creationId xmlns:a16="http://schemas.microsoft.com/office/drawing/2014/main" id="{237CA2CE-9E74-514A-8483-80DF498D49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49761" y="2543845"/>
            <a:ext cx="336503" cy="336503"/>
          </a:xfrm>
          <a:prstGeom prst="rect">
            <a:avLst/>
          </a:prstGeom>
        </p:spPr>
      </p:pic>
      <p:pic>
        <p:nvPicPr>
          <p:cNvPr id="34" name="Graphic 33" descr="Gears">
            <a:extLst>
              <a:ext uri="{FF2B5EF4-FFF2-40B4-BE49-F238E27FC236}">
                <a16:creationId xmlns:a16="http://schemas.microsoft.com/office/drawing/2014/main" id="{DA9D5E89-9092-1C4D-8A7D-6460389BB7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97163" y="3830951"/>
            <a:ext cx="336503" cy="336503"/>
          </a:xfrm>
          <a:prstGeom prst="rect">
            <a:avLst/>
          </a:prstGeom>
        </p:spPr>
      </p:pic>
      <p:pic>
        <p:nvPicPr>
          <p:cNvPr id="36" name="Graphic 35" descr="Stopwatch">
            <a:extLst>
              <a:ext uri="{FF2B5EF4-FFF2-40B4-BE49-F238E27FC236}">
                <a16:creationId xmlns:a16="http://schemas.microsoft.com/office/drawing/2014/main" id="{C3A09012-C694-ED49-B605-CBD676360A1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26872" y="5133678"/>
            <a:ext cx="336503" cy="336503"/>
          </a:xfrm>
          <a:prstGeom prst="rect">
            <a:avLst/>
          </a:prstGeom>
        </p:spPr>
      </p:pic>
      <p:pic>
        <p:nvPicPr>
          <p:cNvPr id="38" name="Graphic 37" descr="Bullseye">
            <a:extLst>
              <a:ext uri="{FF2B5EF4-FFF2-40B4-BE49-F238E27FC236}">
                <a16:creationId xmlns:a16="http://schemas.microsoft.com/office/drawing/2014/main" id="{F83FF9E0-8C02-CC48-ACBE-CAA55F62EC3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27748" y="5678288"/>
            <a:ext cx="336503" cy="336503"/>
          </a:xfrm>
          <a:prstGeom prst="rect">
            <a:avLst/>
          </a:prstGeom>
        </p:spPr>
      </p:pic>
      <p:pic>
        <p:nvPicPr>
          <p:cNvPr id="40" name="Graphic 39" descr="Database">
            <a:extLst>
              <a:ext uri="{FF2B5EF4-FFF2-40B4-BE49-F238E27FC236}">
                <a16:creationId xmlns:a16="http://schemas.microsoft.com/office/drawing/2014/main" id="{7E0C0150-608F-984D-A11D-57E3DAA1647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19577" y="5172827"/>
            <a:ext cx="336503" cy="336503"/>
          </a:xfrm>
          <a:prstGeom prst="rect">
            <a:avLst/>
          </a:prstGeom>
        </p:spPr>
      </p:pic>
      <p:pic>
        <p:nvPicPr>
          <p:cNvPr id="42" name="Graphic 41" descr="Downward trend">
            <a:extLst>
              <a:ext uri="{FF2B5EF4-FFF2-40B4-BE49-F238E27FC236}">
                <a16:creationId xmlns:a16="http://schemas.microsoft.com/office/drawing/2014/main" id="{500F0FFC-231B-6B4C-AF95-4E7131977F8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783737" y="3830951"/>
            <a:ext cx="336503" cy="336503"/>
          </a:xfrm>
          <a:prstGeom prst="rect">
            <a:avLst/>
          </a:prstGeom>
        </p:spPr>
      </p:pic>
      <p:pic>
        <p:nvPicPr>
          <p:cNvPr id="44" name="Graphic 43" descr="Bar graph with upward trend">
            <a:extLst>
              <a:ext uri="{FF2B5EF4-FFF2-40B4-BE49-F238E27FC236}">
                <a16:creationId xmlns:a16="http://schemas.microsoft.com/office/drawing/2014/main" id="{6D6B9C11-75CC-8047-8988-D112A120B98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212377" y="2543845"/>
            <a:ext cx="336503" cy="336503"/>
          </a:xfrm>
          <a:prstGeom prst="rect">
            <a:avLst/>
          </a:prstGeom>
        </p:spPr>
      </p:pic>
      <p:pic>
        <p:nvPicPr>
          <p:cNvPr id="45" name="Graphic 44" descr="Lightbulb">
            <a:extLst>
              <a:ext uri="{FF2B5EF4-FFF2-40B4-BE49-F238E27FC236}">
                <a16:creationId xmlns:a16="http://schemas.microsoft.com/office/drawing/2014/main" id="{B2B05EBA-96D8-3F46-A0F5-093273289AA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544504" y="1952843"/>
            <a:ext cx="336503" cy="336503"/>
          </a:xfrm>
          <a:prstGeom prst="rect">
            <a:avLst/>
          </a:prstGeom>
        </p:spPr>
      </p:pic>
      <p:pic>
        <p:nvPicPr>
          <p:cNvPr id="46" name="Graphic 45" descr="Bar graph with upward trend">
            <a:extLst>
              <a:ext uri="{FF2B5EF4-FFF2-40B4-BE49-F238E27FC236}">
                <a16:creationId xmlns:a16="http://schemas.microsoft.com/office/drawing/2014/main" id="{F4431E8A-00BD-6645-8716-5E499BC3046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533177" y="3112805"/>
            <a:ext cx="336503" cy="336503"/>
          </a:xfrm>
          <a:prstGeom prst="rect">
            <a:avLst/>
          </a:prstGeom>
        </p:spPr>
      </p:pic>
      <p:pic>
        <p:nvPicPr>
          <p:cNvPr id="47" name="Graphic 46" descr="Downward trend">
            <a:extLst>
              <a:ext uri="{FF2B5EF4-FFF2-40B4-BE49-F238E27FC236}">
                <a16:creationId xmlns:a16="http://schemas.microsoft.com/office/drawing/2014/main" id="{62EB409A-EA32-9E4D-BD03-12AFFD243F9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545737" y="4308471"/>
            <a:ext cx="336503" cy="336503"/>
          </a:xfrm>
          <a:prstGeom prst="rect">
            <a:avLst/>
          </a:prstGeom>
        </p:spPr>
      </p:pic>
      <p:pic>
        <p:nvPicPr>
          <p:cNvPr id="48" name="Graphic 47" descr="Database">
            <a:extLst>
              <a:ext uri="{FF2B5EF4-FFF2-40B4-BE49-F238E27FC236}">
                <a16:creationId xmlns:a16="http://schemas.microsoft.com/office/drawing/2014/main" id="{F53333B8-A6C6-0540-A2DE-CA395535410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520057" y="5457307"/>
            <a:ext cx="336503" cy="336503"/>
          </a:xfrm>
          <a:prstGeom prst="rect">
            <a:avLst/>
          </a:prstGeom>
        </p:spPr>
      </p:pic>
      <p:pic>
        <p:nvPicPr>
          <p:cNvPr id="49" name="Graphic 48" descr="Bullseye">
            <a:extLst>
              <a:ext uri="{FF2B5EF4-FFF2-40B4-BE49-F238E27FC236}">
                <a16:creationId xmlns:a16="http://schemas.microsoft.com/office/drawing/2014/main" id="{6CFC12B3-83F6-1848-B833-98DC1CF6FD5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538628" y="5434448"/>
            <a:ext cx="336503" cy="336503"/>
          </a:xfrm>
          <a:prstGeom prst="rect">
            <a:avLst/>
          </a:prstGeom>
        </p:spPr>
      </p:pic>
      <p:pic>
        <p:nvPicPr>
          <p:cNvPr id="50" name="Graphic 49" descr="Stopwatch">
            <a:extLst>
              <a:ext uri="{FF2B5EF4-FFF2-40B4-BE49-F238E27FC236}">
                <a16:creationId xmlns:a16="http://schemas.microsoft.com/office/drawing/2014/main" id="{7D49C1D0-62C8-3646-8143-D06E788FC1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07752" y="4270078"/>
            <a:ext cx="336503" cy="336503"/>
          </a:xfrm>
          <a:prstGeom prst="rect">
            <a:avLst/>
          </a:prstGeom>
        </p:spPr>
      </p:pic>
      <p:pic>
        <p:nvPicPr>
          <p:cNvPr id="51" name="Graphic 50" descr="Gears">
            <a:extLst>
              <a:ext uri="{FF2B5EF4-FFF2-40B4-BE49-F238E27FC236}">
                <a16:creationId xmlns:a16="http://schemas.microsoft.com/office/drawing/2014/main" id="{ADEDD2C1-A78D-7D48-B63F-149F66AE1FF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516523" y="3119751"/>
            <a:ext cx="336503" cy="336503"/>
          </a:xfrm>
          <a:prstGeom prst="rect">
            <a:avLst/>
          </a:prstGeom>
        </p:spPr>
      </p:pic>
      <p:pic>
        <p:nvPicPr>
          <p:cNvPr id="52" name="Graphic 51" descr="Head with gears">
            <a:extLst>
              <a:ext uri="{FF2B5EF4-FFF2-40B4-BE49-F238E27FC236}">
                <a16:creationId xmlns:a16="http://schemas.microsoft.com/office/drawing/2014/main" id="{F6F865B4-DC76-1A47-A298-E64549BE7B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61121" y="1944405"/>
            <a:ext cx="336503" cy="336503"/>
          </a:xfrm>
          <a:prstGeom prst="rect">
            <a:avLst/>
          </a:prstGeom>
        </p:spPr>
      </p:pic>
    </p:spTree>
    <p:extLst>
      <p:ext uri="{BB962C8B-B14F-4D97-AF65-F5344CB8AC3E}">
        <p14:creationId xmlns:p14="http://schemas.microsoft.com/office/powerpoint/2010/main" val="1168374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C68D-D71F-3943-B087-59730C626FA7}"/>
              </a:ext>
            </a:extLst>
          </p:cNvPr>
          <p:cNvSpPr>
            <a:spLocks noGrp="1"/>
          </p:cNvSpPr>
          <p:nvPr>
            <p:ph type="title"/>
          </p:nvPr>
        </p:nvSpPr>
        <p:spPr/>
        <p:txBody>
          <a:bodyPr/>
          <a:lstStyle/>
          <a:p>
            <a:r>
              <a:rPr lang="en-US" dirty="0"/>
              <a:t>Infographic #5</a:t>
            </a:r>
          </a:p>
        </p:txBody>
      </p:sp>
      <p:sp>
        <p:nvSpPr>
          <p:cNvPr id="3" name="Date Placeholder 2">
            <a:extLst>
              <a:ext uri="{FF2B5EF4-FFF2-40B4-BE49-F238E27FC236}">
                <a16:creationId xmlns:a16="http://schemas.microsoft.com/office/drawing/2014/main" id="{6BBCE0BD-E311-478C-8B81-F78A88EC44A1}"/>
              </a:ext>
            </a:extLst>
          </p:cNvPr>
          <p:cNvSpPr>
            <a:spLocks noGrp="1"/>
          </p:cNvSpPr>
          <p:nvPr>
            <p:ph type="dt" sz="half" idx="10"/>
          </p:nvPr>
        </p:nvSpPr>
        <p:spPr/>
        <p:txBody>
          <a:bodyPr/>
          <a:lstStyle/>
          <a:p>
            <a:r>
              <a:rPr lang="en-US"/>
              <a:t>Date</a:t>
            </a:r>
            <a:endParaRPr lang="en-GB"/>
          </a:p>
        </p:txBody>
      </p:sp>
      <p:sp>
        <p:nvSpPr>
          <p:cNvPr id="8" name="Footer Placeholder 7">
            <a:extLst>
              <a:ext uri="{FF2B5EF4-FFF2-40B4-BE49-F238E27FC236}">
                <a16:creationId xmlns:a16="http://schemas.microsoft.com/office/drawing/2014/main" id="{CDC5EC83-0830-43E9-B31E-0ACCFA797925}"/>
              </a:ext>
            </a:extLst>
          </p:cNvPr>
          <p:cNvSpPr>
            <a:spLocks noGrp="1"/>
          </p:cNvSpPr>
          <p:nvPr>
            <p:ph type="ftr" sz="quarter" idx="11"/>
          </p:nvPr>
        </p:nvSpPr>
        <p:spPr/>
        <p:txBody>
          <a:bodyPr/>
          <a:lstStyle/>
          <a:p>
            <a:r>
              <a:rPr lang="en-GB"/>
              <a:t>Your Footer Here</a:t>
            </a:r>
          </a:p>
        </p:txBody>
      </p:sp>
      <p:sp>
        <p:nvSpPr>
          <p:cNvPr id="10" name="Slide Number Placeholder 9">
            <a:extLst>
              <a:ext uri="{FF2B5EF4-FFF2-40B4-BE49-F238E27FC236}">
                <a16:creationId xmlns:a16="http://schemas.microsoft.com/office/drawing/2014/main" id="{202EE6ED-C4F1-4C10-9FA6-0EBB739B4B5A}"/>
              </a:ext>
            </a:extLst>
          </p:cNvPr>
          <p:cNvSpPr>
            <a:spLocks noGrp="1"/>
          </p:cNvSpPr>
          <p:nvPr>
            <p:ph type="sldNum" sz="quarter" idx="12"/>
          </p:nvPr>
        </p:nvSpPr>
        <p:spPr/>
        <p:txBody>
          <a:bodyPr/>
          <a:lstStyle/>
          <a:p>
            <a:fld id="{CE7809C5-EAA0-BC41-804F-8C0058248A03}" type="slidenum">
              <a:rPr lang="en-GB" smtClean="0"/>
              <a:t>22</a:t>
            </a:fld>
            <a:endParaRPr lang="en-GB"/>
          </a:p>
        </p:txBody>
      </p:sp>
      <p:sp>
        <p:nvSpPr>
          <p:cNvPr id="4" name="Text Placeholder 3">
            <a:extLst>
              <a:ext uri="{FF2B5EF4-FFF2-40B4-BE49-F238E27FC236}">
                <a16:creationId xmlns:a16="http://schemas.microsoft.com/office/drawing/2014/main" id="{1632EB32-3EA3-0C4F-BF31-5A7098ED2C36}"/>
              </a:ext>
            </a:extLst>
          </p:cNvPr>
          <p:cNvSpPr>
            <a:spLocks noGrp="1"/>
          </p:cNvSpPr>
          <p:nvPr>
            <p:ph type="body" sz="quarter" idx="27"/>
          </p:nvPr>
        </p:nvSpPr>
        <p:spPr/>
        <p:txBody>
          <a:bodyPr/>
          <a:lstStyle/>
          <a:p>
            <a:r>
              <a:rPr lang="en-US" dirty="0"/>
              <a:t>LOREM IPSUM</a:t>
            </a:r>
          </a:p>
        </p:txBody>
      </p:sp>
      <p:sp>
        <p:nvSpPr>
          <p:cNvPr id="5" name="Text Placeholder 4">
            <a:extLst>
              <a:ext uri="{FF2B5EF4-FFF2-40B4-BE49-F238E27FC236}">
                <a16:creationId xmlns:a16="http://schemas.microsoft.com/office/drawing/2014/main" id="{3B69238F-CD10-C144-8637-DDE4F3C6E4EC}"/>
              </a:ext>
            </a:extLst>
          </p:cNvPr>
          <p:cNvSpPr>
            <a:spLocks noGrp="1"/>
          </p:cNvSpPr>
          <p:nvPr>
            <p:ph type="body" sz="quarter" idx="28"/>
          </p:nvPr>
        </p:nvSpPr>
        <p:spPr/>
        <p:txBody>
          <a:bodyPr/>
          <a:lstStyle/>
          <a:p>
            <a:r>
              <a:rPr lang="en-US" dirty="0"/>
              <a:t>LOREM IPSUM</a:t>
            </a:r>
          </a:p>
        </p:txBody>
      </p:sp>
      <p:sp>
        <p:nvSpPr>
          <p:cNvPr id="6" name="Text Placeholder 5">
            <a:extLst>
              <a:ext uri="{FF2B5EF4-FFF2-40B4-BE49-F238E27FC236}">
                <a16:creationId xmlns:a16="http://schemas.microsoft.com/office/drawing/2014/main" id="{D07C7F1E-EF80-3144-B90F-63465B069469}"/>
              </a:ext>
            </a:extLst>
          </p:cNvPr>
          <p:cNvSpPr>
            <a:spLocks noGrp="1"/>
          </p:cNvSpPr>
          <p:nvPr>
            <p:ph type="body" sz="quarter" idx="29"/>
          </p:nvPr>
        </p:nvSpPr>
        <p:spPr/>
        <p:txBody>
          <a:bodyPr>
            <a:noAutofit/>
          </a:bodyPr>
          <a:lstStyle/>
          <a:p>
            <a:r>
              <a:rPr lang="en-US" noProof="1">
                <a:solidFill>
                  <a:schemeClr val="tx1">
                    <a:lumMod val="65000"/>
                    <a:lumOff val="35000"/>
                  </a:schemeClr>
                </a:solidFill>
              </a:rPr>
              <a:t>Lorem ipsum dolor sit amet, consectetur adipiscing elit. Sed tempus, lacus in dictum efficitur, dolor nisl dapibus turpis, nec dignissim lectus.</a:t>
            </a:r>
            <a:endParaRPr lang="en-US" dirty="0"/>
          </a:p>
        </p:txBody>
      </p:sp>
      <p:sp>
        <p:nvSpPr>
          <p:cNvPr id="7" name="Text Placeholder 6">
            <a:extLst>
              <a:ext uri="{FF2B5EF4-FFF2-40B4-BE49-F238E27FC236}">
                <a16:creationId xmlns:a16="http://schemas.microsoft.com/office/drawing/2014/main" id="{C0EF7947-358C-334A-B01D-31B5C354C368}"/>
              </a:ext>
            </a:extLst>
          </p:cNvPr>
          <p:cNvSpPr>
            <a:spLocks noGrp="1"/>
          </p:cNvSpPr>
          <p:nvPr>
            <p:ph type="body" sz="quarter" idx="30"/>
          </p:nvPr>
        </p:nvSpPr>
        <p:spPr/>
        <p:txBody>
          <a:bodyPr>
            <a:noAutofit/>
          </a:bodyPr>
          <a:lstStyle/>
          <a:p>
            <a:r>
              <a:rPr lang="en-US" noProof="1">
                <a:solidFill>
                  <a:schemeClr val="tx1">
                    <a:lumMod val="65000"/>
                    <a:lumOff val="35000"/>
                  </a:schemeClr>
                </a:solidFill>
              </a:rPr>
              <a:t>Lorem ipsum dolor sit amet, consectetur adipiscing elit. Sed tempus, lacus in dictum efficitur, dolor nisl dapibus turpis, nec dignissim lectus.</a:t>
            </a:r>
            <a:endParaRPr lang="en-US" dirty="0"/>
          </a:p>
        </p:txBody>
      </p:sp>
      <p:grpSp>
        <p:nvGrpSpPr>
          <p:cNvPr id="28" name="Graphic 13" descr="Head with gears">
            <a:extLst>
              <a:ext uri="{FF2B5EF4-FFF2-40B4-BE49-F238E27FC236}">
                <a16:creationId xmlns:a16="http://schemas.microsoft.com/office/drawing/2014/main" id="{5AFD65B7-050C-4E8E-9601-0DAF69CA62D9}"/>
              </a:ext>
            </a:extLst>
          </p:cNvPr>
          <p:cNvGrpSpPr/>
          <p:nvPr/>
        </p:nvGrpSpPr>
        <p:grpSpPr>
          <a:xfrm>
            <a:off x="2753206" y="2239083"/>
            <a:ext cx="469318" cy="469318"/>
            <a:chOff x="2753206" y="2239083"/>
            <a:chExt cx="469318" cy="469318"/>
          </a:xfrm>
        </p:grpSpPr>
        <p:sp>
          <p:nvSpPr>
            <p:cNvPr id="29" name="Freeform: Shape 28">
              <a:extLst>
                <a:ext uri="{FF2B5EF4-FFF2-40B4-BE49-F238E27FC236}">
                  <a16:creationId xmlns:a16="http://schemas.microsoft.com/office/drawing/2014/main" id="{72A9FBAA-457C-4BDA-91C3-DAEA82C6E1D5}"/>
                </a:ext>
              </a:extLst>
            </p:cNvPr>
            <p:cNvSpPr/>
            <p:nvPr/>
          </p:nvSpPr>
          <p:spPr>
            <a:xfrm>
              <a:off x="2962932" y="2335390"/>
              <a:ext cx="41065" cy="41065"/>
            </a:xfrm>
            <a:custGeom>
              <a:avLst/>
              <a:gdLst>
                <a:gd name="connsiteX0" fmla="*/ 20533 w 41065"/>
                <a:gd name="connsiteY0" fmla="*/ 0 h 41065"/>
                <a:gd name="connsiteX1" fmla="*/ 0 w 41065"/>
                <a:gd name="connsiteY1" fmla="*/ 20533 h 41065"/>
                <a:gd name="connsiteX2" fmla="*/ 20533 w 41065"/>
                <a:gd name="connsiteY2" fmla="*/ 41065 h 41065"/>
                <a:gd name="connsiteX3" fmla="*/ 41065 w 41065"/>
                <a:gd name="connsiteY3" fmla="*/ 20533 h 41065"/>
                <a:gd name="connsiteX4" fmla="*/ 20533 w 41065"/>
                <a:gd name="connsiteY4" fmla="*/ 0 h 4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65" h="41065">
                  <a:moveTo>
                    <a:pt x="20533" y="0"/>
                  </a:moveTo>
                  <a:cubicBezTo>
                    <a:pt x="9289" y="0"/>
                    <a:pt x="0" y="9289"/>
                    <a:pt x="0" y="20533"/>
                  </a:cubicBezTo>
                  <a:cubicBezTo>
                    <a:pt x="0" y="31777"/>
                    <a:pt x="9289" y="41065"/>
                    <a:pt x="20533" y="41065"/>
                  </a:cubicBezTo>
                  <a:cubicBezTo>
                    <a:pt x="31777" y="41065"/>
                    <a:pt x="41065" y="31777"/>
                    <a:pt x="41065" y="20533"/>
                  </a:cubicBezTo>
                  <a:cubicBezTo>
                    <a:pt x="41065" y="9289"/>
                    <a:pt x="31777" y="0"/>
                    <a:pt x="20533" y="0"/>
                  </a:cubicBezTo>
                  <a:close/>
                </a:path>
              </a:pathLst>
            </a:custGeom>
            <a:solidFill>
              <a:schemeClr val="accent6"/>
            </a:solidFill>
            <a:ln w="486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359258-6175-431B-B6EE-A1D9C7EACC06}"/>
                </a:ext>
              </a:extLst>
            </p:cNvPr>
            <p:cNvSpPr/>
            <p:nvPr/>
          </p:nvSpPr>
          <p:spPr>
            <a:xfrm>
              <a:off x="2901334" y="2434632"/>
              <a:ext cx="41065" cy="41065"/>
            </a:xfrm>
            <a:custGeom>
              <a:avLst/>
              <a:gdLst>
                <a:gd name="connsiteX0" fmla="*/ 41065 w 41065"/>
                <a:gd name="connsiteY0" fmla="*/ 20533 h 41065"/>
                <a:gd name="connsiteX1" fmla="*/ 20533 w 41065"/>
                <a:gd name="connsiteY1" fmla="*/ 41065 h 41065"/>
                <a:gd name="connsiteX2" fmla="*/ 0 w 41065"/>
                <a:gd name="connsiteY2" fmla="*/ 20533 h 41065"/>
                <a:gd name="connsiteX3" fmla="*/ 20533 w 41065"/>
                <a:gd name="connsiteY3" fmla="*/ 0 h 41065"/>
                <a:gd name="connsiteX4" fmla="*/ 41065 w 41065"/>
                <a:gd name="connsiteY4" fmla="*/ 20533 h 4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65" h="41065">
                  <a:moveTo>
                    <a:pt x="41065" y="20533"/>
                  </a:moveTo>
                  <a:cubicBezTo>
                    <a:pt x="41065" y="31873"/>
                    <a:pt x="31873" y="41065"/>
                    <a:pt x="20533" y="41065"/>
                  </a:cubicBezTo>
                  <a:cubicBezTo>
                    <a:pt x="9193" y="41065"/>
                    <a:pt x="0" y="31873"/>
                    <a:pt x="0" y="20533"/>
                  </a:cubicBezTo>
                  <a:cubicBezTo>
                    <a:pt x="0" y="9193"/>
                    <a:pt x="9193" y="0"/>
                    <a:pt x="20533" y="0"/>
                  </a:cubicBezTo>
                  <a:cubicBezTo>
                    <a:pt x="31873" y="0"/>
                    <a:pt x="41065" y="9193"/>
                    <a:pt x="41065" y="20533"/>
                  </a:cubicBezTo>
                  <a:close/>
                </a:path>
              </a:pathLst>
            </a:custGeom>
            <a:solidFill>
              <a:schemeClr val="accent6"/>
            </a:solidFill>
            <a:ln w="486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3F597F-ACF5-48E7-9FFE-D3B8BC412297}"/>
                </a:ext>
              </a:extLst>
            </p:cNvPr>
            <p:cNvSpPr/>
            <p:nvPr/>
          </p:nvSpPr>
          <p:spPr>
            <a:xfrm>
              <a:off x="2821550" y="2266459"/>
              <a:ext cx="332580" cy="394520"/>
            </a:xfrm>
            <a:custGeom>
              <a:avLst/>
              <a:gdLst>
                <a:gd name="connsiteX0" fmla="*/ 220091 w 332580"/>
                <a:gd name="connsiteY0" fmla="*/ 96308 h 394520"/>
                <a:gd name="connsiteX1" fmla="*/ 207869 w 332580"/>
                <a:gd name="connsiteY1" fmla="*/ 102174 h 394520"/>
                <a:gd name="connsiteX2" fmla="*/ 202980 w 332580"/>
                <a:gd name="connsiteY2" fmla="*/ 112930 h 394520"/>
                <a:gd name="connsiteX3" fmla="*/ 207380 w 332580"/>
                <a:gd name="connsiteY3" fmla="*/ 125640 h 394520"/>
                <a:gd name="connsiteX4" fmla="*/ 197603 w 332580"/>
                <a:gd name="connsiteY4" fmla="*/ 135418 h 394520"/>
                <a:gd name="connsiteX5" fmla="*/ 184892 w 332580"/>
                <a:gd name="connsiteY5" fmla="*/ 131018 h 394520"/>
                <a:gd name="connsiteX6" fmla="*/ 174137 w 332580"/>
                <a:gd name="connsiteY6" fmla="*/ 135418 h 394520"/>
                <a:gd name="connsiteX7" fmla="*/ 168270 w 332580"/>
                <a:gd name="connsiteY7" fmla="*/ 147151 h 394520"/>
                <a:gd name="connsiteX8" fmla="*/ 154582 w 332580"/>
                <a:gd name="connsiteY8" fmla="*/ 147151 h 394520"/>
                <a:gd name="connsiteX9" fmla="*/ 148716 w 332580"/>
                <a:gd name="connsiteY9" fmla="*/ 134929 h 394520"/>
                <a:gd name="connsiteX10" fmla="*/ 137960 w 332580"/>
                <a:gd name="connsiteY10" fmla="*/ 130529 h 394520"/>
                <a:gd name="connsiteX11" fmla="*/ 125250 w 332580"/>
                <a:gd name="connsiteY11" fmla="*/ 134929 h 394520"/>
                <a:gd name="connsiteX12" fmla="*/ 115472 w 332580"/>
                <a:gd name="connsiteY12" fmla="*/ 125151 h 394520"/>
                <a:gd name="connsiteX13" fmla="*/ 119872 w 332580"/>
                <a:gd name="connsiteY13" fmla="*/ 112441 h 394520"/>
                <a:gd name="connsiteX14" fmla="*/ 115472 w 332580"/>
                <a:gd name="connsiteY14" fmla="*/ 101686 h 394520"/>
                <a:gd name="connsiteX15" fmla="*/ 103250 w 332580"/>
                <a:gd name="connsiteY15" fmla="*/ 95819 h 394520"/>
                <a:gd name="connsiteX16" fmla="*/ 103250 w 332580"/>
                <a:gd name="connsiteY16" fmla="*/ 82131 h 394520"/>
                <a:gd name="connsiteX17" fmla="*/ 115472 w 332580"/>
                <a:gd name="connsiteY17" fmla="*/ 76264 h 394520"/>
                <a:gd name="connsiteX18" fmla="*/ 119872 w 332580"/>
                <a:gd name="connsiteY18" fmla="*/ 65509 h 394520"/>
                <a:gd name="connsiteX19" fmla="*/ 115961 w 332580"/>
                <a:gd name="connsiteY19" fmla="*/ 52798 h 394520"/>
                <a:gd name="connsiteX20" fmla="*/ 125739 w 332580"/>
                <a:gd name="connsiteY20" fmla="*/ 43021 h 394520"/>
                <a:gd name="connsiteX21" fmla="*/ 138449 w 332580"/>
                <a:gd name="connsiteY21" fmla="*/ 47421 h 394520"/>
                <a:gd name="connsiteX22" fmla="*/ 149204 w 332580"/>
                <a:gd name="connsiteY22" fmla="*/ 43021 h 394520"/>
                <a:gd name="connsiteX23" fmla="*/ 155071 w 332580"/>
                <a:gd name="connsiteY23" fmla="*/ 30799 h 394520"/>
                <a:gd name="connsiteX24" fmla="*/ 168759 w 332580"/>
                <a:gd name="connsiteY24" fmla="*/ 30799 h 394520"/>
                <a:gd name="connsiteX25" fmla="*/ 174626 w 332580"/>
                <a:gd name="connsiteY25" fmla="*/ 42532 h 394520"/>
                <a:gd name="connsiteX26" fmla="*/ 185381 w 332580"/>
                <a:gd name="connsiteY26" fmla="*/ 46932 h 394520"/>
                <a:gd name="connsiteX27" fmla="*/ 198092 w 332580"/>
                <a:gd name="connsiteY27" fmla="*/ 42532 h 394520"/>
                <a:gd name="connsiteX28" fmla="*/ 207869 w 332580"/>
                <a:gd name="connsiteY28" fmla="*/ 52309 h 394520"/>
                <a:gd name="connsiteX29" fmla="*/ 203469 w 332580"/>
                <a:gd name="connsiteY29" fmla="*/ 65020 h 394520"/>
                <a:gd name="connsiteX30" fmla="*/ 207869 w 332580"/>
                <a:gd name="connsiteY30" fmla="*/ 75775 h 394520"/>
                <a:gd name="connsiteX31" fmla="*/ 220091 w 332580"/>
                <a:gd name="connsiteY31" fmla="*/ 81642 h 394520"/>
                <a:gd name="connsiteX32" fmla="*/ 220091 w 332580"/>
                <a:gd name="connsiteY32" fmla="*/ 96308 h 394520"/>
                <a:gd name="connsiteX33" fmla="*/ 158493 w 332580"/>
                <a:gd name="connsiteY33" fmla="*/ 195549 h 394520"/>
                <a:gd name="connsiteX34" fmla="*/ 146271 w 332580"/>
                <a:gd name="connsiteY34" fmla="*/ 201416 h 394520"/>
                <a:gd name="connsiteX35" fmla="*/ 141871 w 332580"/>
                <a:gd name="connsiteY35" fmla="*/ 212171 h 394520"/>
                <a:gd name="connsiteX36" fmla="*/ 145782 w 332580"/>
                <a:gd name="connsiteY36" fmla="*/ 224882 h 394520"/>
                <a:gd name="connsiteX37" fmla="*/ 136005 w 332580"/>
                <a:gd name="connsiteY37" fmla="*/ 234659 h 394520"/>
                <a:gd name="connsiteX38" fmla="*/ 123294 w 332580"/>
                <a:gd name="connsiteY38" fmla="*/ 230259 h 394520"/>
                <a:gd name="connsiteX39" fmla="*/ 112539 w 332580"/>
                <a:gd name="connsiteY39" fmla="*/ 234659 h 394520"/>
                <a:gd name="connsiteX40" fmla="*/ 107161 w 332580"/>
                <a:gd name="connsiteY40" fmla="*/ 246392 h 394520"/>
                <a:gd name="connsiteX41" fmla="*/ 93473 w 332580"/>
                <a:gd name="connsiteY41" fmla="*/ 246392 h 394520"/>
                <a:gd name="connsiteX42" fmla="*/ 87606 w 332580"/>
                <a:gd name="connsiteY42" fmla="*/ 234170 h 394520"/>
                <a:gd name="connsiteX43" fmla="*/ 76851 w 332580"/>
                <a:gd name="connsiteY43" fmla="*/ 229770 h 394520"/>
                <a:gd name="connsiteX44" fmla="*/ 64141 w 332580"/>
                <a:gd name="connsiteY44" fmla="*/ 233681 h 394520"/>
                <a:gd name="connsiteX45" fmla="*/ 54363 w 332580"/>
                <a:gd name="connsiteY45" fmla="*/ 223904 h 394520"/>
                <a:gd name="connsiteX46" fmla="*/ 58763 w 332580"/>
                <a:gd name="connsiteY46" fmla="*/ 211193 h 394520"/>
                <a:gd name="connsiteX47" fmla="*/ 54363 w 332580"/>
                <a:gd name="connsiteY47" fmla="*/ 200438 h 394520"/>
                <a:gd name="connsiteX48" fmla="*/ 42141 w 332580"/>
                <a:gd name="connsiteY48" fmla="*/ 194571 h 394520"/>
                <a:gd name="connsiteX49" fmla="*/ 42141 w 332580"/>
                <a:gd name="connsiteY49" fmla="*/ 180883 h 394520"/>
                <a:gd name="connsiteX50" fmla="*/ 54363 w 332580"/>
                <a:gd name="connsiteY50" fmla="*/ 175017 h 394520"/>
                <a:gd name="connsiteX51" fmla="*/ 58763 w 332580"/>
                <a:gd name="connsiteY51" fmla="*/ 164261 h 394520"/>
                <a:gd name="connsiteX52" fmla="*/ 54363 w 332580"/>
                <a:gd name="connsiteY52" fmla="*/ 151551 h 394520"/>
                <a:gd name="connsiteX53" fmla="*/ 64141 w 332580"/>
                <a:gd name="connsiteY53" fmla="*/ 141773 h 394520"/>
                <a:gd name="connsiteX54" fmla="*/ 76851 w 332580"/>
                <a:gd name="connsiteY54" fmla="*/ 146173 h 394520"/>
                <a:gd name="connsiteX55" fmla="*/ 87606 w 332580"/>
                <a:gd name="connsiteY55" fmla="*/ 141773 h 394520"/>
                <a:gd name="connsiteX56" fmla="*/ 93473 w 332580"/>
                <a:gd name="connsiteY56" fmla="*/ 129551 h 394520"/>
                <a:gd name="connsiteX57" fmla="*/ 107650 w 332580"/>
                <a:gd name="connsiteY57" fmla="*/ 129551 h 394520"/>
                <a:gd name="connsiteX58" fmla="*/ 113517 w 332580"/>
                <a:gd name="connsiteY58" fmla="*/ 141773 h 394520"/>
                <a:gd name="connsiteX59" fmla="*/ 124272 w 332580"/>
                <a:gd name="connsiteY59" fmla="*/ 146173 h 394520"/>
                <a:gd name="connsiteX60" fmla="*/ 136983 w 332580"/>
                <a:gd name="connsiteY60" fmla="*/ 141773 h 394520"/>
                <a:gd name="connsiteX61" fmla="*/ 146760 w 332580"/>
                <a:gd name="connsiteY61" fmla="*/ 151551 h 394520"/>
                <a:gd name="connsiteX62" fmla="*/ 142360 w 332580"/>
                <a:gd name="connsiteY62" fmla="*/ 164261 h 394520"/>
                <a:gd name="connsiteX63" fmla="*/ 146760 w 332580"/>
                <a:gd name="connsiteY63" fmla="*/ 175017 h 394520"/>
                <a:gd name="connsiteX64" fmla="*/ 158982 w 332580"/>
                <a:gd name="connsiteY64" fmla="*/ 180883 h 394520"/>
                <a:gd name="connsiteX65" fmla="*/ 158493 w 332580"/>
                <a:gd name="connsiteY65" fmla="*/ 195549 h 394520"/>
                <a:gd name="connsiteX66" fmla="*/ 158493 w 332580"/>
                <a:gd name="connsiteY66" fmla="*/ 195549 h 394520"/>
                <a:gd name="connsiteX67" fmla="*/ 327643 w 332580"/>
                <a:gd name="connsiteY67" fmla="*/ 213637 h 394520"/>
                <a:gd name="connsiteX68" fmla="*/ 293911 w 332580"/>
                <a:gd name="connsiteY68" fmla="*/ 154973 h 394520"/>
                <a:gd name="connsiteX69" fmla="*/ 293911 w 332580"/>
                <a:gd name="connsiteY69" fmla="*/ 152528 h 394520"/>
                <a:gd name="connsiteX70" fmla="*/ 222046 w 332580"/>
                <a:gd name="connsiteY70" fmla="*/ 20533 h 394520"/>
                <a:gd name="connsiteX71" fmla="*/ 71962 w 332580"/>
                <a:gd name="connsiteY71" fmla="*/ 20533 h 394520"/>
                <a:gd name="connsiteX72" fmla="*/ 98 w 332580"/>
                <a:gd name="connsiteY72" fmla="*/ 152528 h 394520"/>
                <a:gd name="connsiteX73" fmla="*/ 57785 w 332580"/>
                <a:gd name="connsiteY73" fmla="*/ 270836 h 394520"/>
                <a:gd name="connsiteX74" fmla="*/ 57785 w 332580"/>
                <a:gd name="connsiteY74" fmla="*/ 394520 h 394520"/>
                <a:gd name="connsiteX75" fmla="*/ 212269 w 332580"/>
                <a:gd name="connsiteY75" fmla="*/ 394520 h 394520"/>
                <a:gd name="connsiteX76" fmla="*/ 212269 w 332580"/>
                <a:gd name="connsiteY76" fmla="*/ 335856 h 394520"/>
                <a:gd name="connsiteX77" fmla="*/ 236224 w 332580"/>
                <a:gd name="connsiteY77" fmla="*/ 335856 h 394520"/>
                <a:gd name="connsiteX78" fmla="*/ 277289 w 332580"/>
                <a:gd name="connsiteY78" fmla="*/ 318745 h 394520"/>
                <a:gd name="connsiteX79" fmla="*/ 293911 w 332580"/>
                <a:gd name="connsiteY79" fmla="*/ 277191 h 394520"/>
                <a:gd name="connsiteX80" fmla="*/ 293911 w 332580"/>
                <a:gd name="connsiteY80" fmla="*/ 247859 h 394520"/>
                <a:gd name="connsiteX81" fmla="*/ 315421 w 332580"/>
                <a:gd name="connsiteY81" fmla="*/ 247859 h 394520"/>
                <a:gd name="connsiteX82" fmla="*/ 327643 w 332580"/>
                <a:gd name="connsiteY82" fmla="*/ 213637 h 39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32580" h="394520">
                  <a:moveTo>
                    <a:pt x="220091" y="96308"/>
                  </a:moveTo>
                  <a:lnTo>
                    <a:pt x="207869" y="102174"/>
                  </a:lnTo>
                  <a:cubicBezTo>
                    <a:pt x="206891" y="106085"/>
                    <a:pt x="204936" y="109508"/>
                    <a:pt x="202980" y="112930"/>
                  </a:cubicBezTo>
                  <a:lnTo>
                    <a:pt x="207380" y="125640"/>
                  </a:lnTo>
                  <a:lnTo>
                    <a:pt x="197603" y="135418"/>
                  </a:lnTo>
                  <a:lnTo>
                    <a:pt x="184892" y="131018"/>
                  </a:lnTo>
                  <a:cubicBezTo>
                    <a:pt x="181470" y="132973"/>
                    <a:pt x="178048" y="134440"/>
                    <a:pt x="174137" y="135418"/>
                  </a:cubicBezTo>
                  <a:lnTo>
                    <a:pt x="168270" y="147151"/>
                  </a:lnTo>
                  <a:lnTo>
                    <a:pt x="154582" y="147151"/>
                  </a:lnTo>
                  <a:lnTo>
                    <a:pt x="148716" y="134929"/>
                  </a:lnTo>
                  <a:cubicBezTo>
                    <a:pt x="144805" y="133951"/>
                    <a:pt x="141382" y="132485"/>
                    <a:pt x="137960" y="130529"/>
                  </a:cubicBezTo>
                  <a:lnTo>
                    <a:pt x="125250" y="134929"/>
                  </a:lnTo>
                  <a:lnTo>
                    <a:pt x="115472" y="125151"/>
                  </a:lnTo>
                  <a:lnTo>
                    <a:pt x="119872" y="112441"/>
                  </a:lnTo>
                  <a:cubicBezTo>
                    <a:pt x="117917" y="109019"/>
                    <a:pt x="116450" y="105597"/>
                    <a:pt x="115472" y="101686"/>
                  </a:cubicBezTo>
                  <a:lnTo>
                    <a:pt x="103250" y="95819"/>
                  </a:lnTo>
                  <a:lnTo>
                    <a:pt x="103250" y="82131"/>
                  </a:lnTo>
                  <a:lnTo>
                    <a:pt x="115472" y="76264"/>
                  </a:lnTo>
                  <a:cubicBezTo>
                    <a:pt x="116450" y="72353"/>
                    <a:pt x="117917" y="68931"/>
                    <a:pt x="119872" y="65509"/>
                  </a:cubicBezTo>
                  <a:lnTo>
                    <a:pt x="115961" y="52798"/>
                  </a:lnTo>
                  <a:lnTo>
                    <a:pt x="125739" y="43021"/>
                  </a:lnTo>
                  <a:lnTo>
                    <a:pt x="138449" y="47421"/>
                  </a:lnTo>
                  <a:cubicBezTo>
                    <a:pt x="141871" y="45465"/>
                    <a:pt x="145293" y="43999"/>
                    <a:pt x="149204" y="43021"/>
                  </a:cubicBezTo>
                  <a:lnTo>
                    <a:pt x="155071" y="30799"/>
                  </a:lnTo>
                  <a:lnTo>
                    <a:pt x="168759" y="30799"/>
                  </a:lnTo>
                  <a:lnTo>
                    <a:pt x="174626" y="42532"/>
                  </a:lnTo>
                  <a:cubicBezTo>
                    <a:pt x="178537" y="43510"/>
                    <a:pt x="181959" y="44976"/>
                    <a:pt x="185381" y="46932"/>
                  </a:cubicBezTo>
                  <a:lnTo>
                    <a:pt x="198092" y="42532"/>
                  </a:lnTo>
                  <a:lnTo>
                    <a:pt x="207869" y="52309"/>
                  </a:lnTo>
                  <a:lnTo>
                    <a:pt x="203469" y="65020"/>
                  </a:lnTo>
                  <a:cubicBezTo>
                    <a:pt x="205425" y="68442"/>
                    <a:pt x="206891" y="71864"/>
                    <a:pt x="207869" y="75775"/>
                  </a:cubicBezTo>
                  <a:lnTo>
                    <a:pt x="220091" y="81642"/>
                  </a:lnTo>
                  <a:lnTo>
                    <a:pt x="220091" y="96308"/>
                  </a:lnTo>
                  <a:close/>
                  <a:moveTo>
                    <a:pt x="158493" y="195549"/>
                  </a:moveTo>
                  <a:lnTo>
                    <a:pt x="146271" y="201416"/>
                  </a:lnTo>
                  <a:cubicBezTo>
                    <a:pt x="145293" y="205327"/>
                    <a:pt x="143827" y="208749"/>
                    <a:pt x="141871" y="212171"/>
                  </a:cubicBezTo>
                  <a:lnTo>
                    <a:pt x="145782" y="224882"/>
                  </a:lnTo>
                  <a:lnTo>
                    <a:pt x="136005" y="234659"/>
                  </a:lnTo>
                  <a:lnTo>
                    <a:pt x="123294" y="230259"/>
                  </a:lnTo>
                  <a:cubicBezTo>
                    <a:pt x="119872" y="232215"/>
                    <a:pt x="116450" y="233681"/>
                    <a:pt x="112539" y="234659"/>
                  </a:cubicBezTo>
                  <a:lnTo>
                    <a:pt x="107161" y="246392"/>
                  </a:lnTo>
                  <a:lnTo>
                    <a:pt x="93473" y="246392"/>
                  </a:lnTo>
                  <a:lnTo>
                    <a:pt x="87606" y="234170"/>
                  </a:lnTo>
                  <a:cubicBezTo>
                    <a:pt x="83695" y="233192"/>
                    <a:pt x="80273" y="231726"/>
                    <a:pt x="76851" y="229770"/>
                  </a:cubicBezTo>
                  <a:lnTo>
                    <a:pt x="64141" y="233681"/>
                  </a:lnTo>
                  <a:lnTo>
                    <a:pt x="54363" y="223904"/>
                  </a:lnTo>
                  <a:lnTo>
                    <a:pt x="58763" y="211193"/>
                  </a:lnTo>
                  <a:cubicBezTo>
                    <a:pt x="56807" y="207771"/>
                    <a:pt x="55341" y="204349"/>
                    <a:pt x="54363" y="200438"/>
                  </a:cubicBezTo>
                  <a:lnTo>
                    <a:pt x="42141" y="194571"/>
                  </a:lnTo>
                  <a:lnTo>
                    <a:pt x="42141" y="180883"/>
                  </a:lnTo>
                  <a:lnTo>
                    <a:pt x="54363" y="175017"/>
                  </a:lnTo>
                  <a:cubicBezTo>
                    <a:pt x="55341" y="171106"/>
                    <a:pt x="56807" y="167683"/>
                    <a:pt x="58763" y="164261"/>
                  </a:cubicBezTo>
                  <a:lnTo>
                    <a:pt x="54363" y="151551"/>
                  </a:lnTo>
                  <a:lnTo>
                    <a:pt x="64141" y="141773"/>
                  </a:lnTo>
                  <a:lnTo>
                    <a:pt x="76851" y="146173"/>
                  </a:lnTo>
                  <a:cubicBezTo>
                    <a:pt x="80273" y="144218"/>
                    <a:pt x="83695" y="142751"/>
                    <a:pt x="87606" y="141773"/>
                  </a:cubicBezTo>
                  <a:lnTo>
                    <a:pt x="93473" y="129551"/>
                  </a:lnTo>
                  <a:lnTo>
                    <a:pt x="107650" y="129551"/>
                  </a:lnTo>
                  <a:lnTo>
                    <a:pt x="113517" y="141773"/>
                  </a:lnTo>
                  <a:cubicBezTo>
                    <a:pt x="117428" y="142751"/>
                    <a:pt x="120850" y="144218"/>
                    <a:pt x="124272" y="146173"/>
                  </a:cubicBezTo>
                  <a:lnTo>
                    <a:pt x="136983" y="141773"/>
                  </a:lnTo>
                  <a:lnTo>
                    <a:pt x="146760" y="151551"/>
                  </a:lnTo>
                  <a:lnTo>
                    <a:pt x="142360" y="164261"/>
                  </a:lnTo>
                  <a:cubicBezTo>
                    <a:pt x="144316" y="167683"/>
                    <a:pt x="145782" y="171106"/>
                    <a:pt x="146760" y="175017"/>
                  </a:cubicBezTo>
                  <a:lnTo>
                    <a:pt x="158982" y="180883"/>
                  </a:lnTo>
                  <a:lnTo>
                    <a:pt x="158493" y="195549"/>
                  </a:lnTo>
                  <a:lnTo>
                    <a:pt x="158493" y="195549"/>
                  </a:lnTo>
                  <a:close/>
                  <a:moveTo>
                    <a:pt x="327643" y="213637"/>
                  </a:moveTo>
                  <a:lnTo>
                    <a:pt x="293911" y="154973"/>
                  </a:lnTo>
                  <a:lnTo>
                    <a:pt x="293911" y="152528"/>
                  </a:lnTo>
                  <a:cubicBezTo>
                    <a:pt x="295866" y="98752"/>
                    <a:pt x="268489" y="48398"/>
                    <a:pt x="222046" y="20533"/>
                  </a:cubicBezTo>
                  <a:cubicBezTo>
                    <a:pt x="175604" y="-6844"/>
                    <a:pt x="118405" y="-6844"/>
                    <a:pt x="71962" y="20533"/>
                  </a:cubicBezTo>
                  <a:cubicBezTo>
                    <a:pt x="25520" y="47910"/>
                    <a:pt x="-1857" y="98752"/>
                    <a:pt x="98" y="152528"/>
                  </a:cubicBezTo>
                  <a:cubicBezTo>
                    <a:pt x="98" y="198971"/>
                    <a:pt x="21120" y="242481"/>
                    <a:pt x="57785" y="270836"/>
                  </a:cubicBezTo>
                  <a:lnTo>
                    <a:pt x="57785" y="394520"/>
                  </a:lnTo>
                  <a:lnTo>
                    <a:pt x="212269" y="394520"/>
                  </a:lnTo>
                  <a:lnTo>
                    <a:pt x="212269" y="335856"/>
                  </a:lnTo>
                  <a:lnTo>
                    <a:pt x="236224" y="335856"/>
                  </a:lnTo>
                  <a:cubicBezTo>
                    <a:pt x="251868" y="335856"/>
                    <a:pt x="266534" y="329500"/>
                    <a:pt x="277289" y="318745"/>
                  </a:cubicBezTo>
                  <a:cubicBezTo>
                    <a:pt x="288044" y="307501"/>
                    <a:pt x="293911" y="292835"/>
                    <a:pt x="293911" y="277191"/>
                  </a:cubicBezTo>
                  <a:lnTo>
                    <a:pt x="293911" y="247859"/>
                  </a:lnTo>
                  <a:lnTo>
                    <a:pt x="315421" y="247859"/>
                  </a:lnTo>
                  <a:cubicBezTo>
                    <a:pt x="328132" y="246392"/>
                    <a:pt x="339376" y="231726"/>
                    <a:pt x="327643" y="213637"/>
                  </a:cubicBezTo>
                  <a:close/>
                </a:path>
              </a:pathLst>
            </a:custGeom>
            <a:solidFill>
              <a:schemeClr val="accent6"/>
            </a:solidFill>
            <a:ln w="4862" cap="flat">
              <a:noFill/>
              <a:prstDash val="solid"/>
              <a:miter/>
            </a:ln>
          </p:spPr>
          <p:txBody>
            <a:bodyPr rtlCol="0" anchor="ctr"/>
            <a:lstStyle/>
            <a:p>
              <a:endParaRPr lang="en-US"/>
            </a:p>
          </p:txBody>
        </p:sp>
      </p:grpSp>
      <p:sp>
        <p:nvSpPr>
          <p:cNvPr id="32" name="Graphic 20" descr="Hourglass">
            <a:extLst>
              <a:ext uri="{FF2B5EF4-FFF2-40B4-BE49-F238E27FC236}">
                <a16:creationId xmlns:a16="http://schemas.microsoft.com/office/drawing/2014/main" id="{22FEC79E-5B5F-4488-88BD-251A344AC30A}"/>
              </a:ext>
            </a:extLst>
          </p:cNvPr>
          <p:cNvSpPr/>
          <p:nvPr/>
        </p:nvSpPr>
        <p:spPr>
          <a:xfrm>
            <a:off x="5956957" y="2278192"/>
            <a:ext cx="273768" cy="391098"/>
          </a:xfrm>
          <a:custGeom>
            <a:avLst/>
            <a:gdLst>
              <a:gd name="connsiteX0" fmla="*/ 164261 w 273768"/>
              <a:gd name="connsiteY0" fmla="*/ 221459 h 391098"/>
              <a:gd name="connsiteX1" fmla="*/ 208260 w 273768"/>
              <a:gd name="connsiteY1" fmla="*/ 283546 h 391098"/>
              <a:gd name="connsiteX2" fmla="*/ 65509 w 273768"/>
              <a:gd name="connsiteY2" fmla="*/ 283546 h 391098"/>
              <a:gd name="connsiteX3" fmla="*/ 109508 w 273768"/>
              <a:gd name="connsiteY3" fmla="*/ 221459 h 391098"/>
              <a:gd name="connsiteX4" fmla="*/ 122218 w 273768"/>
              <a:gd name="connsiteY4" fmla="*/ 195549 h 391098"/>
              <a:gd name="connsiteX5" fmla="*/ 109508 w 273768"/>
              <a:gd name="connsiteY5" fmla="*/ 169639 h 391098"/>
              <a:gd name="connsiteX6" fmla="*/ 42532 w 273768"/>
              <a:gd name="connsiteY6" fmla="*/ 29332 h 391098"/>
              <a:gd name="connsiteX7" fmla="*/ 231726 w 273768"/>
              <a:gd name="connsiteY7" fmla="*/ 29332 h 391098"/>
              <a:gd name="connsiteX8" fmla="*/ 164750 w 273768"/>
              <a:gd name="connsiteY8" fmla="*/ 169639 h 391098"/>
              <a:gd name="connsiteX9" fmla="*/ 151551 w 273768"/>
              <a:gd name="connsiteY9" fmla="*/ 195549 h 391098"/>
              <a:gd name="connsiteX10" fmla="*/ 164261 w 273768"/>
              <a:gd name="connsiteY10" fmla="*/ 221459 h 391098"/>
              <a:gd name="connsiteX11" fmla="*/ 260569 w 273768"/>
              <a:gd name="connsiteY11" fmla="*/ 29332 h 391098"/>
              <a:gd name="connsiteX12" fmla="*/ 273769 w 273768"/>
              <a:gd name="connsiteY12" fmla="*/ 29332 h 391098"/>
              <a:gd name="connsiteX13" fmla="*/ 273769 w 273768"/>
              <a:gd name="connsiteY13" fmla="*/ 0 h 391098"/>
              <a:gd name="connsiteX14" fmla="*/ 0 w 273768"/>
              <a:gd name="connsiteY14" fmla="*/ 0 h 391098"/>
              <a:gd name="connsiteX15" fmla="*/ 0 w 273768"/>
              <a:gd name="connsiteY15" fmla="*/ 29332 h 391098"/>
              <a:gd name="connsiteX16" fmla="*/ 12711 w 273768"/>
              <a:gd name="connsiteY16" fmla="*/ 29332 h 391098"/>
              <a:gd name="connsiteX17" fmla="*/ 94841 w 273768"/>
              <a:gd name="connsiteY17" fmla="*/ 195549 h 391098"/>
              <a:gd name="connsiteX18" fmla="*/ 12711 w 273768"/>
              <a:gd name="connsiteY18" fmla="*/ 361766 h 391098"/>
              <a:gd name="connsiteX19" fmla="*/ 0 w 273768"/>
              <a:gd name="connsiteY19" fmla="*/ 361766 h 391098"/>
              <a:gd name="connsiteX20" fmla="*/ 0 w 273768"/>
              <a:gd name="connsiteY20" fmla="*/ 391098 h 391098"/>
              <a:gd name="connsiteX21" fmla="*/ 273769 w 273768"/>
              <a:gd name="connsiteY21" fmla="*/ 391098 h 391098"/>
              <a:gd name="connsiteX22" fmla="*/ 273769 w 273768"/>
              <a:gd name="connsiteY22" fmla="*/ 361766 h 391098"/>
              <a:gd name="connsiteX23" fmla="*/ 260569 w 273768"/>
              <a:gd name="connsiteY23" fmla="*/ 361766 h 391098"/>
              <a:gd name="connsiteX24" fmla="*/ 178439 w 273768"/>
              <a:gd name="connsiteY24" fmla="*/ 195549 h 391098"/>
              <a:gd name="connsiteX25" fmla="*/ 260569 w 273768"/>
              <a:gd name="connsiteY25" fmla="*/ 29332 h 391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3768" h="391098">
                <a:moveTo>
                  <a:pt x="164261" y="221459"/>
                </a:moveTo>
                <a:cubicBezTo>
                  <a:pt x="180883" y="234659"/>
                  <a:pt x="196527" y="257636"/>
                  <a:pt x="208260" y="283546"/>
                </a:cubicBezTo>
                <a:lnTo>
                  <a:pt x="65509" y="283546"/>
                </a:lnTo>
                <a:cubicBezTo>
                  <a:pt x="77731" y="257636"/>
                  <a:pt x="92886" y="234170"/>
                  <a:pt x="109508" y="221459"/>
                </a:cubicBezTo>
                <a:cubicBezTo>
                  <a:pt x="117330" y="215104"/>
                  <a:pt x="122218" y="205815"/>
                  <a:pt x="122218" y="195549"/>
                </a:cubicBezTo>
                <a:cubicBezTo>
                  <a:pt x="122218" y="185283"/>
                  <a:pt x="117330" y="175994"/>
                  <a:pt x="109508" y="169639"/>
                </a:cubicBezTo>
                <a:cubicBezTo>
                  <a:pt x="76264" y="143729"/>
                  <a:pt x="47421" y="77242"/>
                  <a:pt x="42532" y="29332"/>
                </a:cubicBezTo>
                <a:lnTo>
                  <a:pt x="231726" y="29332"/>
                </a:lnTo>
                <a:cubicBezTo>
                  <a:pt x="226348" y="77242"/>
                  <a:pt x="197994" y="143729"/>
                  <a:pt x="164750" y="169639"/>
                </a:cubicBezTo>
                <a:cubicBezTo>
                  <a:pt x="156439" y="175994"/>
                  <a:pt x="151551" y="185283"/>
                  <a:pt x="151551" y="195549"/>
                </a:cubicBezTo>
                <a:cubicBezTo>
                  <a:pt x="151551" y="205815"/>
                  <a:pt x="156439" y="215104"/>
                  <a:pt x="164261" y="221459"/>
                </a:cubicBezTo>
                <a:close/>
                <a:moveTo>
                  <a:pt x="260569" y="29332"/>
                </a:moveTo>
                <a:lnTo>
                  <a:pt x="273769" y="29332"/>
                </a:lnTo>
                <a:lnTo>
                  <a:pt x="273769" y="0"/>
                </a:lnTo>
                <a:lnTo>
                  <a:pt x="0" y="0"/>
                </a:lnTo>
                <a:lnTo>
                  <a:pt x="0" y="29332"/>
                </a:lnTo>
                <a:lnTo>
                  <a:pt x="12711" y="29332"/>
                </a:lnTo>
                <a:cubicBezTo>
                  <a:pt x="18088" y="83597"/>
                  <a:pt x="49376" y="162795"/>
                  <a:pt x="94841" y="195549"/>
                </a:cubicBezTo>
                <a:cubicBezTo>
                  <a:pt x="49376" y="228304"/>
                  <a:pt x="17599" y="307501"/>
                  <a:pt x="12711" y="361766"/>
                </a:cubicBezTo>
                <a:lnTo>
                  <a:pt x="0" y="361766"/>
                </a:lnTo>
                <a:lnTo>
                  <a:pt x="0" y="391098"/>
                </a:lnTo>
                <a:lnTo>
                  <a:pt x="273769" y="391098"/>
                </a:lnTo>
                <a:lnTo>
                  <a:pt x="273769" y="361766"/>
                </a:lnTo>
                <a:lnTo>
                  <a:pt x="260569" y="361766"/>
                </a:lnTo>
                <a:cubicBezTo>
                  <a:pt x="255681" y="307501"/>
                  <a:pt x="223904" y="228304"/>
                  <a:pt x="178439" y="195549"/>
                </a:cubicBezTo>
                <a:cubicBezTo>
                  <a:pt x="223904" y="162795"/>
                  <a:pt x="255681" y="83597"/>
                  <a:pt x="260569" y="29332"/>
                </a:cubicBezTo>
                <a:close/>
              </a:path>
            </a:pathLst>
          </a:custGeom>
          <a:solidFill>
            <a:schemeClr val="accent6"/>
          </a:solidFill>
          <a:ln w="4862" cap="flat">
            <a:noFill/>
            <a:prstDash val="solid"/>
            <a:miter/>
          </a:ln>
        </p:spPr>
        <p:txBody>
          <a:bodyPr rtlCol="0" anchor="ctr"/>
          <a:lstStyle/>
          <a:p>
            <a:endParaRPr lang="en-US"/>
          </a:p>
        </p:txBody>
      </p:sp>
      <p:grpSp>
        <p:nvGrpSpPr>
          <p:cNvPr id="33" name="Graphic 24" descr="Gears">
            <a:extLst>
              <a:ext uri="{FF2B5EF4-FFF2-40B4-BE49-F238E27FC236}">
                <a16:creationId xmlns:a16="http://schemas.microsoft.com/office/drawing/2014/main" id="{D22D8270-7674-44AE-9F4C-C3855116803D}"/>
              </a:ext>
            </a:extLst>
          </p:cNvPr>
          <p:cNvGrpSpPr/>
          <p:nvPr/>
        </p:nvGrpSpPr>
        <p:grpSpPr>
          <a:xfrm>
            <a:off x="5934469" y="5379440"/>
            <a:ext cx="318745" cy="385720"/>
            <a:chOff x="5934469" y="5379440"/>
            <a:chExt cx="318745" cy="385720"/>
          </a:xfrm>
          <a:solidFill>
            <a:srgbClr val="F5F3ED"/>
          </a:solidFill>
        </p:grpSpPr>
        <p:sp>
          <p:nvSpPr>
            <p:cNvPr id="34" name="Freeform: Shape 33">
              <a:extLst>
                <a:ext uri="{FF2B5EF4-FFF2-40B4-BE49-F238E27FC236}">
                  <a16:creationId xmlns:a16="http://schemas.microsoft.com/office/drawing/2014/main" id="{BB01385C-23C7-4FAD-ADD1-2AC3F18CC19C}"/>
                </a:ext>
              </a:extLst>
            </p:cNvPr>
            <p:cNvSpPr/>
            <p:nvPr/>
          </p:nvSpPr>
          <p:spPr>
            <a:xfrm>
              <a:off x="6044954" y="5379440"/>
              <a:ext cx="208259" cy="207770"/>
            </a:xfrm>
            <a:custGeom>
              <a:avLst/>
              <a:gdLst>
                <a:gd name="connsiteX0" fmla="*/ 104130 w 208259"/>
                <a:gd name="connsiteY0" fmla="*/ 140795 h 207770"/>
                <a:gd name="connsiteX1" fmla="*/ 67464 w 208259"/>
                <a:gd name="connsiteY1" fmla="*/ 104130 h 207770"/>
                <a:gd name="connsiteX2" fmla="*/ 104130 w 208259"/>
                <a:gd name="connsiteY2" fmla="*/ 67464 h 207770"/>
                <a:gd name="connsiteX3" fmla="*/ 140795 w 208259"/>
                <a:gd name="connsiteY3" fmla="*/ 104130 h 207770"/>
                <a:gd name="connsiteX4" fmla="*/ 104130 w 208259"/>
                <a:gd name="connsiteY4" fmla="*/ 140795 h 207770"/>
                <a:gd name="connsiteX5" fmla="*/ 186749 w 208259"/>
                <a:gd name="connsiteY5" fmla="*/ 81153 h 207770"/>
                <a:gd name="connsiteX6" fmla="*/ 178927 w 208259"/>
                <a:gd name="connsiteY6" fmla="*/ 62087 h 207770"/>
                <a:gd name="connsiteX7" fmla="*/ 186749 w 208259"/>
                <a:gd name="connsiteY7" fmla="*/ 39110 h 207770"/>
                <a:gd name="connsiteX8" fmla="*/ 169150 w 208259"/>
                <a:gd name="connsiteY8" fmla="*/ 21510 h 207770"/>
                <a:gd name="connsiteX9" fmla="*/ 146173 w 208259"/>
                <a:gd name="connsiteY9" fmla="*/ 29332 h 207770"/>
                <a:gd name="connsiteX10" fmla="*/ 127107 w 208259"/>
                <a:gd name="connsiteY10" fmla="*/ 21510 h 207770"/>
                <a:gd name="connsiteX11" fmla="*/ 116352 w 208259"/>
                <a:gd name="connsiteY11" fmla="*/ 0 h 207770"/>
                <a:gd name="connsiteX12" fmla="*/ 91908 w 208259"/>
                <a:gd name="connsiteY12" fmla="*/ 0 h 207770"/>
                <a:gd name="connsiteX13" fmla="*/ 81153 w 208259"/>
                <a:gd name="connsiteY13" fmla="*/ 21510 h 207770"/>
                <a:gd name="connsiteX14" fmla="*/ 62087 w 208259"/>
                <a:gd name="connsiteY14" fmla="*/ 29332 h 207770"/>
                <a:gd name="connsiteX15" fmla="*/ 39110 w 208259"/>
                <a:gd name="connsiteY15" fmla="*/ 21510 h 207770"/>
                <a:gd name="connsiteX16" fmla="*/ 21510 w 208259"/>
                <a:gd name="connsiteY16" fmla="*/ 39110 h 207770"/>
                <a:gd name="connsiteX17" fmla="*/ 29332 w 208259"/>
                <a:gd name="connsiteY17" fmla="*/ 62087 h 207770"/>
                <a:gd name="connsiteX18" fmla="*/ 21510 w 208259"/>
                <a:gd name="connsiteY18" fmla="*/ 81153 h 207770"/>
                <a:gd name="connsiteX19" fmla="*/ 0 w 208259"/>
                <a:gd name="connsiteY19" fmla="*/ 91908 h 207770"/>
                <a:gd name="connsiteX20" fmla="*/ 0 w 208259"/>
                <a:gd name="connsiteY20" fmla="*/ 116352 h 207770"/>
                <a:gd name="connsiteX21" fmla="*/ 21510 w 208259"/>
                <a:gd name="connsiteY21" fmla="*/ 127107 h 207770"/>
                <a:gd name="connsiteX22" fmla="*/ 29332 w 208259"/>
                <a:gd name="connsiteY22" fmla="*/ 146173 h 207770"/>
                <a:gd name="connsiteX23" fmla="*/ 21510 w 208259"/>
                <a:gd name="connsiteY23" fmla="*/ 169150 h 207770"/>
                <a:gd name="connsiteX24" fmla="*/ 38621 w 208259"/>
                <a:gd name="connsiteY24" fmla="*/ 186261 h 207770"/>
                <a:gd name="connsiteX25" fmla="*/ 61598 w 208259"/>
                <a:gd name="connsiteY25" fmla="*/ 178439 h 207770"/>
                <a:gd name="connsiteX26" fmla="*/ 80664 w 208259"/>
                <a:gd name="connsiteY26" fmla="*/ 186261 h 207770"/>
                <a:gd name="connsiteX27" fmla="*/ 91419 w 208259"/>
                <a:gd name="connsiteY27" fmla="*/ 207771 h 207770"/>
                <a:gd name="connsiteX28" fmla="*/ 115863 w 208259"/>
                <a:gd name="connsiteY28" fmla="*/ 207771 h 207770"/>
                <a:gd name="connsiteX29" fmla="*/ 126618 w 208259"/>
                <a:gd name="connsiteY29" fmla="*/ 186261 h 207770"/>
                <a:gd name="connsiteX30" fmla="*/ 145684 w 208259"/>
                <a:gd name="connsiteY30" fmla="*/ 178439 h 207770"/>
                <a:gd name="connsiteX31" fmla="*/ 168661 w 208259"/>
                <a:gd name="connsiteY31" fmla="*/ 186261 h 207770"/>
                <a:gd name="connsiteX32" fmla="*/ 186261 w 208259"/>
                <a:gd name="connsiteY32" fmla="*/ 169150 h 207770"/>
                <a:gd name="connsiteX33" fmla="*/ 178439 w 208259"/>
                <a:gd name="connsiteY33" fmla="*/ 146173 h 207770"/>
                <a:gd name="connsiteX34" fmla="*/ 186749 w 208259"/>
                <a:gd name="connsiteY34" fmla="*/ 127107 h 207770"/>
                <a:gd name="connsiteX35" fmla="*/ 208260 w 208259"/>
                <a:gd name="connsiteY35" fmla="*/ 116352 h 207770"/>
                <a:gd name="connsiteX36" fmla="*/ 208260 w 208259"/>
                <a:gd name="connsiteY36" fmla="*/ 91908 h 207770"/>
                <a:gd name="connsiteX37" fmla="*/ 186749 w 208259"/>
                <a:gd name="connsiteY37" fmla="*/ 81153 h 2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259" h="207770">
                  <a:moveTo>
                    <a:pt x="104130" y="140795"/>
                  </a:moveTo>
                  <a:cubicBezTo>
                    <a:pt x="83597" y="140795"/>
                    <a:pt x="67464" y="124174"/>
                    <a:pt x="67464" y="104130"/>
                  </a:cubicBezTo>
                  <a:cubicBezTo>
                    <a:pt x="67464" y="84086"/>
                    <a:pt x="84086" y="67464"/>
                    <a:pt x="104130" y="67464"/>
                  </a:cubicBezTo>
                  <a:cubicBezTo>
                    <a:pt x="124663" y="67464"/>
                    <a:pt x="140795" y="84086"/>
                    <a:pt x="140795" y="104130"/>
                  </a:cubicBezTo>
                  <a:cubicBezTo>
                    <a:pt x="140795" y="124174"/>
                    <a:pt x="124174" y="140795"/>
                    <a:pt x="104130" y="140795"/>
                  </a:cubicBezTo>
                  <a:close/>
                  <a:moveTo>
                    <a:pt x="186749" y="81153"/>
                  </a:moveTo>
                  <a:cubicBezTo>
                    <a:pt x="184794" y="74309"/>
                    <a:pt x="182350" y="67953"/>
                    <a:pt x="178927" y="62087"/>
                  </a:cubicBezTo>
                  <a:lnTo>
                    <a:pt x="186749" y="39110"/>
                  </a:lnTo>
                  <a:lnTo>
                    <a:pt x="169150" y="21510"/>
                  </a:lnTo>
                  <a:lnTo>
                    <a:pt x="146173" y="29332"/>
                  </a:lnTo>
                  <a:cubicBezTo>
                    <a:pt x="140307" y="25910"/>
                    <a:pt x="133951" y="23466"/>
                    <a:pt x="127107" y="21510"/>
                  </a:cubicBezTo>
                  <a:lnTo>
                    <a:pt x="116352" y="0"/>
                  </a:lnTo>
                  <a:lnTo>
                    <a:pt x="91908" y="0"/>
                  </a:lnTo>
                  <a:lnTo>
                    <a:pt x="81153" y="21510"/>
                  </a:lnTo>
                  <a:cubicBezTo>
                    <a:pt x="74309" y="23466"/>
                    <a:pt x="67953" y="25910"/>
                    <a:pt x="62087" y="29332"/>
                  </a:cubicBezTo>
                  <a:lnTo>
                    <a:pt x="39110" y="21510"/>
                  </a:lnTo>
                  <a:lnTo>
                    <a:pt x="21510" y="39110"/>
                  </a:lnTo>
                  <a:lnTo>
                    <a:pt x="29332" y="62087"/>
                  </a:lnTo>
                  <a:cubicBezTo>
                    <a:pt x="25910" y="67953"/>
                    <a:pt x="23466" y="74309"/>
                    <a:pt x="21510" y="81153"/>
                  </a:cubicBezTo>
                  <a:lnTo>
                    <a:pt x="0" y="91908"/>
                  </a:lnTo>
                  <a:lnTo>
                    <a:pt x="0" y="116352"/>
                  </a:lnTo>
                  <a:lnTo>
                    <a:pt x="21510" y="127107"/>
                  </a:lnTo>
                  <a:cubicBezTo>
                    <a:pt x="23466" y="133951"/>
                    <a:pt x="25910" y="140307"/>
                    <a:pt x="29332" y="146173"/>
                  </a:cubicBezTo>
                  <a:lnTo>
                    <a:pt x="21510" y="169150"/>
                  </a:lnTo>
                  <a:lnTo>
                    <a:pt x="38621" y="186261"/>
                  </a:lnTo>
                  <a:lnTo>
                    <a:pt x="61598" y="178439"/>
                  </a:lnTo>
                  <a:cubicBezTo>
                    <a:pt x="67464" y="181861"/>
                    <a:pt x="73820" y="184305"/>
                    <a:pt x="80664" y="186261"/>
                  </a:cubicBezTo>
                  <a:lnTo>
                    <a:pt x="91419" y="207771"/>
                  </a:lnTo>
                  <a:lnTo>
                    <a:pt x="115863" y="207771"/>
                  </a:lnTo>
                  <a:lnTo>
                    <a:pt x="126618" y="186261"/>
                  </a:lnTo>
                  <a:cubicBezTo>
                    <a:pt x="133462" y="184305"/>
                    <a:pt x="139818" y="181861"/>
                    <a:pt x="145684" y="178439"/>
                  </a:cubicBezTo>
                  <a:lnTo>
                    <a:pt x="168661" y="186261"/>
                  </a:lnTo>
                  <a:lnTo>
                    <a:pt x="186261" y="169150"/>
                  </a:lnTo>
                  <a:lnTo>
                    <a:pt x="178439" y="146173"/>
                  </a:lnTo>
                  <a:cubicBezTo>
                    <a:pt x="181861" y="140307"/>
                    <a:pt x="184794" y="133462"/>
                    <a:pt x="186749" y="127107"/>
                  </a:cubicBezTo>
                  <a:lnTo>
                    <a:pt x="208260" y="116352"/>
                  </a:lnTo>
                  <a:lnTo>
                    <a:pt x="208260" y="91908"/>
                  </a:lnTo>
                  <a:lnTo>
                    <a:pt x="186749" y="81153"/>
                  </a:lnTo>
                  <a:close/>
                </a:path>
              </a:pathLst>
            </a:custGeom>
            <a:solidFill>
              <a:schemeClr val="accent6"/>
            </a:solidFill>
            <a:ln w="486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5754865-C6AD-4BF2-8E85-8140D6153770}"/>
                </a:ext>
              </a:extLst>
            </p:cNvPr>
            <p:cNvSpPr/>
            <p:nvPr/>
          </p:nvSpPr>
          <p:spPr>
            <a:xfrm>
              <a:off x="5934469" y="5557389"/>
              <a:ext cx="208259" cy="207770"/>
            </a:xfrm>
            <a:custGeom>
              <a:avLst/>
              <a:gdLst>
                <a:gd name="connsiteX0" fmla="*/ 104130 w 208259"/>
                <a:gd name="connsiteY0" fmla="*/ 140795 h 207770"/>
                <a:gd name="connsiteX1" fmla="*/ 67464 w 208259"/>
                <a:gd name="connsiteY1" fmla="*/ 104130 h 207770"/>
                <a:gd name="connsiteX2" fmla="*/ 104130 w 208259"/>
                <a:gd name="connsiteY2" fmla="*/ 67464 h 207770"/>
                <a:gd name="connsiteX3" fmla="*/ 140795 w 208259"/>
                <a:gd name="connsiteY3" fmla="*/ 104130 h 207770"/>
                <a:gd name="connsiteX4" fmla="*/ 104130 w 208259"/>
                <a:gd name="connsiteY4" fmla="*/ 140795 h 207770"/>
                <a:gd name="connsiteX5" fmla="*/ 104130 w 208259"/>
                <a:gd name="connsiteY5" fmla="*/ 140795 h 207770"/>
                <a:gd name="connsiteX6" fmla="*/ 178927 w 208259"/>
                <a:gd name="connsiteY6" fmla="*/ 62087 h 207770"/>
                <a:gd name="connsiteX7" fmla="*/ 186749 w 208259"/>
                <a:gd name="connsiteY7" fmla="*/ 39110 h 207770"/>
                <a:gd name="connsiteX8" fmla="*/ 169150 w 208259"/>
                <a:gd name="connsiteY8" fmla="*/ 21510 h 207770"/>
                <a:gd name="connsiteX9" fmla="*/ 146173 w 208259"/>
                <a:gd name="connsiteY9" fmla="*/ 29332 h 207770"/>
                <a:gd name="connsiteX10" fmla="*/ 127107 w 208259"/>
                <a:gd name="connsiteY10" fmla="*/ 21510 h 207770"/>
                <a:gd name="connsiteX11" fmla="*/ 116352 w 208259"/>
                <a:gd name="connsiteY11" fmla="*/ 0 h 207770"/>
                <a:gd name="connsiteX12" fmla="*/ 91908 w 208259"/>
                <a:gd name="connsiteY12" fmla="*/ 0 h 207770"/>
                <a:gd name="connsiteX13" fmla="*/ 81153 w 208259"/>
                <a:gd name="connsiteY13" fmla="*/ 21510 h 207770"/>
                <a:gd name="connsiteX14" fmla="*/ 62087 w 208259"/>
                <a:gd name="connsiteY14" fmla="*/ 29332 h 207770"/>
                <a:gd name="connsiteX15" fmla="*/ 39110 w 208259"/>
                <a:gd name="connsiteY15" fmla="*/ 21510 h 207770"/>
                <a:gd name="connsiteX16" fmla="*/ 21999 w 208259"/>
                <a:gd name="connsiteY16" fmla="*/ 38621 h 207770"/>
                <a:gd name="connsiteX17" fmla="*/ 29332 w 208259"/>
                <a:gd name="connsiteY17" fmla="*/ 61598 h 207770"/>
                <a:gd name="connsiteX18" fmla="*/ 21510 w 208259"/>
                <a:gd name="connsiteY18" fmla="*/ 80664 h 207770"/>
                <a:gd name="connsiteX19" fmla="*/ 0 w 208259"/>
                <a:gd name="connsiteY19" fmla="*/ 91419 h 207770"/>
                <a:gd name="connsiteX20" fmla="*/ 0 w 208259"/>
                <a:gd name="connsiteY20" fmla="*/ 115863 h 207770"/>
                <a:gd name="connsiteX21" fmla="*/ 21510 w 208259"/>
                <a:gd name="connsiteY21" fmla="*/ 126618 h 207770"/>
                <a:gd name="connsiteX22" fmla="*/ 29332 w 208259"/>
                <a:gd name="connsiteY22" fmla="*/ 145684 h 207770"/>
                <a:gd name="connsiteX23" fmla="*/ 21999 w 208259"/>
                <a:gd name="connsiteY23" fmla="*/ 168661 h 207770"/>
                <a:gd name="connsiteX24" fmla="*/ 39110 w 208259"/>
                <a:gd name="connsiteY24" fmla="*/ 185772 h 207770"/>
                <a:gd name="connsiteX25" fmla="*/ 62087 w 208259"/>
                <a:gd name="connsiteY25" fmla="*/ 178439 h 207770"/>
                <a:gd name="connsiteX26" fmla="*/ 81153 w 208259"/>
                <a:gd name="connsiteY26" fmla="*/ 186261 h 207770"/>
                <a:gd name="connsiteX27" fmla="*/ 91908 w 208259"/>
                <a:gd name="connsiteY27" fmla="*/ 207771 h 207770"/>
                <a:gd name="connsiteX28" fmla="*/ 116352 w 208259"/>
                <a:gd name="connsiteY28" fmla="*/ 207771 h 207770"/>
                <a:gd name="connsiteX29" fmla="*/ 127107 w 208259"/>
                <a:gd name="connsiteY29" fmla="*/ 186261 h 207770"/>
                <a:gd name="connsiteX30" fmla="*/ 146173 w 208259"/>
                <a:gd name="connsiteY30" fmla="*/ 178439 h 207770"/>
                <a:gd name="connsiteX31" fmla="*/ 169150 w 208259"/>
                <a:gd name="connsiteY31" fmla="*/ 186261 h 207770"/>
                <a:gd name="connsiteX32" fmla="*/ 186261 w 208259"/>
                <a:gd name="connsiteY32" fmla="*/ 168661 h 207770"/>
                <a:gd name="connsiteX33" fmla="*/ 178927 w 208259"/>
                <a:gd name="connsiteY33" fmla="*/ 146173 h 207770"/>
                <a:gd name="connsiteX34" fmla="*/ 186749 w 208259"/>
                <a:gd name="connsiteY34" fmla="*/ 127107 h 207770"/>
                <a:gd name="connsiteX35" fmla="*/ 208260 w 208259"/>
                <a:gd name="connsiteY35" fmla="*/ 116352 h 207770"/>
                <a:gd name="connsiteX36" fmla="*/ 208260 w 208259"/>
                <a:gd name="connsiteY36" fmla="*/ 91908 h 207770"/>
                <a:gd name="connsiteX37" fmla="*/ 186749 w 208259"/>
                <a:gd name="connsiteY37" fmla="*/ 81153 h 207770"/>
                <a:gd name="connsiteX38" fmla="*/ 178927 w 208259"/>
                <a:gd name="connsiteY38" fmla="*/ 62087 h 2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8259" h="207770">
                  <a:moveTo>
                    <a:pt x="104130" y="140795"/>
                  </a:moveTo>
                  <a:cubicBezTo>
                    <a:pt x="83597" y="140795"/>
                    <a:pt x="67464" y="124174"/>
                    <a:pt x="67464" y="104130"/>
                  </a:cubicBezTo>
                  <a:cubicBezTo>
                    <a:pt x="67464" y="83597"/>
                    <a:pt x="84086" y="67464"/>
                    <a:pt x="104130" y="67464"/>
                  </a:cubicBezTo>
                  <a:cubicBezTo>
                    <a:pt x="124663" y="67464"/>
                    <a:pt x="140795" y="84086"/>
                    <a:pt x="140795" y="104130"/>
                  </a:cubicBezTo>
                  <a:cubicBezTo>
                    <a:pt x="140795" y="124174"/>
                    <a:pt x="124663" y="140795"/>
                    <a:pt x="104130" y="140795"/>
                  </a:cubicBezTo>
                  <a:lnTo>
                    <a:pt x="104130" y="140795"/>
                  </a:lnTo>
                  <a:close/>
                  <a:moveTo>
                    <a:pt x="178927" y="62087"/>
                  </a:moveTo>
                  <a:lnTo>
                    <a:pt x="186749" y="39110"/>
                  </a:lnTo>
                  <a:lnTo>
                    <a:pt x="169150" y="21510"/>
                  </a:lnTo>
                  <a:lnTo>
                    <a:pt x="146173" y="29332"/>
                  </a:lnTo>
                  <a:cubicBezTo>
                    <a:pt x="140307" y="25910"/>
                    <a:pt x="133462" y="23466"/>
                    <a:pt x="127107" y="21510"/>
                  </a:cubicBezTo>
                  <a:lnTo>
                    <a:pt x="116352" y="0"/>
                  </a:lnTo>
                  <a:lnTo>
                    <a:pt x="91908" y="0"/>
                  </a:lnTo>
                  <a:lnTo>
                    <a:pt x="81153" y="21510"/>
                  </a:lnTo>
                  <a:cubicBezTo>
                    <a:pt x="74309" y="23466"/>
                    <a:pt x="67953" y="25910"/>
                    <a:pt x="62087" y="29332"/>
                  </a:cubicBezTo>
                  <a:lnTo>
                    <a:pt x="39110" y="21510"/>
                  </a:lnTo>
                  <a:lnTo>
                    <a:pt x="21999" y="38621"/>
                  </a:lnTo>
                  <a:lnTo>
                    <a:pt x="29332" y="61598"/>
                  </a:lnTo>
                  <a:cubicBezTo>
                    <a:pt x="25910" y="67464"/>
                    <a:pt x="23466" y="74309"/>
                    <a:pt x="21510" y="80664"/>
                  </a:cubicBezTo>
                  <a:lnTo>
                    <a:pt x="0" y="91419"/>
                  </a:lnTo>
                  <a:lnTo>
                    <a:pt x="0" y="115863"/>
                  </a:lnTo>
                  <a:lnTo>
                    <a:pt x="21510" y="126618"/>
                  </a:lnTo>
                  <a:cubicBezTo>
                    <a:pt x="23466" y="133462"/>
                    <a:pt x="25910" y="139818"/>
                    <a:pt x="29332" y="145684"/>
                  </a:cubicBezTo>
                  <a:lnTo>
                    <a:pt x="21999" y="168661"/>
                  </a:lnTo>
                  <a:lnTo>
                    <a:pt x="39110" y="185772"/>
                  </a:lnTo>
                  <a:lnTo>
                    <a:pt x="62087" y="178439"/>
                  </a:lnTo>
                  <a:cubicBezTo>
                    <a:pt x="67953" y="181861"/>
                    <a:pt x="74309" y="184305"/>
                    <a:pt x="81153" y="186261"/>
                  </a:cubicBezTo>
                  <a:lnTo>
                    <a:pt x="91908" y="207771"/>
                  </a:lnTo>
                  <a:lnTo>
                    <a:pt x="116352" y="207771"/>
                  </a:lnTo>
                  <a:lnTo>
                    <a:pt x="127107" y="186261"/>
                  </a:lnTo>
                  <a:cubicBezTo>
                    <a:pt x="133951" y="184305"/>
                    <a:pt x="140307" y="181861"/>
                    <a:pt x="146173" y="178439"/>
                  </a:cubicBezTo>
                  <a:lnTo>
                    <a:pt x="169150" y="186261"/>
                  </a:lnTo>
                  <a:lnTo>
                    <a:pt x="186261" y="168661"/>
                  </a:lnTo>
                  <a:lnTo>
                    <a:pt x="178927" y="146173"/>
                  </a:lnTo>
                  <a:cubicBezTo>
                    <a:pt x="182350" y="140307"/>
                    <a:pt x="184794" y="133951"/>
                    <a:pt x="186749" y="127107"/>
                  </a:cubicBezTo>
                  <a:lnTo>
                    <a:pt x="208260" y="116352"/>
                  </a:lnTo>
                  <a:lnTo>
                    <a:pt x="208260" y="91908"/>
                  </a:lnTo>
                  <a:lnTo>
                    <a:pt x="186749" y="81153"/>
                  </a:lnTo>
                  <a:cubicBezTo>
                    <a:pt x="184794" y="74309"/>
                    <a:pt x="182350" y="67953"/>
                    <a:pt x="178927" y="62087"/>
                  </a:cubicBezTo>
                  <a:close/>
                </a:path>
              </a:pathLst>
            </a:custGeom>
            <a:solidFill>
              <a:schemeClr val="accent6"/>
            </a:solidFill>
            <a:ln w="4862" cap="flat">
              <a:noFill/>
              <a:prstDash val="solid"/>
              <a:miter/>
            </a:ln>
          </p:spPr>
          <p:txBody>
            <a:bodyPr rtlCol="0" anchor="ctr"/>
            <a:lstStyle/>
            <a:p>
              <a:endParaRPr lang="en-US"/>
            </a:p>
          </p:txBody>
        </p:sp>
      </p:grpSp>
      <p:grpSp>
        <p:nvGrpSpPr>
          <p:cNvPr id="36" name="Graphic 22" descr="Upward trend">
            <a:extLst>
              <a:ext uri="{FF2B5EF4-FFF2-40B4-BE49-F238E27FC236}">
                <a16:creationId xmlns:a16="http://schemas.microsoft.com/office/drawing/2014/main" id="{F7C0246B-2706-46EB-A603-DFA428CF7554}"/>
              </a:ext>
            </a:extLst>
          </p:cNvPr>
          <p:cNvGrpSpPr/>
          <p:nvPr/>
        </p:nvGrpSpPr>
        <p:grpSpPr>
          <a:xfrm>
            <a:off x="2753206" y="5337886"/>
            <a:ext cx="469318" cy="469318"/>
            <a:chOff x="2753206" y="5337886"/>
            <a:chExt cx="469318" cy="469318"/>
          </a:xfrm>
        </p:grpSpPr>
        <p:sp>
          <p:nvSpPr>
            <p:cNvPr id="37" name="Freeform: Shape 36">
              <a:extLst>
                <a:ext uri="{FF2B5EF4-FFF2-40B4-BE49-F238E27FC236}">
                  <a16:creationId xmlns:a16="http://schemas.microsoft.com/office/drawing/2014/main" id="{29DB1B2E-E41A-4A33-8194-CC6BB2757EB4}"/>
                </a:ext>
              </a:extLst>
            </p:cNvPr>
            <p:cNvSpPr/>
            <p:nvPr/>
          </p:nvSpPr>
          <p:spPr>
            <a:xfrm>
              <a:off x="2821648" y="5406328"/>
              <a:ext cx="332433" cy="332433"/>
            </a:xfrm>
            <a:custGeom>
              <a:avLst/>
              <a:gdLst>
                <a:gd name="connsiteX0" fmla="*/ 29332 w 332433"/>
                <a:gd name="connsiteY0" fmla="*/ 0 h 332433"/>
                <a:gd name="connsiteX1" fmla="*/ 0 w 332433"/>
                <a:gd name="connsiteY1" fmla="*/ 0 h 332433"/>
                <a:gd name="connsiteX2" fmla="*/ 0 w 332433"/>
                <a:gd name="connsiteY2" fmla="*/ 332434 h 332433"/>
                <a:gd name="connsiteX3" fmla="*/ 332434 w 332433"/>
                <a:gd name="connsiteY3" fmla="*/ 332434 h 332433"/>
                <a:gd name="connsiteX4" fmla="*/ 332434 w 332433"/>
                <a:gd name="connsiteY4" fmla="*/ 303101 h 332433"/>
                <a:gd name="connsiteX5" fmla="*/ 29332 w 332433"/>
                <a:gd name="connsiteY5" fmla="*/ 303101 h 3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433" h="332433">
                  <a:moveTo>
                    <a:pt x="29332" y="0"/>
                  </a:moveTo>
                  <a:lnTo>
                    <a:pt x="0" y="0"/>
                  </a:lnTo>
                  <a:lnTo>
                    <a:pt x="0" y="332434"/>
                  </a:lnTo>
                  <a:lnTo>
                    <a:pt x="332434" y="332434"/>
                  </a:lnTo>
                  <a:lnTo>
                    <a:pt x="332434" y="303101"/>
                  </a:lnTo>
                  <a:lnTo>
                    <a:pt x="29332" y="303101"/>
                  </a:lnTo>
                  <a:close/>
                </a:path>
              </a:pathLst>
            </a:custGeom>
            <a:solidFill>
              <a:schemeClr val="accent6"/>
            </a:solidFill>
            <a:ln w="4862"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D9C09A9-9E39-41DD-A04E-954309711BBA}"/>
                </a:ext>
              </a:extLst>
            </p:cNvPr>
            <p:cNvSpPr/>
            <p:nvPr/>
          </p:nvSpPr>
          <p:spPr>
            <a:xfrm>
              <a:off x="2870046" y="5489436"/>
              <a:ext cx="284035" cy="166705"/>
            </a:xfrm>
            <a:custGeom>
              <a:avLst/>
              <a:gdLst>
                <a:gd name="connsiteX0" fmla="*/ 205816 w 284035"/>
                <a:gd name="connsiteY0" fmla="*/ 0 h 166705"/>
                <a:gd name="connsiteX1" fmla="*/ 234659 w 284035"/>
                <a:gd name="connsiteY1" fmla="*/ 28844 h 166705"/>
                <a:gd name="connsiteX2" fmla="*/ 196038 w 284035"/>
                <a:gd name="connsiteY2" fmla="*/ 67464 h 166705"/>
                <a:gd name="connsiteX3" fmla="*/ 166706 w 284035"/>
                <a:gd name="connsiteY3" fmla="*/ 38132 h 166705"/>
                <a:gd name="connsiteX4" fmla="*/ 117818 w 284035"/>
                <a:gd name="connsiteY4" fmla="*/ 87019 h 166705"/>
                <a:gd name="connsiteX5" fmla="*/ 88486 w 284035"/>
                <a:gd name="connsiteY5" fmla="*/ 57687 h 166705"/>
                <a:gd name="connsiteX6" fmla="*/ 0 w 284035"/>
                <a:gd name="connsiteY6" fmla="*/ 146173 h 166705"/>
                <a:gd name="connsiteX7" fmla="*/ 20533 w 284035"/>
                <a:gd name="connsiteY7" fmla="*/ 166706 h 166705"/>
                <a:gd name="connsiteX8" fmla="*/ 88486 w 284035"/>
                <a:gd name="connsiteY8" fmla="*/ 98752 h 166705"/>
                <a:gd name="connsiteX9" fmla="*/ 117818 w 284035"/>
                <a:gd name="connsiteY9" fmla="*/ 128085 h 166705"/>
                <a:gd name="connsiteX10" fmla="*/ 166706 w 284035"/>
                <a:gd name="connsiteY10" fmla="*/ 79197 h 166705"/>
                <a:gd name="connsiteX11" fmla="*/ 196038 w 284035"/>
                <a:gd name="connsiteY11" fmla="*/ 108530 h 166705"/>
                <a:gd name="connsiteX12" fmla="*/ 255192 w 284035"/>
                <a:gd name="connsiteY12" fmla="*/ 49376 h 166705"/>
                <a:gd name="connsiteX13" fmla="*/ 284035 w 284035"/>
                <a:gd name="connsiteY13" fmla="*/ 78220 h 166705"/>
                <a:gd name="connsiteX14" fmla="*/ 284035 w 284035"/>
                <a:gd name="connsiteY14" fmla="*/ 0 h 16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4035" h="166705">
                  <a:moveTo>
                    <a:pt x="205816" y="0"/>
                  </a:moveTo>
                  <a:lnTo>
                    <a:pt x="234659" y="28844"/>
                  </a:lnTo>
                  <a:lnTo>
                    <a:pt x="196038" y="67464"/>
                  </a:lnTo>
                  <a:lnTo>
                    <a:pt x="166706" y="38132"/>
                  </a:lnTo>
                  <a:lnTo>
                    <a:pt x="117818" y="87019"/>
                  </a:lnTo>
                  <a:lnTo>
                    <a:pt x="88486" y="57687"/>
                  </a:lnTo>
                  <a:lnTo>
                    <a:pt x="0" y="146173"/>
                  </a:lnTo>
                  <a:lnTo>
                    <a:pt x="20533" y="166706"/>
                  </a:lnTo>
                  <a:lnTo>
                    <a:pt x="88486" y="98752"/>
                  </a:lnTo>
                  <a:lnTo>
                    <a:pt x="117818" y="128085"/>
                  </a:lnTo>
                  <a:lnTo>
                    <a:pt x="166706" y="79197"/>
                  </a:lnTo>
                  <a:lnTo>
                    <a:pt x="196038" y="108530"/>
                  </a:lnTo>
                  <a:lnTo>
                    <a:pt x="255192" y="49376"/>
                  </a:lnTo>
                  <a:lnTo>
                    <a:pt x="284035" y="78220"/>
                  </a:lnTo>
                  <a:lnTo>
                    <a:pt x="284035" y="0"/>
                  </a:lnTo>
                  <a:close/>
                </a:path>
              </a:pathLst>
            </a:custGeom>
            <a:solidFill>
              <a:schemeClr val="accent6"/>
            </a:solidFill>
            <a:ln w="4862" cap="flat">
              <a:noFill/>
              <a:prstDash val="solid"/>
              <a:miter/>
            </a:ln>
          </p:spPr>
          <p:txBody>
            <a:bodyPr rtlCol="0" anchor="ctr"/>
            <a:lstStyle/>
            <a:p>
              <a:endParaRPr lang="en-US"/>
            </a:p>
          </p:txBody>
        </p:sp>
      </p:grpSp>
      <p:grpSp>
        <p:nvGrpSpPr>
          <p:cNvPr id="39" name="Graphic 11" descr="Lightbulb">
            <a:extLst>
              <a:ext uri="{FF2B5EF4-FFF2-40B4-BE49-F238E27FC236}">
                <a16:creationId xmlns:a16="http://schemas.microsoft.com/office/drawing/2014/main" id="{0F9B44B7-F60C-4640-8B54-34429716BBB4}"/>
              </a:ext>
            </a:extLst>
          </p:cNvPr>
          <p:cNvGrpSpPr/>
          <p:nvPr/>
        </p:nvGrpSpPr>
        <p:grpSpPr>
          <a:xfrm>
            <a:off x="8965159" y="2239083"/>
            <a:ext cx="469318" cy="469318"/>
            <a:chOff x="8965159" y="2239083"/>
            <a:chExt cx="469318" cy="469318"/>
          </a:xfrm>
        </p:grpSpPr>
        <p:sp>
          <p:nvSpPr>
            <p:cNvPr id="40" name="Freeform: Shape 39">
              <a:extLst>
                <a:ext uri="{FF2B5EF4-FFF2-40B4-BE49-F238E27FC236}">
                  <a16:creationId xmlns:a16="http://schemas.microsoft.com/office/drawing/2014/main" id="{D4C34C1C-0071-4900-BD96-D6B4FEA2B6CA}"/>
                </a:ext>
              </a:extLst>
            </p:cNvPr>
            <p:cNvSpPr/>
            <p:nvPr/>
          </p:nvSpPr>
          <p:spPr>
            <a:xfrm>
              <a:off x="9136264" y="2551961"/>
              <a:ext cx="127106" cy="29332"/>
            </a:xfrm>
            <a:custGeom>
              <a:avLst/>
              <a:gdLst>
                <a:gd name="connsiteX0" fmla="*/ 14666 w 127106"/>
                <a:gd name="connsiteY0" fmla="*/ 0 h 29332"/>
                <a:gd name="connsiteX1" fmla="*/ 112441 w 127106"/>
                <a:gd name="connsiteY1" fmla="*/ 0 h 29332"/>
                <a:gd name="connsiteX2" fmla="*/ 127107 w 127106"/>
                <a:gd name="connsiteY2" fmla="*/ 14666 h 29332"/>
                <a:gd name="connsiteX3" fmla="*/ 112441 w 127106"/>
                <a:gd name="connsiteY3" fmla="*/ 29332 h 29332"/>
                <a:gd name="connsiteX4" fmla="*/ 14666 w 127106"/>
                <a:gd name="connsiteY4" fmla="*/ 29332 h 29332"/>
                <a:gd name="connsiteX5" fmla="*/ 0 w 127106"/>
                <a:gd name="connsiteY5" fmla="*/ 14666 h 29332"/>
                <a:gd name="connsiteX6" fmla="*/ 14666 w 127106"/>
                <a:gd name="connsiteY6" fmla="*/ 0 h 2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6" h="29332">
                  <a:moveTo>
                    <a:pt x="14666" y="0"/>
                  </a:moveTo>
                  <a:lnTo>
                    <a:pt x="112441" y="0"/>
                  </a:lnTo>
                  <a:cubicBezTo>
                    <a:pt x="120752" y="0"/>
                    <a:pt x="127107" y="6355"/>
                    <a:pt x="127107" y="14666"/>
                  </a:cubicBezTo>
                  <a:cubicBezTo>
                    <a:pt x="127107" y="22977"/>
                    <a:pt x="120752" y="29332"/>
                    <a:pt x="112441" y="29332"/>
                  </a:cubicBezTo>
                  <a:lnTo>
                    <a:pt x="14666" y="29332"/>
                  </a:lnTo>
                  <a:cubicBezTo>
                    <a:pt x="6355" y="29332"/>
                    <a:pt x="0" y="22977"/>
                    <a:pt x="0" y="14666"/>
                  </a:cubicBezTo>
                  <a:cubicBezTo>
                    <a:pt x="0" y="6355"/>
                    <a:pt x="6355" y="0"/>
                    <a:pt x="14666" y="0"/>
                  </a:cubicBezTo>
                  <a:close/>
                </a:path>
              </a:pathLst>
            </a:custGeom>
            <a:solidFill>
              <a:schemeClr val="accent6"/>
            </a:solidFill>
            <a:ln w="4862"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0059FFB-497B-4717-8A76-587BCC74921A}"/>
                </a:ext>
              </a:extLst>
            </p:cNvPr>
            <p:cNvSpPr/>
            <p:nvPr/>
          </p:nvSpPr>
          <p:spPr>
            <a:xfrm>
              <a:off x="9136264" y="2600848"/>
              <a:ext cx="127106" cy="29332"/>
            </a:xfrm>
            <a:custGeom>
              <a:avLst/>
              <a:gdLst>
                <a:gd name="connsiteX0" fmla="*/ 14666 w 127106"/>
                <a:gd name="connsiteY0" fmla="*/ 0 h 29332"/>
                <a:gd name="connsiteX1" fmla="*/ 112441 w 127106"/>
                <a:gd name="connsiteY1" fmla="*/ 0 h 29332"/>
                <a:gd name="connsiteX2" fmla="*/ 127107 w 127106"/>
                <a:gd name="connsiteY2" fmla="*/ 14666 h 29332"/>
                <a:gd name="connsiteX3" fmla="*/ 112441 w 127106"/>
                <a:gd name="connsiteY3" fmla="*/ 29332 h 29332"/>
                <a:gd name="connsiteX4" fmla="*/ 14666 w 127106"/>
                <a:gd name="connsiteY4" fmla="*/ 29332 h 29332"/>
                <a:gd name="connsiteX5" fmla="*/ 0 w 127106"/>
                <a:gd name="connsiteY5" fmla="*/ 14666 h 29332"/>
                <a:gd name="connsiteX6" fmla="*/ 14666 w 127106"/>
                <a:gd name="connsiteY6" fmla="*/ 0 h 2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6" h="29332">
                  <a:moveTo>
                    <a:pt x="14666" y="0"/>
                  </a:moveTo>
                  <a:lnTo>
                    <a:pt x="112441" y="0"/>
                  </a:lnTo>
                  <a:cubicBezTo>
                    <a:pt x="120752" y="0"/>
                    <a:pt x="127107" y="6355"/>
                    <a:pt x="127107" y="14666"/>
                  </a:cubicBezTo>
                  <a:cubicBezTo>
                    <a:pt x="127107" y="22977"/>
                    <a:pt x="120752" y="29332"/>
                    <a:pt x="112441" y="29332"/>
                  </a:cubicBezTo>
                  <a:lnTo>
                    <a:pt x="14666" y="29332"/>
                  </a:lnTo>
                  <a:cubicBezTo>
                    <a:pt x="6355" y="29332"/>
                    <a:pt x="0" y="22977"/>
                    <a:pt x="0" y="14666"/>
                  </a:cubicBezTo>
                  <a:cubicBezTo>
                    <a:pt x="0" y="6355"/>
                    <a:pt x="6355" y="0"/>
                    <a:pt x="14666" y="0"/>
                  </a:cubicBezTo>
                  <a:close/>
                </a:path>
              </a:pathLst>
            </a:custGeom>
            <a:solidFill>
              <a:schemeClr val="accent6"/>
            </a:solidFill>
            <a:ln w="4862"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63A8CEE-C62B-4805-8799-9B5012F57B4C}"/>
                </a:ext>
              </a:extLst>
            </p:cNvPr>
            <p:cNvSpPr/>
            <p:nvPr/>
          </p:nvSpPr>
          <p:spPr>
            <a:xfrm>
              <a:off x="9168041" y="2649736"/>
              <a:ext cx="63553" cy="29332"/>
            </a:xfrm>
            <a:custGeom>
              <a:avLst/>
              <a:gdLst>
                <a:gd name="connsiteX0" fmla="*/ 0 w 63553"/>
                <a:gd name="connsiteY0" fmla="*/ 0 h 29332"/>
                <a:gd name="connsiteX1" fmla="*/ 31777 w 63553"/>
                <a:gd name="connsiteY1" fmla="*/ 29332 h 29332"/>
                <a:gd name="connsiteX2" fmla="*/ 63553 w 63553"/>
                <a:gd name="connsiteY2" fmla="*/ 0 h 29332"/>
                <a:gd name="connsiteX3" fmla="*/ 0 w 63553"/>
                <a:gd name="connsiteY3" fmla="*/ 0 h 29332"/>
              </a:gdLst>
              <a:ahLst/>
              <a:cxnLst>
                <a:cxn ang="0">
                  <a:pos x="connsiteX0" y="connsiteY0"/>
                </a:cxn>
                <a:cxn ang="0">
                  <a:pos x="connsiteX1" y="connsiteY1"/>
                </a:cxn>
                <a:cxn ang="0">
                  <a:pos x="connsiteX2" y="connsiteY2"/>
                </a:cxn>
                <a:cxn ang="0">
                  <a:pos x="connsiteX3" y="connsiteY3"/>
                </a:cxn>
              </a:cxnLst>
              <a:rect l="l" t="t" r="r" b="b"/>
              <a:pathLst>
                <a:path w="63553" h="29332">
                  <a:moveTo>
                    <a:pt x="0" y="0"/>
                  </a:moveTo>
                  <a:cubicBezTo>
                    <a:pt x="1467" y="16622"/>
                    <a:pt x="15155" y="29332"/>
                    <a:pt x="31777" y="29332"/>
                  </a:cubicBezTo>
                  <a:cubicBezTo>
                    <a:pt x="48398" y="29332"/>
                    <a:pt x="62087" y="16622"/>
                    <a:pt x="63553" y="0"/>
                  </a:cubicBezTo>
                  <a:lnTo>
                    <a:pt x="0" y="0"/>
                  </a:lnTo>
                  <a:close/>
                </a:path>
              </a:pathLst>
            </a:custGeom>
            <a:solidFill>
              <a:schemeClr val="accent6"/>
            </a:solidFill>
            <a:ln w="4862"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97B52DB-7017-4FEB-BC24-1812F1D781BC}"/>
                </a:ext>
              </a:extLst>
            </p:cNvPr>
            <p:cNvSpPr/>
            <p:nvPr/>
          </p:nvSpPr>
          <p:spPr>
            <a:xfrm>
              <a:off x="9072711" y="2268415"/>
              <a:ext cx="254213" cy="263991"/>
            </a:xfrm>
            <a:custGeom>
              <a:avLst/>
              <a:gdLst>
                <a:gd name="connsiteX0" fmla="*/ 127107 w 254213"/>
                <a:gd name="connsiteY0" fmla="*/ 0 h 263991"/>
                <a:gd name="connsiteX1" fmla="*/ 127107 w 254213"/>
                <a:gd name="connsiteY1" fmla="*/ 0 h 263991"/>
                <a:gd name="connsiteX2" fmla="*/ 127107 w 254213"/>
                <a:gd name="connsiteY2" fmla="*/ 0 h 263991"/>
                <a:gd name="connsiteX3" fmla="*/ 0 w 254213"/>
                <a:gd name="connsiteY3" fmla="*/ 125640 h 263991"/>
                <a:gd name="connsiteX4" fmla="*/ 0 w 254213"/>
                <a:gd name="connsiteY4" fmla="*/ 130040 h 263991"/>
                <a:gd name="connsiteX5" fmla="*/ 8800 w 254213"/>
                <a:gd name="connsiteY5" fmla="*/ 174039 h 263991"/>
                <a:gd name="connsiteX6" fmla="*/ 30799 w 254213"/>
                <a:gd name="connsiteY6" fmla="*/ 210215 h 263991"/>
                <a:gd name="connsiteX7" fmla="*/ 60620 w 254213"/>
                <a:gd name="connsiteY7" fmla="*/ 258614 h 263991"/>
                <a:gd name="connsiteX8" fmla="*/ 69420 w 254213"/>
                <a:gd name="connsiteY8" fmla="*/ 263991 h 263991"/>
                <a:gd name="connsiteX9" fmla="*/ 184794 w 254213"/>
                <a:gd name="connsiteY9" fmla="*/ 263991 h 263991"/>
                <a:gd name="connsiteX10" fmla="*/ 193594 w 254213"/>
                <a:gd name="connsiteY10" fmla="*/ 258614 h 263991"/>
                <a:gd name="connsiteX11" fmla="*/ 223415 w 254213"/>
                <a:gd name="connsiteY11" fmla="*/ 210215 h 263991"/>
                <a:gd name="connsiteX12" fmla="*/ 245414 w 254213"/>
                <a:gd name="connsiteY12" fmla="*/ 174039 h 263991"/>
                <a:gd name="connsiteX13" fmla="*/ 254214 w 254213"/>
                <a:gd name="connsiteY13" fmla="*/ 130040 h 263991"/>
                <a:gd name="connsiteX14" fmla="*/ 254214 w 254213"/>
                <a:gd name="connsiteY14" fmla="*/ 125640 h 263991"/>
                <a:gd name="connsiteX15" fmla="*/ 127107 w 254213"/>
                <a:gd name="connsiteY15" fmla="*/ 0 h 263991"/>
                <a:gd name="connsiteX16" fmla="*/ 224882 w 254213"/>
                <a:gd name="connsiteY16" fmla="*/ 129551 h 263991"/>
                <a:gd name="connsiteX17" fmla="*/ 218037 w 254213"/>
                <a:gd name="connsiteY17" fmla="*/ 163772 h 263991"/>
                <a:gd name="connsiteX18" fmla="*/ 201416 w 254213"/>
                <a:gd name="connsiteY18" fmla="*/ 190660 h 263991"/>
                <a:gd name="connsiteX19" fmla="*/ 173061 w 254213"/>
                <a:gd name="connsiteY19" fmla="*/ 234659 h 263991"/>
                <a:gd name="connsiteX20" fmla="*/ 127107 w 254213"/>
                <a:gd name="connsiteY20" fmla="*/ 234659 h 263991"/>
                <a:gd name="connsiteX21" fmla="*/ 81642 w 254213"/>
                <a:gd name="connsiteY21" fmla="*/ 234659 h 263991"/>
                <a:gd name="connsiteX22" fmla="*/ 53287 w 254213"/>
                <a:gd name="connsiteY22" fmla="*/ 190660 h 263991"/>
                <a:gd name="connsiteX23" fmla="*/ 36665 w 254213"/>
                <a:gd name="connsiteY23" fmla="*/ 163772 h 263991"/>
                <a:gd name="connsiteX24" fmla="*/ 29821 w 254213"/>
                <a:gd name="connsiteY24" fmla="*/ 129551 h 263991"/>
                <a:gd name="connsiteX25" fmla="*/ 29821 w 254213"/>
                <a:gd name="connsiteY25" fmla="*/ 125640 h 263991"/>
                <a:gd name="connsiteX26" fmla="*/ 127596 w 254213"/>
                <a:gd name="connsiteY26" fmla="*/ 28844 h 263991"/>
                <a:gd name="connsiteX27" fmla="*/ 127596 w 254213"/>
                <a:gd name="connsiteY27" fmla="*/ 28844 h 263991"/>
                <a:gd name="connsiteX28" fmla="*/ 127596 w 254213"/>
                <a:gd name="connsiteY28" fmla="*/ 28844 h 263991"/>
                <a:gd name="connsiteX29" fmla="*/ 127596 w 254213"/>
                <a:gd name="connsiteY29" fmla="*/ 28844 h 263991"/>
                <a:gd name="connsiteX30" fmla="*/ 127596 w 254213"/>
                <a:gd name="connsiteY30" fmla="*/ 28844 h 263991"/>
                <a:gd name="connsiteX31" fmla="*/ 127596 w 254213"/>
                <a:gd name="connsiteY31" fmla="*/ 28844 h 263991"/>
                <a:gd name="connsiteX32" fmla="*/ 127596 w 254213"/>
                <a:gd name="connsiteY32" fmla="*/ 28844 h 263991"/>
                <a:gd name="connsiteX33" fmla="*/ 225370 w 254213"/>
                <a:gd name="connsiteY33" fmla="*/ 125640 h 263991"/>
                <a:gd name="connsiteX34" fmla="*/ 225370 w 254213"/>
                <a:gd name="connsiteY34" fmla="*/ 129551 h 26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54213" h="263991">
                  <a:moveTo>
                    <a:pt x="127107" y="0"/>
                  </a:moveTo>
                  <a:cubicBezTo>
                    <a:pt x="127107" y="0"/>
                    <a:pt x="127107" y="0"/>
                    <a:pt x="127107" y="0"/>
                  </a:cubicBezTo>
                  <a:cubicBezTo>
                    <a:pt x="127107" y="0"/>
                    <a:pt x="127107" y="0"/>
                    <a:pt x="127107" y="0"/>
                  </a:cubicBezTo>
                  <a:cubicBezTo>
                    <a:pt x="57687" y="489"/>
                    <a:pt x="1467" y="56220"/>
                    <a:pt x="0" y="125640"/>
                  </a:cubicBezTo>
                  <a:lnTo>
                    <a:pt x="0" y="130040"/>
                  </a:lnTo>
                  <a:cubicBezTo>
                    <a:pt x="489" y="145195"/>
                    <a:pt x="3422" y="159861"/>
                    <a:pt x="8800" y="174039"/>
                  </a:cubicBezTo>
                  <a:cubicBezTo>
                    <a:pt x="14177" y="187238"/>
                    <a:pt x="21510" y="199460"/>
                    <a:pt x="30799" y="210215"/>
                  </a:cubicBezTo>
                  <a:cubicBezTo>
                    <a:pt x="42532" y="222926"/>
                    <a:pt x="55243" y="247859"/>
                    <a:pt x="60620" y="258614"/>
                  </a:cubicBezTo>
                  <a:cubicBezTo>
                    <a:pt x="62087" y="262036"/>
                    <a:pt x="65509" y="263991"/>
                    <a:pt x="69420" y="263991"/>
                  </a:cubicBezTo>
                  <a:lnTo>
                    <a:pt x="184794" y="263991"/>
                  </a:lnTo>
                  <a:cubicBezTo>
                    <a:pt x="188705" y="263991"/>
                    <a:pt x="192127" y="262036"/>
                    <a:pt x="193594" y="258614"/>
                  </a:cubicBezTo>
                  <a:cubicBezTo>
                    <a:pt x="198971" y="247859"/>
                    <a:pt x="211682" y="222926"/>
                    <a:pt x="223415" y="210215"/>
                  </a:cubicBezTo>
                  <a:cubicBezTo>
                    <a:pt x="232704" y="199460"/>
                    <a:pt x="240525" y="187238"/>
                    <a:pt x="245414" y="174039"/>
                  </a:cubicBezTo>
                  <a:cubicBezTo>
                    <a:pt x="250792" y="159861"/>
                    <a:pt x="253725" y="145195"/>
                    <a:pt x="254214" y="130040"/>
                  </a:cubicBezTo>
                  <a:lnTo>
                    <a:pt x="254214" y="125640"/>
                  </a:lnTo>
                  <a:cubicBezTo>
                    <a:pt x="252747" y="56220"/>
                    <a:pt x="196527" y="489"/>
                    <a:pt x="127107" y="0"/>
                  </a:cubicBezTo>
                  <a:close/>
                  <a:moveTo>
                    <a:pt x="224882" y="129551"/>
                  </a:moveTo>
                  <a:cubicBezTo>
                    <a:pt x="224393" y="141284"/>
                    <a:pt x="221948" y="153017"/>
                    <a:pt x="218037" y="163772"/>
                  </a:cubicBezTo>
                  <a:cubicBezTo>
                    <a:pt x="214126" y="173550"/>
                    <a:pt x="208749" y="182838"/>
                    <a:pt x="201416" y="190660"/>
                  </a:cubicBezTo>
                  <a:cubicBezTo>
                    <a:pt x="190172" y="204349"/>
                    <a:pt x="180394" y="219015"/>
                    <a:pt x="173061" y="234659"/>
                  </a:cubicBezTo>
                  <a:lnTo>
                    <a:pt x="127107" y="234659"/>
                  </a:lnTo>
                  <a:lnTo>
                    <a:pt x="81642" y="234659"/>
                  </a:lnTo>
                  <a:cubicBezTo>
                    <a:pt x="73820" y="219015"/>
                    <a:pt x="64042" y="204349"/>
                    <a:pt x="53287" y="190660"/>
                  </a:cubicBezTo>
                  <a:cubicBezTo>
                    <a:pt x="46443" y="182838"/>
                    <a:pt x="40576" y="173550"/>
                    <a:pt x="36665" y="163772"/>
                  </a:cubicBezTo>
                  <a:cubicBezTo>
                    <a:pt x="32266" y="153017"/>
                    <a:pt x="30310" y="141284"/>
                    <a:pt x="29821" y="129551"/>
                  </a:cubicBezTo>
                  <a:lnTo>
                    <a:pt x="29821" y="125640"/>
                  </a:lnTo>
                  <a:cubicBezTo>
                    <a:pt x="30799" y="72353"/>
                    <a:pt x="74309" y="29332"/>
                    <a:pt x="127596" y="28844"/>
                  </a:cubicBezTo>
                  <a:lnTo>
                    <a:pt x="127596" y="28844"/>
                  </a:lnTo>
                  <a:lnTo>
                    <a:pt x="127596" y="28844"/>
                  </a:lnTo>
                  <a:cubicBezTo>
                    <a:pt x="127596" y="28844"/>
                    <a:pt x="127596" y="28844"/>
                    <a:pt x="127596" y="28844"/>
                  </a:cubicBezTo>
                  <a:cubicBezTo>
                    <a:pt x="127596" y="28844"/>
                    <a:pt x="127596" y="28844"/>
                    <a:pt x="127596" y="28844"/>
                  </a:cubicBezTo>
                  <a:lnTo>
                    <a:pt x="127596" y="28844"/>
                  </a:lnTo>
                  <a:lnTo>
                    <a:pt x="127596" y="28844"/>
                  </a:lnTo>
                  <a:cubicBezTo>
                    <a:pt x="180883" y="29332"/>
                    <a:pt x="224393" y="71864"/>
                    <a:pt x="225370" y="125640"/>
                  </a:cubicBezTo>
                  <a:lnTo>
                    <a:pt x="225370" y="129551"/>
                  </a:lnTo>
                  <a:close/>
                </a:path>
              </a:pathLst>
            </a:custGeom>
            <a:solidFill>
              <a:schemeClr val="accent6"/>
            </a:solidFill>
            <a:ln w="4862" cap="flat">
              <a:noFill/>
              <a:prstDash val="solid"/>
              <a:miter/>
            </a:ln>
          </p:spPr>
          <p:txBody>
            <a:bodyPr rtlCol="0" anchor="ctr"/>
            <a:lstStyle/>
            <a:p>
              <a:endParaRPr lang="en-US"/>
            </a:p>
          </p:txBody>
        </p:sp>
      </p:grpSp>
      <p:grpSp>
        <p:nvGrpSpPr>
          <p:cNvPr id="44" name="Graphic 26" descr="Database">
            <a:extLst>
              <a:ext uri="{FF2B5EF4-FFF2-40B4-BE49-F238E27FC236}">
                <a16:creationId xmlns:a16="http://schemas.microsoft.com/office/drawing/2014/main" id="{8D524FAD-CD6D-4846-A01D-FF75692AC746}"/>
              </a:ext>
            </a:extLst>
          </p:cNvPr>
          <p:cNvGrpSpPr/>
          <p:nvPr/>
        </p:nvGrpSpPr>
        <p:grpSpPr>
          <a:xfrm>
            <a:off x="9062933" y="5386773"/>
            <a:ext cx="273768" cy="371543"/>
            <a:chOff x="9062933" y="5386773"/>
            <a:chExt cx="273768" cy="371543"/>
          </a:xfrm>
          <a:solidFill>
            <a:srgbClr val="F5F3ED"/>
          </a:solidFill>
        </p:grpSpPr>
        <p:sp>
          <p:nvSpPr>
            <p:cNvPr id="45" name="Freeform: Shape 44">
              <a:extLst>
                <a:ext uri="{FF2B5EF4-FFF2-40B4-BE49-F238E27FC236}">
                  <a16:creationId xmlns:a16="http://schemas.microsoft.com/office/drawing/2014/main" id="{DC0627A4-F1D6-40AC-A046-EE367480DF59}"/>
                </a:ext>
              </a:extLst>
            </p:cNvPr>
            <p:cNvSpPr/>
            <p:nvPr/>
          </p:nvSpPr>
          <p:spPr>
            <a:xfrm>
              <a:off x="9062933" y="5386773"/>
              <a:ext cx="273768" cy="78219"/>
            </a:xfrm>
            <a:custGeom>
              <a:avLst/>
              <a:gdLst>
                <a:gd name="connsiteX0" fmla="*/ 273769 w 273768"/>
                <a:gd name="connsiteY0" fmla="*/ 39110 h 78219"/>
                <a:gd name="connsiteX1" fmla="*/ 136884 w 273768"/>
                <a:gd name="connsiteY1" fmla="*/ 78220 h 78219"/>
                <a:gd name="connsiteX2" fmla="*/ 0 w 273768"/>
                <a:gd name="connsiteY2" fmla="*/ 39110 h 78219"/>
                <a:gd name="connsiteX3" fmla="*/ 136884 w 273768"/>
                <a:gd name="connsiteY3" fmla="*/ 0 h 78219"/>
                <a:gd name="connsiteX4" fmla="*/ 273769 w 273768"/>
                <a:gd name="connsiteY4" fmla="*/ 39110 h 78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68" h="78219">
                  <a:moveTo>
                    <a:pt x="273769" y="39110"/>
                  </a:moveTo>
                  <a:cubicBezTo>
                    <a:pt x="273769" y="60710"/>
                    <a:pt x="212484" y="78220"/>
                    <a:pt x="136884" y="78220"/>
                  </a:cubicBezTo>
                  <a:cubicBezTo>
                    <a:pt x="61285" y="78220"/>
                    <a:pt x="0" y="60710"/>
                    <a:pt x="0" y="39110"/>
                  </a:cubicBezTo>
                  <a:cubicBezTo>
                    <a:pt x="0" y="17510"/>
                    <a:pt x="61285" y="0"/>
                    <a:pt x="136884" y="0"/>
                  </a:cubicBezTo>
                  <a:cubicBezTo>
                    <a:pt x="212484" y="0"/>
                    <a:pt x="273769" y="17510"/>
                    <a:pt x="273769" y="39110"/>
                  </a:cubicBezTo>
                  <a:close/>
                </a:path>
              </a:pathLst>
            </a:custGeom>
            <a:solidFill>
              <a:schemeClr val="accent6"/>
            </a:solidFill>
            <a:ln w="4862"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0751D61-8BFB-4C26-8B48-7F9C0EAE56F8}"/>
                </a:ext>
              </a:extLst>
            </p:cNvPr>
            <p:cNvSpPr/>
            <p:nvPr/>
          </p:nvSpPr>
          <p:spPr>
            <a:xfrm>
              <a:off x="9062933" y="5445438"/>
              <a:ext cx="273768" cy="117329"/>
            </a:xfrm>
            <a:custGeom>
              <a:avLst/>
              <a:gdLst>
                <a:gd name="connsiteX0" fmla="*/ 234659 w 273768"/>
                <a:gd name="connsiteY0" fmla="*/ 78220 h 117329"/>
                <a:gd name="connsiteX1" fmla="*/ 224882 w 273768"/>
                <a:gd name="connsiteY1" fmla="*/ 68442 h 117329"/>
                <a:gd name="connsiteX2" fmla="*/ 234659 w 273768"/>
                <a:gd name="connsiteY2" fmla="*/ 58665 h 117329"/>
                <a:gd name="connsiteX3" fmla="*/ 244436 w 273768"/>
                <a:gd name="connsiteY3" fmla="*/ 68442 h 117329"/>
                <a:gd name="connsiteX4" fmla="*/ 234659 w 273768"/>
                <a:gd name="connsiteY4" fmla="*/ 78220 h 117329"/>
                <a:gd name="connsiteX5" fmla="*/ 136884 w 273768"/>
                <a:gd name="connsiteY5" fmla="*/ 39110 h 117329"/>
                <a:gd name="connsiteX6" fmla="*/ 0 w 273768"/>
                <a:gd name="connsiteY6" fmla="*/ 0 h 117329"/>
                <a:gd name="connsiteX7" fmla="*/ 0 w 273768"/>
                <a:gd name="connsiteY7" fmla="*/ 78220 h 117329"/>
                <a:gd name="connsiteX8" fmla="*/ 136884 w 273768"/>
                <a:gd name="connsiteY8" fmla="*/ 117330 h 117329"/>
                <a:gd name="connsiteX9" fmla="*/ 273769 w 273768"/>
                <a:gd name="connsiteY9" fmla="*/ 78220 h 117329"/>
                <a:gd name="connsiteX10" fmla="*/ 273769 w 273768"/>
                <a:gd name="connsiteY10" fmla="*/ 0 h 117329"/>
                <a:gd name="connsiteX11" fmla="*/ 136884 w 273768"/>
                <a:gd name="connsiteY11" fmla="*/ 39110 h 11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768" h="117329">
                  <a:moveTo>
                    <a:pt x="234659" y="78220"/>
                  </a:moveTo>
                  <a:cubicBezTo>
                    <a:pt x="228793" y="78220"/>
                    <a:pt x="224882" y="74309"/>
                    <a:pt x="224882" y="68442"/>
                  </a:cubicBezTo>
                  <a:cubicBezTo>
                    <a:pt x="224882" y="62576"/>
                    <a:pt x="228793" y="58665"/>
                    <a:pt x="234659" y="58665"/>
                  </a:cubicBezTo>
                  <a:cubicBezTo>
                    <a:pt x="240525" y="58665"/>
                    <a:pt x="244436" y="62576"/>
                    <a:pt x="244436" y="68442"/>
                  </a:cubicBezTo>
                  <a:cubicBezTo>
                    <a:pt x="244436" y="74309"/>
                    <a:pt x="240525" y="78220"/>
                    <a:pt x="234659" y="78220"/>
                  </a:cubicBezTo>
                  <a:close/>
                  <a:moveTo>
                    <a:pt x="136884" y="39110"/>
                  </a:moveTo>
                  <a:cubicBezTo>
                    <a:pt x="61598" y="39110"/>
                    <a:pt x="0" y="21510"/>
                    <a:pt x="0" y="0"/>
                  </a:cubicBezTo>
                  <a:lnTo>
                    <a:pt x="0" y="78220"/>
                  </a:lnTo>
                  <a:cubicBezTo>
                    <a:pt x="0" y="99730"/>
                    <a:pt x="61598" y="117330"/>
                    <a:pt x="136884" y="117330"/>
                  </a:cubicBezTo>
                  <a:cubicBezTo>
                    <a:pt x="212171" y="117330"/>
                    <a:pt x="273769" y="99730"/>
                    <a:pt x="273769" y="78220"/>
                  </a:cubicBezTo>
                  <a:lnTo>
                    <a:pt x="273769" y="0"/>
                  </a:lnTo>
                  <a:cubicBezTo>
                    <a:pt x="273769" y="21510"/>
                    <a:pt x="212171" y="39110"/>
                    <a:pt x="136884" y="39110"/>
                  </a:cubicBezTo>
                  <a:close/>
                </a:path>
              </a:pathLst>
            </a:custGeom>
            <a:solidFill>
              <a:schemeClr val="accent6"/>
            </a:solidFill>
            <a:ln w="4862"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58DF736-B4FF-40ED-98C5-09755D62B79E}"/>
                </a:ext>
              </a:extLst>
            </p:cNvPr>
            <p:cNvSpPr/>
            <p:nvPr/>
          </p:nvSpPr>
          <p:spPr>
            <a:xfrm>
              <a:off x="9062933" y="5543212"/>
              <a:ext cx="273768" cy="117329"/>
            </a:xfrm>
            <a:custGeom>
              <a:avLst/>
              <a:gdLst>
                <a:gd name="connsiteX0" fmla="*/ 234659 w 273768"/>
                <a:gd name="connsiteY0" fmla="*/ 78220 h 117329"/>
                <a:gd name="connsiteX1" fmla="*/ 224882 w 273768"/>
                <a:gd name="connsiteY1" fmla="*/ 68442 h 117329"/>
                <a:gd name="connsiteX2" fmla="*/ 234659 w 273768"/>
                <a:gd name="connsiteY2" fmla="*/ 58665 h 117329"/>
                <a:gd name="connsiteX3" fmla="*/ 244436 w 273768"/>
                <a:gd name="connsiteY3" fmla="*/ 68442 h 117329"/>
                <a:gd name="connsiteX4" fmla="*/ 234659 w 273768"/>
                <a:gd name="connsiteY4" fmla="*/ 78220 h 117329"/>
                <a:gd name="connsiteX5" fmla="*/ 136884 w 273768"/>
                <a:gd name="connsiteY5" fmla="*/ 39110 h 117329"/>
                <a:gd name="connsiteX6" fmla="*/ 0 w 273768"/>
                <a:gd name="connsiteY6" fmla="*/ 0 h 117329"/>
                <a:gd name="connsiteX7" fmla="*/ 0 w 273768"/>
                <a:gd name="connsiteY7" fmla="*/ 78220 h 117329"/>
                <a:gd name="connsiteX8" fmla="*/ 136884 w 273768"/>
                <a:gd name="connsiteY8" fmla="*/ 117330 h 117329"/>
                <a:gd name="connsiteX9" fmla="*/ 273769 w 273768"/>
                <a:gd name="connsiteY9" fmla="*/ 78220 h 117329"/>
                <a:gd name="connsiteX10" fmla="*/ 273769 w 273768"/>
                <a:gd name="connsiteY10" fmla="*/ 0 h 117329"/>
                <a:gd name="connsiteX11" fmla="*/ 136884 w 273768"/>
                <a:gd name="connsiteY11" fmla="*/ 39110 h 11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768" h="117329">
                  <a:moveTo>
                    <a:pt x="234659" y="78220"/>
                  </a:moveTo>
                  <a:cubicBezTo>
                    <a:pt x="228793" y="78220"/>
                    <a:pt x="224882" y="74309"/>
                    <a:pt x="224882" y="68442"/>
                  </a:cubicBezTo>
                  <a:cubicBezTo>
                    <a:pt x="224882" y="62576"/>
                    <a:pt x="228793" y="58665"/>
                    <a:pt x="234659" y="58665"/>
                  </a:cubicBezTo>
                  <a:cubicBezTo>
                    <a:pt x="240525" y="58665"/>
                    <a:pt x="244436" y="62576"/>
                    <a:pt x="244436" y="68442"/>
                  </a:cubicBezTo>
                  <a:cubicBezTo>
                    <a:pt x="244436" y="74309"/>
                    <a:pt x="240525" y="78220"/>
                    <a:pt x="234659" y="78220"/>
                  </a:cubicBezTo>
                  <a:close/>
                  <a:moveTo>
                    <a:pt x="136884" y="39110"/>
                  </a:moveTo>
                  <a:cubicBezTo>
                    <a:pt x="61598" y="39110"/>
                    <a:pt x="0" y="21510"/>
                    <a:pt x="0" y="0"/>
                  </a:cubicBezTo>
                  <a:lnTo>
                    <a:pt x="0" y="78220"/>
                  </a:lnTo>
                  <a:cubicBezTo>
                    <a:pt x="0" y="99730"/>
                    <a:pt x="61598" y="117330"/>
                    <a:pt x="136884" y="117330"/>
                  </a:cubicBezTo>
                  <a:cubicBezTo>
                    <a:pt x="212171" y="117330"/>
                    <a:pt x="273769" y="99730"/>
                    <a:pt x="273769" y="78220"/>
                  </a:cubicBezTo>
                  <a:lnTo>
                    <a:pt x="273769" y="0"/>
                  </a:lnTo>
                  <a:cubicBezTo>
                    <a:pt x="273769" y="21510"/>
                    <a:pt x="212171" y="39110"/>
                    <a:pt x="136884" y="39110"/>
                  </a:cubicBezTo>
                  <a:close/>
                </a:path>
              </a:pathLst>
            </a:custGeom>
            <a:solidFill>
              <a:schemeClr val="accent6"/>
            </a:solidFill>
            <a:ln w="486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0C7BFEC-F451-4599-85CE-EADAA69A1B27}"/>
                </a:ext>
              </a:extLst>
            </p:cNvPr>
            <p:cNvSpPr/>
            <p:nvPr/>
          </p:nvSpPr>
          <p:spPr>
            <a:xfrm>
              <a:off x="9062933" y="5640987"/>
              <a:ext cx="273768" cy="117329"/>
            </a:xfrm>
            <a:custGeom>
              <a:avLst/>
              <a:gdLst>
                <a:gd name="connsiteX0" fmla="*/ 234659 w 273768"/>
                <a:gd name="connsiteY0" fmla="*/ 78220 h 117329"/>
                <a:gd name="connsiteX1" fmla="*/ 224882 w 273768"/>
                <a:gd name="connsiteY1" fmla="*/ 68442 h 117329"/>
                <a:gd name="connsiteX2" fmla="*/ 234659 w 273768"/>
                <a:gd name="connsiteY2" fmla="*/ 58665 h 117329"/>
                <a:gd name="connsiteX3" fmla="*/ 244436 w 273768"/>
                <a:gd name="connsiteY3" fmla="*/ 68442 h 117329"/>
                <a:gd name="connsiteX4" fmla="*/ 234659 w 273768"/>
                <a:gd name="connsiteY4" fmla="*/ 78220 h 117329"/>
                <a:gd name="connsiteX5" fmla="*/ 136884 w 273768"/>
                <a:gd name="connsiteY5" fmla="*/ 39110 h 117329"/>
                <a:gd name="connsiteX6" fmla="*/ 0 w 273768"/>
                <a:gd name="connsiteY6" fmla="*/ 0 h 117329"/>
                <a:gd name="connsiteX7" fmla="*/ 0 w 273768"/>
                <a:gd name="connsiteY7" fmla="*/ 78220 h 117329"/>
                <a:gd name="connsiteX8" fmla="*/ 136884 w 273768"/>
                <a:gd name="connsiteY8" fmla="*/ 117330 h 117329"/>
                <a:gd name="connsiteX9" fmla="*/ 273769 w 273768"/>
                <a:gd name="connsiteY9" fmla="*/ 78220 h 117329"/>
                <a:gd name="connsiteX10" fmla="*/ 273769 w 273768"/>
                <a:gd name="connsiteY10" fmla="*/ 0 h 117329"/>
                <a:gd name="connsiteX11" fmla="*/ 136884 w 273768"/>
                <a:gd name="connsiteY11" fmla="*/ 39110 h 11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768" h="117329">
                  <a:moveTo>
                    <a:pt x="234659" y="78220"/>
                  </a:moveTo>
                  <a:cubicBezTo>
                    <a:pt x="228793" y="78220"/>
                    <a:pt x="224882" y="74309"/>
                    <a:pt x="224882" y="68442"/>
                  </a:cubicBezTo>
                  <a:cubicBezTo>
                    <a:pt x="224882" y="62576"/>
                    <a:pt x="228793" y="58665"/>
                    <a:pt x="234659" y="58665"/>
                  </a:cubicBezTo>
                  <a:cubicBezTo>
                    <a:pt x="240525" y="58665"/>
                    <a:pt x="244436" y="62576"/>
                    <a:pt x="244436" y="68442"/>
                  </a:cubicBezTo>
                  <a:cubicBezTo>
                    <a:pt x="244436" y="74309"/>
                    <a:pt x="240525" y="78220"/>
                    <a:pt x="234659" y="78220"/>
                  </a:cubicBezTo>
                  <a:close/>
                  <a:moveTo>
                    <a:pt x="136884" y="39110"/>
                  </a:moveTo>
                  <a:cubicBezTo>
                    <a:pt x="61598" y="39110"/>
                    <a:pt x="0" y="21510"/>
                    <a:pt x="0" y="0"/>
                  </a:cubicBezTo>
                  <a:lnTo>
                    <a:pt x="0" y="78220"/>
                  </a:lnTo>
                  <a:cubicBezTo>
                    <a:pt x="0" y="99730"/>
                    <a:pt x="61598" y="117330"/>
                    <a:pt x="136884" y="117330"/>
                  </a:cubicBezTo>
                  <a:cubicBezTo>
                    <a:pt x="212171" y="117330"/>
                    <a:pt x="273769" y="99730"/>
                    <a:pt x="273769" y="78220"/>
                  </a:cubicBezTo>
                  <a:lnTo>
                    <a:pt x="273769" y="0"/>
                  </a:lnTo>
                  <a:cubicBezTo>
                    <a:pt x="273769" y="21510"/>
                    <a:pt x="212171" y="39110"/>
                    <a:pt x="136884" y="39110"/>
                  </a:cubicBezTo>
                  <a:close/>
                </a:path>
              </a:pathLst>
            </a:custGeom>
            <a:solidFill>
              <a:schemeClr val="accent6"/>
            </a:solidFill>
            <a:ln w="4862" cap="flat">
              <a:noFill/>
              <a:prstDash val="solid"/>
              <a:miter/>
            </a:ln>
          </p:spPr>
          <p:txBody>
            <a:bodyPr rtlCol="0" anchor="ctr"/>
            <a:lstStyle/>
            <a:p>
              <a:endParaRPr lang="en-US"/>
            </a:p>
          </p:txBody>
        </p:sp>
      </p:grpSp>
    </p:spTree>
    <p:extLst>
      <p:ext uri="{BB962C8B-B14F-4D97-AF65-F5344CB8AC3E}">
        <p14:creationId xmlns:p14="http://schemas.microsoft.com/office/powerpoint/2010/main" val="4062595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05BB-A951-2049-8EFC-EC1FC089EF73}"/>
              </a:ext>
            </a:extLst>
          </p:cNvPr>
          <p:cNvSpPr>
            <a:spLocks noGrp="1"/>
          </p:cNvSpPr>
          <p:nvPr>
            <p:ph type="title"/>
          </p:nvPr>
        </p:nvSpPr>
        <p:spPr/>
        <p:txBody>
          <a:bodyPr/>
          <a:lstStyle/>
          <a:p>
            <a:r>
              <a:rPr lang="en-US" dirty="0"/>
              <a:t>Timeline</a:t>
            </a:r>
          </a:p>
        </p:txBody>
      </p:sp>
      <p:sp>
        <p:nvSpPr>
          <p:cNvPr id="3" name="Date Placeholder 2">
            <a:extLst>
              <a:ext uri="{FF2B5EF4-FFF2-40B4-BE49-F238E27FC236}">
                <a16:creationId xmlns:a16="http://schemas.microsoft.com/office/drawing/2014/main" id="{8E5A5259-F698-49CD-9A28-75CD6E78EB72}"/>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00ED4616-49B7-4865-9E2F-9115278DE5A9}"/>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346BE2CA-33D4-4A0E-8E19-8472635D1141}"/>
              </a:ext>
            </a:extLst>
          </p:cNvPr>
          <p:cNvSpPr>
            <a:spLocks noGrp="1"/>
          </p:cNvSpPr>
          <p:nvPr>
            <p:ph type="sldNum" sz="quarter" idx="12"/>
          </p:nvPr>
        </p:nvSpPr>
        <p:spPr/>
        <p:txBody>
          <a:bodyPr/>
          <a:lstStyle/>
          <a:p>
            <a:fld id="{CE7809C5-EAA0-BC41-804F-8C0058248A03}" type="slidenum">
              <a:rPr lang="en-GB" smtClean="0"/>
              <a:t>23</a:t>
            </a:fld>
            <a:endParaRPr lang="en-GB"/>
          </a:p>
        </p:txBody>
      </p:sp>
      <p:sp>
        <p:nvSpPr>
          <p:cNvPr id="6" name="Text Placeholder 5">
            <a:extLst>
              <a:ext uri="{FF2B5EF4-FFF2-40B4-BE49-F238E27FC236}">
                <a16:creationId xmlns:a16="http://schemas.microsoft.com/office/drawing/2014/main" id="{84052202-025A-DB4A-9EE1-11C8D9611D84}"/>
              </a:ext>
            </a:extLst>
          </p:cNvPr>
          <p:cNvSpPr>
            <a:spLocks noGrp="1"/>
          </p:cNvSpPr>
          <p:nvPr>
            <p:ph type="body" sz="quarter" idx="25"/>
          </p:nvPr>
        </p:nvSpPr>
        <p:spPr/>
        <p:txBody>
          <a:bodyPr/>
          <a:lstStyle/>
          <a:p>
            <a:r>
              <a:rPr lang="en-US" dirty="0"/>
              <a:t>Our </a:t>
            </a:r>
            <a:r>
              <a:rPr lang="en-US" sz="3200" dirty="0"/>
              <a:t>Story</a:t>
            </a:r>
          </a:p>
        </p:txBody>
      </p:sp>
      <p:sp>
        <p:nvSpPr>
          <p:cNvPr id="9" name="Picture Placeholder 8">
            <a:extLst>
              <a:ext uri="{FF2B5EF4-FFF2-40B4-BE49-F238E27FC236}">
                <a16:creationId xmlns:a16="http://schemas.microsoft.com/office/drawing/2014/main" id="{9FDC779F-2136-45B3-A5A9-625DD2992AD9}"/>
              </a:ext>
            </a:extLst>
          </p:cNvPr>
          <p:cNvSpPr>
            <a:spLocks noGrp="1"/>
          </p:cNvSpPr>
          <p:nvPr>
            <p:ph type="pic" sz="quarter" idx="13"/>
          </p:nvPr>
        </p:nvSpPr>
        <p:spPr/>
      </p:sp>
    </p:spTree>
    <p:extLst>
      <p:ext uri="{BB962C8B-B14F-4D97-AF65-F5344CB8AC3E}">
        <p14:creationId xmlns:p14="http://schemas.microsoft.com/office/powerpoint/2010/main" val="3698901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457C-3257-5B4C-B52F-D1691705BBB0}"/>
              </a:ext>
            </a:extLst>
          </p:cNvPr>
          <p:cNvSpPr>
            <a:spLocks noGrp="1"/>
          </p:cNvSpPr>
          <p:nvPr>
            <p:ph type="title"/>
          </p:nvPr>
        </p:nvSpPr>
        <p:spPr/>
        <p:txBody>
          <a:bodyPr/>
          <a:lstStyle/>
          <a:p>
            <a:r>
              <a:rPr lang="en-US" dirty="0"/>
              <a:t>Timeline</a:t>
            </a:r>
          </a:p>
        </p:txBody>
      </p:sp>
      <p:sp>
        <p:nvSpPr>
          <p:cNvPr id="3" name="Date Placeholder 2">
            <a:extLst>
              <a:ext uri="{FF2B5EF4-FFF2-40B4-BE49-F238E27FC236}">
                <a16:creationId xmlns:a16="http://schemas.microsoft.com/office/drawing/2014/main" id="{E663A35E-C5F7-4BCD-8B72-E11A57FE6678}"/>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ED01155B-94E6-4CB0-BEC1-0303D5A4F229}"/>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F2268500-3545-4DF1-A874-E7F877167138}"/>
              </a:ext>
            </a:extLst>
          </p:cNvPr>
          <p:cNvSpPr>
            <a:spLocks noGrp="1"/>
          </p:cNvSpPr>
          <p:nvPr>
            <p:ph type="sldNum" sz="quarter" idx="12"/>
          </p:nvPr>
        </p:nvSpPr>
        <p:spPr/>
        <p:txBody>
          <a:bodyPr/>
          <a:lstStyle/>
          <a:p>
            <a:fld id="{CE7809C5-EAA0-BC41-804F-8C0058248A03}" type="slidenum">
              <a:rPr lang="en-GB" smtClean="0"/>
              <a:t>24</a:t>
            </a:fld>
            <a:endParaRPr lang="en-GB"/>
          </a:p>
        </p:txBody>
      </p:sp>
      <p:sp>
        <p:nvSpPr>
          <p:cNvPr id="12" name="Text Placeholder 11">
            <a:extLst>
              <a:ext uri="{FF2B5EF4-FFF2-40B4-BE49-F238E27FC236}">
                <a16:creationId xmlns:a16="http://schemas.microsoft.com/office/drawing/2014/main" id="{4AE140E2-54AD-0042-83B6-E494FD0A9D67}"/>
              </a:ext>
            </a:extLst>
          </p:cNvPr>
          <p:cNvSpPr>
            <a:spLocks noGrp="1"/>
          </p:cNvSpPr>
          <p:nvPr>
            <p:ph type="body" sz="quarter" idx="25"/>
          </p:nvPr>
        </p:nvSpPr>
        <p:spPr/>
        <p:txBody>
          <a:bodyPr>
            <a:noAutofit/>
          </a:bodyPr>
          <a:lstStyle/>
          <a:p>
            <a:r>
              <a:rPr lang="en-US" noProof="1">
                <a:solidFill>
                  <a:schemeClr val="accent5"/>
                </a:solidFill>
              </a:rPr>
              <a:t>Lorem ipsum dolor sit amet cras. Amet nam in. Rutrum integer ullamcorper in dictumst bibendum.</a:t>
            </a:r>
            <a:endParaRPr lang="en-US" dirty="0">
              <a:solidFill>
                <a:schemeClr val="accent5"/>
              </a:solidFill>
            </a:endParaRPr>
          </a:p>
        </p:txBody>
      </p:sp>
      <p:sp>
        <p:nvSpPr>
          <p:cNvPr id="13" name="Text Placeholder 12">
            <a:extLst>
              <a:ext uri="{FF2B5EF4-FFF2-40B4-BE49-F238E27FC236}">
                <a16:creationId xmlns:a16="http://schemas.microsoft.com/office/drawing/2014/main" id="{D9DFBAFD-DB63-5A44-A06E-0EB11064EBEA}"/>
              </a:ext>
            </a:extLst>
          </p:cNvPr>
          <p:cNvSpPr>
            <a:spLocks noGrp="1"/>
          </p:cNvSpPr>
          <p:nvPr>
            <p:ph type="body" sz="quarter" idx="26"/>
          </p:nvPr>
        </p:nvSpPr>
        <p:spPr/>
        <p:txBody>
          <a:bodyPr/>
          <a:lstStyle/>
          <a:p>
            <a:r>
              <a:rPr lang="en-US" noProof="1">
                <a:solidFill>
                  <a:schemeClr val="accent5"/>
                </a:solidFill>
              </a:rPr>
              <a:t>Lorem ipsum dolor sit amet cras. Amet nam in. Rutrum integer ullamcorper in dictumst bibendum.</a:t>
            </a:r>
            <a:endParaRPr lang="en-US" dirty="0">
              <a:solidFill>
                <a:schemeClr val="accent5"/>
              </a:solidFill>
            </a:endParaRPr>
          </a:p>
        </p:txBody>
      </p:sp>
      <p:sp>
        <p:nvSpPr>
          <p:cNvPr id="14" name="Text Placeholder 13">
            <a:extLst>
              <a:ext uri="{FF2B5EF4-FFF2-40B4-BE49-F238E27FC236}">
                <a16:creationId xmlns:a16="http://schemas.microsoft.com/office/drawing/2014/main" id="{CA8BEC96-2964-E24E-BE04-F5C3FAD595E6}"/>
              </a:ext>
            </a:extLst>
          </p:cNvPr>
          <p:cNvSpPr>
            <a:spLocks noGrp="1"/>
          </p:cNvSpPr>
          <p:nvPr>
            <p:ph type="body" sz="quarter" idx="27"/>
          </p:nvPr>
        </p:nvSpPr>
        <p:spPr/>
        <p:txBody>
          <a:bodyPr>
            <a:noAutofit/>
          </a:bodyPr>
          <a:lstStyle/>
          <a:p>
            <a:r>
              <a:rPr lang="en-US" noProof="1">
                <a:solidFill>
                  <a:schemeClr val="accent5"/>
                </a:solidFill>
              </a:rPr>
              <a:t>Lorem ipsum dolor sit amet cras. Amet nam in. Rutrum integer ullamcorper in dictumst bibendum.</a:t>
            </a:r>
            <a:endParaRPr lang="en-US" dirty="0">
              <a:solidFill>
                <a:schemeClr val="accent5"/>
              </a:solidFill>
            </a:endParaRPr>
          </a:p>
        </p:txBody>
      </p:sp>
      <p:sp>
        <p:nvSpPr>
          <p:cNvPr id="15" name="Text Placeholder 14">
            <a:extLst>
              <a:ext uri="{FF2B5EF4-FFF2-40B4-BE49-F238E27FC236}">
                <a16:creationId xmlns:a16="http://schemas.microsoft.com/office/drawing/2014/main" id="{3D77C462-957D-FB4F-84C9-0090418696DA}"/>
              </a:ext>
            </a:extLst>
          </p:cNvPr>
          <p:cNvSpPr>
            <a:spLocks noGrp="1"/>
          </p:cNvSpPr>
          <p:nvPr>
            <p:ph type="body" sz="quarter" idx="28"/>
          </p:nvPr>
        </p:nvSpPr>
        <p:spPr/>
        <p:txBody>
          <a:bodyPr>
            <a:noAutofit/>
          </a:bodyPr>
          <a:lstStyle/>
          <a:p>
            <a:r>
              <a:rPr lang="en-US" noProof="1">
                <a:solidFill>
                  <a:schemeClr val="accent5"/>
                </a:solidFill>
              </a:rPr>
              <a:t>Lorem ipsum dolor sit amet cras. Amet nam in. Rutrum integer ullamcorper in dictumst bibendum.</a:t>
            </a:r>
            <a:endParaRPr lang="en-US" dirty="0">
              <a:solidFill>
                <a:schemeClr val="accent5"/>
              </a:solidFill>
            </a:endParaRPr>
          </a:p>
        </p:txBody>
      </p:sp>
      <p:sp>
        <p:nvSpPr>
          <p:cNvPr id="7" name="Picture Placeholder 6">
            <a:extLst>
              <a:ext uri="{FF2B5EF4-FFF2-40B4-BE49-F238E27FC236}">
                <a16:creationId xmlns:a16="http://schemas.microsoft.com/office/drawing/2014/main" id="{D39C186E-44A9-4BFD-AD68-87EEE7F362F3}"/>
              </a:ext>
            </a:extLst>
          </p:cNvPr>
          <p:cNvSpPr>
            <a:spLocks noGrp="1"/>
          </p:cNvSpPr>
          <p:nvPr>
            <p:ph type="pic" sz="quarter" idx="15"/>
          </p:nvPr>
        </p:nvSpPr>
        <p:spPr/>
      </p:sp>
      <p:sp>
        <p:nvSpPr>
          <p:cNvPr id="9" name="Picture Placeholder 8">
            <a:extLst>
              <a:ext uri="{FF2B5EF4-FFF2-40B4-BE49-F238E27FC236}">
                <a16:creationId xmlns:a16="http://schemas.microsoft.com/office/drawing/2014/main" id="{10E4A4D0-DBD4-4630-97ED-383AC3EF4A38}"/>
              </a:ext>
            </a:extLst>
          </p:cNvPr>
          <p:cNvSpPr>
            <a:spLocks noGrp="1"/>
          </p:cNvSpPr>
          <p:nvPr>
            <p:ph type="pic" sz="quarter" idx="13"/>
          </p:nvPr>
        </p:nvSpPr>
        <p:spPr/>
      </p:sp>
      <p:sp>
        <p:nvSpPr>
          <p:cNvPr id="11" name="Picture Placeholder 10">
            <a:extLst>
              <a:ext uri="{FF2B5EF4-FFF2-40B4-BE49-F238E27FC236}">
                <a16:creationId xmlns:a16="http://schemas.microsoft.com/office/drawing/2014/main" id="{04771611-2948-4814-9C8E-C8FE3BE3A6FA}"/>
              </a:ext>
            </a:extLst>
          </p:cNvPr>
          <p:cNvSpPr>
            <a:spLocks noGrp="1"/>
          </p:cNvSpPr>
          <p:nvPr>
            <p:ph type="pic" sz="quarter" idx="16"/>
          </p:nvPr>
        </p:nvSpPr>
        <p:spPr/>
      </p:sp>
      <p:sp>
        <p:nvSpPr>
          <p:cNvPr id="18" name="Picture Placeholder 17">
            <a:extLst>
              <a:ext uri="{FF2B5EF4-FFF2-40B4-BE49-F238E27FC236}">
                <a16:creationId xmlns:a16="http://schemas.microsoft.com/office/drawing/2014/main" id="{FEFE6F5B-24DC-4098-B137-DF20BC047D0C}"/>
              </a:ext>
            </a:extLst>
          </p:cNvPr>
          <p:cNvSpPr>
            <a:spLocks noGrp="1"/>
          </p:cNvSpPr>
          <p:nvPr>
            <p:ph type="pic" sz="quarter" idx="14"/>
          </p:nvPr>
        </p:nvSpPr>
        <p:spPr/>
      </p:sp>
    </p:spTree>
    <p:extLst>
      <p:ext uri="{BB962C8B-B14F-4D97-AF65-F5344CB8AC3E}">
        <p14:creationId xmlns:p14="http://schemas.microsoft.com/office/powerpoint/2010/main" val="3473768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AF3E55-0E36-4129-ADB8-07AD5401226A}"/>
              </a:ext>
            </a:extLst>
          </p:cNvPr>
          <p:cNvSpPr>
            <a:spLocks noGrp="1"/>
          </p:cNvSpPr>
          <p:nvPr>
            <p:ph type="dt" sz="half" idx="10"/>
          </p:nvPr>
        </p:nvSpPr>
        <p:spPr/>
        <p:txBody>
          <a:bodyPr/>
          <a:lstStyle/>
          <a:p>
            <a:r>
              <a:rPr lang="en-US"/>
              <a:t>Date</a:t>
            </a:r>
            <a:endParaRPr lang="en-GB" dirty="0"/>
          </a:p>
        </p:txBody>
      </p:sp>
      <p:sp>
        <p:nvSpPr>
          <p:cNvPr id="3" name="Footer Placeholder 2">
            <a:extLst>
              <a:ext uri="{FF2B5EF4-FFF2-40B4-BE49-F238E27FC236}">
                <a16:creationId xmlns:a16="http://schemas.microsoft.com/office/drawing/2014/main" id="{BBA62645-6293-4493-867F-9CF0007062C0}"/>
              </a:ext>
            </a:extLst>
          </p:cNvPr>
          <p:cNvSpPr>
            <a:spLocks noGrp="1"/>
          </p:cNvSpPr>
          <p:nvPr>
            <p:ph type="ftr" sz="quarter" idx="11"/>
          </p:nvPr>
        </p:nvSpPr>
        <p:spPr/>
        <p:txBody>
          <a:bodyPr/>
          <a:lstStyle/>
          <a:p>
            <a:r>
              <a:rPr lang="en-GB"/>
              <a:t>Your Footer Here</a:t>
            </a:r>
            <a:endParaRPr lang="en-GB" dirty="0"/>
          </a:p>
        </p:txBody>
      </p:sp>
      <p:sp>
        <p:nvSpPr>
          <p:cNvPr id="4" name="Slide Number Placeholder 3">
            <a:extLst>
              <a:ext uri="{FF2B5EF4-FFF2-40B4-BE49-F238E27FC236}">
                <a16:creationId xmlns:a16="http://schemas.microsoft.com/office/drawing/2014/main" id="{159DF74D-0CA0-4131-9CD1-F1BB0851750F}"/>
              </a:ext>
            </a:extLst>
          </p:cNvPr>
          <p:cNvSpPr>
            <a:spLocks noGrp="1"/>
          </p:cNvSpPr>
          <p:nvPr>
            <p:ph type="sldNum" sz="quarter" idx="12"/>
          </p:nvPr>
        </p:nvSpPr>
        <p:spPr/>
        <p:txBody>
          <a:bodyPr/>
          <a:lstStyle/>
          <a:p>
            <a:fld id="{CE7809C5-EAA0-BC41-804F-8C0058248A03}" type="slidenum">
              <a:rPr lang="en-GB" smtClean="0"/>
              <a:t>25</a:t>
            </a:fld>
            <a:endParaRPr lang="en-GB"/>
          </a:p>
        </p:txBody>
      </p:sp>
      <p:sp>
        <p:nvSpPr>
          <p:cNvPr id="8" name="Text Placeholder 7">
            <a:extLst>
              <a:ext uri="{FF2B5EF4-FFF2-40B4-BE49-F238E27FC236}">
                <a16:creationId xmlns:a16="http://schemas.microsoft.com/office/drawing/2014/main" id="{068AAB36-C6FA-B64F-A543-D6EE4578C57A}"/>
              </a:ext>
            </a:extLst>
          </p:cNvPr>
          <p:cNvSpPr>
            <a:spLocks noGrp="1"/>
          </p:cNvSpPr>
          <p:nvPr>
            <p:ph type="body" sz="quarter" idx="24"/>
          </p:nvPr>
        </p:nvSpPr>
        <p:spPr/>
        <p:txBody>
          <a:bodyPr/>
          <a:lstStyle/>
          <a:p>
            <a:r>
              <a:rPr lang="en-US" noProof="1"/>
              <a:t>Creative Director</a:t>
            </a:r>
          </a:p>
        </p:txBody>
      </p:sp>
      <p:sp>
        <p:nvSpPr>
          <p:cNvPr id="9" name="Text Placeholder 8">
            <a:extLst>
              <a:ext uri="{FF2B5EF4-FFF2-40B4-BE49-F238E27FC236}">
                <a16:creationId xmlns:a16="http://schemas.microsoft.com/office/drawing/2014/main" id="{29F35FD2-AD1B-1746-886E-8D88809FF18B}"/>
              </a:ext>
            </a:extLst>
          </p:cNvPr>
          <p:cNvSpPr>
            <a:spLocks noGrp="1"/>
          </p:cNvSpPr>
          <p:nvPr>
            <p:ph type="body" sz="quarter" idx="25"/>
          </p:nvPr>
        </p:nvSpPr>
        <p:spPr/>
        <p:txBody>
          <a:bodyPr>
            <a:noAutofit/>
          </a:bodyPr>
          <a:lstStyle/>
          <a:p>
            <a:r>
              <a:rPr lang="en-US" noProof="1"/>
              <a:t>Lorem ipsum dolor sit amet, consectetur adipiscing elit. Donec sollicitudin dolor a ex rhoncus pharetra. Vestibulum ante ipsum primis in faucibus.</a:t>
            </a:r>
            <a:endParaRPr lang="en-US" dirty="0"/>
          </a:p>
        </p:txBody>
      </p:sp>
      <p:sp>
        <p:nvSpPr>
          <p:cNvPr id="10" name="Text Placeholder 9">
            <a:extLst>
              <a:ext uri="{FF2B5EF4-FFF2-40B4-BE49-F238E27FC236}">
                <a16:creationId xmlns:a16="http://schemas.microsoft.com/office/drawing/2014/main" id="{0613DB1F-78C0-A847-B368-372432CE1DD9}"/>
              </a:ext>
            </a:extLst>
          </p:cNvPr>
          <p:cNvSpPr>
            <a:spLocks noGrp="1"/>
          </p:cNvSpPr>
          <p:nvPr>
            <p:ph type="body" sz="quarter" idx="31"/>
          </p:nvPr>
        </p:nvSpPr>
        <p:spPr/>
        <p:txBody>
          <a:bodyPr>
            <a:normAutofit/>
          </a:bodyPr>
          <a:lstStyle/>
          <a:p>
            <a:r>
              <a:rPr lang="en-US" sz="2400" noProof="1"/>
              <a:t>SHOWEET John</a:t>
            </a:r>
          </a:p>
        </p:txBody>
      </p:sp>
      <p:sp>
        <p:nvSpPr>
          <p:cNvPr id="11" name="Text Placeholder 10">
            <a:extLst>
              <a:ext uri="{FF2B5EF4-FFF2-40B4-BE49-F238E27FC236}">
                <a16:creationId xmlns:a16="http://schemas.microsoft.com/office/drawing/2014/main" id="{5F079195-8CAF-7242-B258-AF9ED46F48AA}"/>
              </a:ext>
            </a:extLst>
          </p:cNvPr>
          <p:cNvSpPr>
            <a:spLocks noGrp="1"/>
          </p:cNvSpPr>
          <p:nvPr>
            <p:ph type="body" sz="quarter" idx="32"/>
          </p:nvPr>
        </p:nvSpPr>
        <p:spPr/>
        <p:txBody>
          <a:bodyPr/>
          <a:lstStyle/>
          <a:p>
            <a:r>
              <a:rPr lang="en-US" noProof="1"/>
              <a:t>Project Manager</a:t>
            </a:r>
          </a:p>
        </p:txBody>
      </p:sp>
      <p:sp>
        <p:nvSpPr>
          <p:cNvPr id="12" name="Text Placeholder 11">
            <a:extLst>
              <a:ext uri="{FF2B5EF4-FFF2-40B4-BE49-F238E27FC236}">
                <a16:creationId xmlns:a16="http://schemas.microsoft.com/office/drawing/2014/main" id="{795652DB-F708-8145-A48A-D02F0F94847B}"/>
              </a:ext>
            </a:extLst>
          </p:cNvPr>
          <p:cNvSpPr>
            <a:spLocks noGrp="1"/>
          </p:cNvSpPr>
          <p:nvPr>
            <p:ph type="body" sz="quarter" idx="33"/>
          </p:nvPr>
        </p:nvSpPr>
        <p:spPr/>
        <p:txBody>
          <a:bodyPr>
            <a:normAutofit/>
          </a:bodyPr>
          <a:lstStyle/>
          <a:p>
            <a:r>
              <a:rPr lang="en-US" noProof="1"/>
              <a:t>Lorem ipsum dolor sit amet, consectetur adipiscing elit. Donec sollicitudin dolor a ex rhoncus pharetra. Vestibulum ante ipsum primis in faucibus.</a:t>
            </a:r>
            <a:endParaRPr lang="en-US" dirty="0"/>
          </a:p>
        </p:txBody>
      </p:sp>
      <p:sp>
        <p:nvSpPr>
          <p:cNvPr id="13" name="Text Placeholder 12">
            <a:extLst>
              <a:ext uri="{FF2B5EF4-FFF2-40B4-BE49-F238E27FC236}">
                <a16:creationId xmlns:a16="http://schemas.microsoft.com/office/drawing/2014/main" id="{249D64CB-EDE5-4846-B847-C43BE6DCB918}"/>
              </a:ext>
            </a:extLst>
          </p:cNvPr>
          <p:cNvSpPr>
            <a:spLocks noGrp="1"/>
          </p:cNvSpPr>
          <p:nvPr>
            <p:ph type="body" sz="quarter" idx="34"/>
          </p:nvPr>
        </p:nvSpPr>
        <p:spPr/>
        <p:txBody>
          <a:bodyPr>
            <a:normAutofit/>
          </a:bodyPr>
          <a:lstStyle/>
          <a:p>
            <a:r>
              <a:rPr lang="en-US" sz="2400" noProof="1"/>
              <a:t>SHOWEET Jane</a:t>
            </a:r>
          </a:p>
        </p:txBody>
      </p:sp>
      <p:sp>
        <p:nvSpPr>
          <p:cNvPr id="14" name="Text Placeholder 13">
            <a:extLst>
              <a:ext uri="{FF2B5EF4-FFF2-40B4-BE49-F238E27FC236}">
                <a16:creationId xmlns:a16="http://schemas.microsoft.com/office/drawing/2014/main" id="{DA2F6691-7E94-524B-85F2-A4472CAD5632}"/>
              </a:ext>
            </a:extLst>
          </p:cNvPr>
          <p:cNvSpPr>
            <a:spLocks noGrp="1"/>
          </p:cNvSpPr>
          <p:nvPr>
            <p:ph type="body" sz="quarter" idx="35"/>
          </p:nvPr>
        </p:nvSpPr>
        <p:spPr/>
        <p:txBody>
          <a:bodyPr/>
          <a:lstStyle/>
          <a:p>
            <a:r>
              <a:rPr lang="en-US" noProof="1"/>
              <a:t>Project Manager</a:t>
            </a:r>
          </a:p>
        </p:txBody>
      </p:sp>
      <p:sp>
        <p:nvSpPr>
          <p:cNvPr id="15" name="Text Placeholder 14">
            <a:extLst>
              <a:ext uri="{FF2B5EF4-FFF2-40B4-BE49-F238E27FC236}">
                <a16:creationId xmlns:a16="http://schemas.microsoft.com/office/drawing/2014/main" id="{E415F37C-A9C4-954F-BD3B-343060E785BC}"/>
              </a:ext>
            </a:extLst>
          </p:cNvPr>
          <p:cNvSpPr>
            <a:spLocks noGrp="1"/>
          </p:cNvSpPr>
          <p:nvPr>
            <p:ph type="body" sz="quarter" idx="36"/>
          </p:nvPr>
        </p:nvSpPr>
        <p:spPr/>
        <p:txBody>
          <a:bodyPr>
            <a:normAutofit/>
          </a:bodyPr>
          <a:lstStyle/>
          <a:p>
            <a:r>
              <a:rPr lang="en-US" noProof="1"/>
              <a:t>Lorem ipsum dolor sit amet, consectetur adipiscing elit. Donec sollicitudin dolor a ex rhoncus pharetra. Vestibulum ante ipsum primis in faucibus.</a:t>
            </a:r>
            <a:endParaRPr lang="en-US" dirty="0"/>
          </a:p>
        </p:txBody>
      </p:sp>
      <p:sp>
        <p:nvSpPr>
          <p:cNvPr id="16" name="Text Placeholder 15">
            <a:extLst>
              <a:ext uri="{FF2B5EF4-FFF2-40B4-BE49-F238E27FC236}">
                <a16:creationId xmlns:a16="http://schemas.microsoft.com/office/drawing/2014/main" id="{98BBEC3E-D46B-1C4F-B8F8-E36819B6A0A6}"/>
              </a:ext>
            </a:extLst>
          </p:cNvPr>
          <p:cNvSpPr>
            <a:spLocks noGrp="1"/>
          </p:cNvSpPr>
          <p:nvPr>
            <p:ph type="body" sz="quarter" idx="37"/>
          </p:nvPr>
        </p:nvSpPr>
        <p:spPr/>
        <p:txBody>
          <a:bodyPr>
            <a:normAutofit/>
          </a:bodyPr>
          <a:lstStyle/>
          <a:p>
            <a:r>
              <a:rPr lang="en-US" sz="2400" noProof="1"/>
              <a:t>SHOWEET Stan</a:t>
            </a:r>
          </a:p>
        </p:txBody>
      </p:sp>
      <p:sp>
        <p:nvSpPr>
          <p:cNvPr id="6" name="Picture Placeholder 5">
            <a:extLst>
              <a:ext uri="{FF2B5EF4-FFF2-40B4-BE49-F238E27FC236}">
                <a16:creationId xmlns:a16="http://schemas.microsoft.com/office/drawing/2014/main" id="{819C9505-A8E3-4517-BE7B-55304E49A8E6}"/>
              </a:ext>
            </a:extLst>
          </p:cNvPr>
          <p:cNvSpPr>
            <a:spLocks noGrp="1"/>
          </p:cNvSpPr>
          <p:nvPr>
            <p:ph type="pic" sz="quarter" idx="13"/>
          </p:nvPr>
        </p:nvSpPr>
        <p:spPr/>
      </p:sp>
      <p:sp>
        <p:nvSpPr>
          <p:cNvPr id="17" name="Picture Placeholder 16">
            <a:extLst>
              <a:ext uri="{FF2B5EF4-FFF2-40B4-BE49-F238E27FC236}">
                <a16:creationId xmlns:a16="http://schemas.microsoft.com/office/drawing/2014/main" id="{D634A950-300A-4A72-82CB-0E90D89D54FE}"/>
              </a:ext>
            </a:extLst>
          </p:cNvPr>
          <p:cNvSpPr>
            <a:spLocks noGrp="1"/>
          </p:cNvSpPr>
          <p:nvPr>
            <p:ph type="pic" sz="quarter" idx="14"/>
          </p:nvPr>
        </p:nvSpPr>
        <p:spPr/>
      </p:sp>
      <p:sp>
        <p:nvSpPr>
          <p:cNvPr id="21" name="Picture Placeholder 20">
            <a:extLst>
              <a:ext uri="{FF2B5EF4-FFF2-40B4-BE49-F238E27FC236}">
                <a16:creationId xmlns:a16="http://schemas.microsoft.com/office/drawing/2014/main" id="{45F5A263-AD63-4C11-AC88-57A121B7BFB4}"/>
              </a:ext>
            </a:extLst>
          </p:cNvPr>
          <p:cNvSpPr>
            <a:spLocks noGrp="1"/>
          </p:cNvSpPr>
          <p:nvPr>
            <p:ph type="pic" sz="quarter" idx="15"/>
          </p:nvPr>
        </p:nvSpPr>
        <p:spPr/>
      </p:sp>
    </p:spTree>
    <p:extLst>
      <p:ext uri="{BB962C8B-B14F-4D97-AF65-F5344CB8AC3E}">
        <p14:creationId xmlns:p14="http://schemas.microsoft.com/office/powerpoint/2010/main" val="3467510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78D96F-A0D4-FA46-972A-840A69D28DE1}"/>
              </a:ext>
            </a:extLst>
          </p:cNvPr>
          <p:cNvSpPr>
            <a:spLocks noGrp="1"/>
          </p:cNvSpPr>
          <p:nvPr>
            <p:ph type="title"/>
          </p:nvPr>
        </p:nvSpPr>
        <p:spPr/>
        <p:txBody>
          <a:bodyPr/>
          <a:lstStyle/>
          <a:p>
            <a:r>
              <a:rPr lang="en-US" dirty="0"/>
              <a:t>Title of your Slide</a:t>
            </a:r>
          </a:p>
        </p:txBody>
      </p:sp>
      <p:sp>
        <p:nvSpPr>
          <p:cNvPr id="7" name="Content Placeholder 6">
            <a:extLst>
              <a:ext uri="{FF2B5EF4-FFF2-40B4-BE49-F238E27FC236}">
                <a16:creationId xmlns:a16="http://schemas.microsoft.com/office/drawing/2014/main" id="{DC763E3C-F775-6144-8915-B6BE3C742622}"/>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a:t>
            </a:r>
          </a:p>
          <a:p>
            <a:r>
              <a:rPr lang="en-US" noProof="1"/>
              <a:t>Fermentum et sollicitudin ac orci phasellus.</a:t>
            </a:r>
          </a:p>
        </p:txBody>
      </p:sp>
      <p:sp>
        <p:nvSpPr>
          <p:cNvPr id="3" name="Picture Placeholder 2">
            <a:extLst>
              <a:ext uri="{FF2B5EF4-FFF2-40B4-BE49-F238E27FC236}">
                <a16:creationId xmlns:a16="http://schemas.microsoft.com/office/drawing/2014/main" id="{1A7B72DE-3911-4C1D-92A8-2D67CE493547}"/>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9A09A6F7-F2CD-4ECC-8F59-1027DFADEBF0}"/>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0744CE39-D868-42B8-8304-013517B08DF3}"/>
              </a:ext>
            </a:extLst>
          </p:cNvPr>
          <p:cNvSpPr>
            <a:spLocks noGrp="1"/>
          </p:cNvSpPr>
          <p:nvPr>
            <p:ph type="pic" sz="quarter" idx="12"/>
          </p:nvPr>
        </p:nvSpPr>
        <p:spPr/>
      </p:sp>
    </p:spTree>
    <p:extLst>
      <p:ext uri="{BB962C8B-B14F-4D97-AF65-F5344CB8AC3E}">
        <p14:creationId xmlns:p14="http://schemas.microsoft.com/office/powerpoint/2010/main" val="242574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40BD9-5EA4-524F-9FBC-4F6ED748ABBD}"/>
              </a:ext>
            </a:extLst>
          </p:cNvPr>
          <p:cNvSpPr>
            <a:spLocks noGrp="1"/>
          </p:cNvSpPr>
          <p:nvPr>
            <p:ph sz="half" idx="16"/>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a:t>
            </a:r>
          </a:p>
          <a:p>
            <a:r>
              <a:rPr lang="en-US" noProof="1"/>
              <a:t>Excepteur sint occaecat cupidatat non proident, sunt in culpa qui officia deserunt mollit anim id est laborum.</a:t>
            </a:r>
          </a:p>
          <a:p>
            <a:endParaRPr lang="en-US" dirty="0"/>
          </a:p>
        </p:txBody>
      </p:sp>
      <p:sp>
        <p:nvSpPr>
          <p:cNvPr id="2" name="Date Placeholder 1">
            <a:extLst>
              <a:ext uri="{FF2B5EF4-FFF2-40B4-BE49-F238E27FC236}">
                <a16:creationId xmlns:a16="http://schemas.microsoft.com/office/drawing/2014/main" id="{EEC6B839-5CE6-4499-9F85-2AF755EE43BB}"/>
              </a:ext>
            </a:extLst>
          </p:cNvPr>
          <p:cNvSpPr>
            <a:spLocks noGrp="1"/>
          </p:cNvSpPr>
          <p:nvPr>
            <p:ph type="dt" sz="half" idx="17"/>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B631F475-CEBC-429D-96C8-17068D22AEE6}"/>
              </a:ext>
            </a:extLst>
          </p:cNvPr>
          <p:cNvSpPr>
            <a:spLocks noGrp="1"/>
          </p:cNvSpPr>
          <p:nvPr>
            <p:ph type="ftr" sz="quarter" idx="11"/>
          </p:nvPr>
        </p:nvSpPr>
        <p:spPr/>
        <p:txBody>
          <a:bodyPr/>
          <a:lstStyle/>
          <a:p>
            <a:r>
              <a:rPr lang="en-GB"/>
              <a:t>Your Footer Here</a:t>
            </a:r>
            <a:endParaRPr lang="en-GB" dirty="0"/>
          </a:p>
        </p:txBody>
      </p:sp>
      <p:sp>
        <p:nvSpPr>
          <p:cNvPr id="6" name="Slide Number Placeholder 5">
            <a:extLst>
              <a:ext uri="{FF2B5EF4-FFF2-40B4-BE49-F238E27FC236}">
                <a16:creationId xmlns:a16="http://schemas.microsoft.com/office/drawing/2014/main" id="{1B7A1525-AE51-494D-B4A7-57FF19351198}"/>
              </a:ext>
            </a:extLst>
          </p:cNvPr>
          <p:cNvSpPr>
            <a:spLocks noGrp="1"/>
          </p:cNvSpPr>
          <p:nvPr>
            <p:ph type="sldNum" sz="quarter" idx="12"/>
          </p:nvPr>
        </p:nvSpPr>
        <p:spPr/>
        <p:txBody>
          <a:bodyPr/>
          <a:lstStyle/>
          <a:p>
            <a:fld id="{CE7809C5-EAA0-BC41-804F-8C0058248A03}" type="slidenum">
              <a:rPr lang="en-GB" smtClean="0"/>
              <a:t>27</a:t>
            </a:fld>
            <a:endParaRPr lang="en-GB"/>
          </a:p>
        </p:txBody>
      </p:sp>
      <p:sp>
        <p:nvSpPr>
          <p:cNvPr id="8" name="Picture Placeholder 7">
            <a:extLst>
              <a:ext uri="{FF2B5EF4-FFF2-40B4-BE49-F238E27FC236}">
                <a16:creationId xmlns:a16="http://schemas.microsoft.com/office/drawing/2014/main" id="{924F1C02-0A02-49B4-AD95-F21465249E09}"/>
              </a:ext>
            </a:extLst>
          </p:cNvPr>
          <p:cNvSpPr>
            <a:spLocks noGrp="1"/>
          </p:cNvSpPr>
          <p:nvPr>
            <p:ph type="pic" sz="quarter" idx="10"/>
          </p:nvPr>
        </p:nvSpPr>
        <p:spPr/>
      </p:sp>
    </p:spTree>
    <p:extLst>
      <p:ext uri="{BB962C8B-B14F-4D97-AF65-F5344CB8AC3E}">
        <p14:creationId xmlns:p14="http://schemas.microsoft.com/office/powerpoint/2010/main" val="3912041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FFAE4-E0E3-934C-87D0-9E773AA0C190}"/>
              </a:ext>
            </a:extLst>
          </p:cNvPr>
          <p:cNvSpPr>
            <a:spLocks noGrp="1"/>
          </p:cNvSpPr>
          <p:nvPr>
            <p:ph sz="half" idx="16"/>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a:t>
            </a:r>
          </a:p>
          <a:p>
            <a:r>
              <a:rPr lang="en-US" noProof="1"/>
              <a:t>Excepteur sint occaecat cupidatat non proident, sunt in culpa qui officia deserunt mollit anim id est laborum.</a:t>
            </a:r>
          </a:p>
          <a:p>
            <a:endParaRPr lang="en-US" dirty="0"/>
          </a:p>
        </p:txBody>
      </p:sp>
      <p:sp>
        <p:nvSpPr>
          <p:cNvPr id="2" name="Date Placeholder 1">
            <a:extLst>
              <a:ext uri="{FF2B5EF4-FFF2-40B4-BE49-F238E27FC236}">
                <a16:creationId xmlns:a16="http://schemas.microsoft.com/office/drawing/2014/main" id="{D8BAD706-73D4-4C4B-A82D-24459B737047}"/>
              </a:ext>
            </a:extLst>
          </p:cNvPr>
          <p:cNvSpPr>
            <a:spLocks noGrp="1"/>
          </p:cNvSpPr>
          <p:nvPr>
            <p:ph type="dt" sz="half" idx="17"/>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75C61D5A-F6E7-411C-800F-CA365BD648D9}"/>
              </a:ext>
            </a:extLst>
          </p:cNvPr>
          <p:cNvSpPr>
            <a:spLocks noGrp="1"/>
          </p:cNvSpPr>
          <p:nvPr>
            <p:ph type="ftr" sz="quarter" idx="11"/>
          </p:nvPr>
        </p:nvSpPr>
        <p:spPr/>
        <p:txBody>
          <a:bodyPr/>
          <a:lstStyle/>
          <a:p>
            <a:r>
              <a:rPr lang="en-GB"/>
              <a:t>Your Footer Here</a:t>
            </a:r>
            <a:endParaRPr lang="en-GB" dirty="0"/>
          </a:p>
        </p:txBody>
      </p:sp>
      <p:sp>
        <p:nvSpPr>
          <p:cNvPr id="6" name="Slide Number Placeholder 5">
            <a:extLst>
              <a:ext uri="{FF2B5EF4-FFF2-40B4-BE49-F238E27FC236}">
                <a16:creationId xmlns:a16="http://schemas.microsoft.com/office/drawing/2014/main" id="{A654B519-1CFF-41AF-925B-39AA9BD2840E}"/>
              </a:ext>
            </a:extLst>
          </p:cNvPr>
          <p:cNvSpPr>
            <a:spLocks noGrp="1"/>
          </p:cNvSpPr>
          <p:nvPr>
            <p:ph type="sldNum" sz="quarter" idx="12"/>
          </p:nvPr>
        </p:nvSpPr>
        <p:spPr/>
        <p:txBody>
          <a:bodyPr/>
          <a:lstStyle/>
          <a:p>
            <a:fld id="{CE7809C5-EAA0-BC41-804F-8C0058248A03}" type="slidenum">
              <a:rPr lang="en-GB" smtClean="0"/>
              <a:t>28</a:t>
            </a:fld>
            <a:endParaRPr lang="en-GB"/>
          </a:p>
        </p:txBody>
      </p:sp>
      <p:sp>
        <p:nvSpPr>
          <p:cNvPr id="8" name="Picture Placeholder 7">
            <a:extLst>
              <a:ext uri="{FF2B5EF4-FFF2-40B4-BE49-F238E27FC236}">
                <a16:creationId xmlns:a16="http://schemas.microsoft.com/office/drawing/2014/main" id="{DF2B13F9-B4BE-4DDD-9A19-9BF9A76629F7}"/>
              </a:ext>
            </a:extLst>
          </p:cNvPr>
          <p:cNvSpPr>
            <a:spLocks noGrp="1"/>
          </p:cNvSpPr>
          <p:nvPr>
            <p:ph type="pic" sz="quarter" idx="10"/>
          </p:nvPr>
        </p:nvSpPr>
        <p:spPr/>
      </p:sp>
    </p:spTree>
    <p:extLst>
      <p:ext uri="{BB962C8B-B14F-4D97-AF65-F5344CB8AC3E}">
        <p14:creationId xmlns:p14="http://schemas.microsoft.com/office/powerpoint/2010/main" val="103467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9AC67-18F9-734C-A931-EA6009309392}"/>
              </a:ext>
            </a:extLst>
          </p:cNvPr>
          <p:cNvSpPr>
            <a:spLocks noGrp="1"/>
          </p:cNvSpPr>
          <p:nvPr>
            <p:ph sz="half" idx="16"/>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a:t>
            </a:r>
          </a:p>
          <a:p>
            <a:r>
              <a:rPr lang="en-US" noProof="1"/>
              <a:t>Excepteur sint occaecat cupidatat non proident, sunt in culpa qui officia deserunt mollit anim id est laborum.</a:t>
            </a:r>
          </a:p>
          <a:p>
            <a:endParaRPr lang="en-US" dirty="0"/>
          </a:p>
        </p:txBody>
      </p:sp>
      <p:sp>
        <p:nvSpPr>
          <p:cNvPr id="2" name="Date Placeholder 1">
            <a:extLst>
              <a:ext uri="{FF2B5EF4-FFF2-40B4-BE49-F238E27FC236}">
                <a16:creationId xmlns:a16="http://schemas.microsoft.com/office/drawing/2014/main" id="{06FA26FC-4259-491C-A1A1-B732FD57B40F}"/>
              </a:ext>
            </a:extLst>
          </p:cNvPr>
          <p:cNvSpPr>
            <a:spLocks noGrp="1"/>
          </p:cNvSpPr>
          <p:nvPr>
            <p:ph type="dt" sz="half" idx="17"/>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2954FFAC-0100-4572-BAA5-9E08E3F85BDE}"/>
              </a:ext>
            </a:extLst>
          </p:cNvPr>
          <p:cNvSpPr>
            <a:spLocks noGrp="1"/>
          </p:cNvSpPr>
          <p:nvPr>
            <p:ph type="ftr" sz="quarter" idx="11"/>
          </p:nvPr>
        </p:nvSpPr>
        <p:spPr/>
        <p:txBody>
          <a:bodyPr/>
          <a:lstStyle/>
          <a:p>
            <a:r>
              <a:rPr lang="en-GB"/>
              <a:t>Your Footer Here</a:t>
            </a:r>
            <a:endParaRPr lang="en-GB" dirty="0"/>
          </a:p>
        </p:txBody>
      </p:sp>
      <p:sp>
        <p:nvSpPr>
          <p:cNvPr id="6" name="Slide Number Placeholder 5">
            <a:extLst>
              <a:ext uri="{FF2B5EF4-FFF2-40B4-BE49-F238E27FC236}">
                <a16:creationId xmlns:a16="http://schemas.microsoft.com/office/drawing/2014/main" id="{42A87F15-02DA-4771-A138-CF6513F2F1AA}"/>
              </a:ext>
            </a:extLst>
          </p:cNvPr>
          <p:cNvSpPr>
            <a:spLocks noGrp="1"/>
          </p:cNvSpPr>
          <p:nvPr>
            <p:ph type="sldNum" sz="quarter" idx="12"/>
          </p:nvPr>
        </p:nvSpPr>
        <p:spPr/>
        <p:txBody>
          <a:bodyPr/>
          <a:lstStyle/>
          <a:p>
            <a:fld id="{CE7809C5-EAA0-BC41-804F-8C0058248A03}" type="slidenum">
              <a:rPr lang="en-GB" smtClean="0"/>
              <a:t>29</a:t>
            </a:fld>
            <a:endParaRPr lang="en-GB"/>
          </a:p>
        </p:txBody>
      </p:sp>
      <p:sp>
        <p:nvSpPr>
          <p:cNvPr id="8" name="Picture Placeholder 7">
            <a:extLst>
              <a:ext uri="{FF2B5EF4-FFF2-40B4-BE49-F238E27FC236}">
                <a16:creationId xmlns:a16="http://schemas.microsoft.com/office/drawing/2014/main" id="{4D8D6793-1CCF-4607-8C24-CDC8171D2B0C}"/>
              </a:ext>
            </a:extLst>
          </p:cNvPr>
          <p:cNvSpPr>
            <a:spLocks noGrp="1"/>
          </p:cNvSpPr>
          <p:nvPr>
            <p:ph type="pic" sz="quarter" idx="10"/>
          </p:nvPr>
        </p:nvSpPr>
        <p:spPr/>
      </p:sp>
    </p:spTree>
    <p:extLst>
      <p:ext uri="{BB962C8B-B14F-4D97-AF65-F5344CB8AC3E}">
        <p14:creationId xmlns:p14="http://schemas.microsoft.com/office/powerpoint/2010/main" val="131841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A9312E-0991-40C9-9A3D-461B174483F0}"/>
              </a:ext>
            </a:extLst>
          </p:cNvPr>
          <p:cNvSpPr>
            <a:spLocks noGrp="1"/>
          </p:cNvSpPr>
          <p:nvPr>
            <p:ph type="ftr" sz="quarter" idx="11"/>
          </p:nvPr>
        </p:nvSpPr>
        <p:spPr/>
        <p:txBody>
          <a:bodyPr/>
          <a:lstStyle/>
          <a:p>
            <a:r>
              <a:rPr lang="en-GB"/>
              <a:t>Your Footer Here</a:t>
            </a:r>
          </a:p>
        </p:txBody>
      </p:sp>
      <p:sp>
        <p:nvSpPr>
          <p:cNvPr id="4" name="Slide Number Placeholder 3">
            <a:extLst>
              <a:ext uri="{FF2B5EF4-FFF2-40B4-BE49-F238E27FC236}">
                <a16:creationId xmlns:a16="http://schemas.microsoft.com/office/drawing/2014/main" id="{36239938-5A78-4886-8C2F-9B1B479EE3BC}"/>
              </a:ext>
            </a:extLst>
          </p:cNvPr>
          <p:cNvSpPr>
            <a:spLocks noGrp="1"/>
          </p:cNvSpPr>
          <p:nvPr>
            <p:ph type="sldNum" sz="quarter" idx="12"/>
          </p:nvPr>
        </p:nvSpPr>
        <p:spPr/>
        <p:txBody>
          <a:bodyPr/>
          <a:lstStyle/>
          <a:p>
            <a:fld id="{CE7809C5-EAA0-BC41-804F-8C0058248A03}" type="slidenum">
              <a:rPr lang="en-GB" smtClean="0"/>
              <a:t>3</a:t>
            </a:fld>
            <a:endParaRPr lang="en-GB"/>
          </a:p>
        </p:txBody>
      </p:sp>
      <p:sp>
        <p:nvSpPr>
          <p:cNvPr id="6" name="Title 5">
            <a:extLst>
              <a:ext uri="{FF2B5EF4-FFF2-40B4-BE49-F238E27FC236}">
                <a16:creationId xmlns:a16="http://schemas.microsoft.com/office/drawing/2014/main" id="{9221151D-64CB-BA4A-8FB2-B8A6B438AA47}"/>
              </a:ext>
            </a:extLst>
          </p:cNvPr>
          <p:cNvSpPr>
            <a:spLocks noGrp="1"/>
          </p:cNvSpPr>
          <p:nvPr>
            <p:ph type="title"/>
          </p:nvPr>
        </p:nvSpPr>
        <p:spPr/>
        <p:txBody>
          <a:bodyPr/>
          <a:lstStyle/>
          <a:p>
            <a:r>
              <a:rPr lang="en-US" dirty="0"/>
              <a:t>Title of your Section</a:t>
            </a:r>
          </a:p>
        </p:txBody>
      </p:sp>
      <p:sp>
        <p:nvSpPr>
          <p:cNvPr id="3" name="Text Placeholder 2">
            <a:extLst>
              <a:ext uri="{FF2B5EF4-FFF2-40B4-BE49-F238E27FC236}">
                <a16:creationId xmlns:a16="http://schemas.microsoft.com/office/drawing/2014/main" id="{4A9225A9-733E-ED4E-B140-6D4120EF5322}"/>
              </a:ext>
            </a:extLst>
          </p:cNvPr>
          <p:cNvSpPr>
            <a:spLocks noGrp="1"/>
          </p:cNvSpPr>
          <p:nvPr>
            <p:ph type="body" idx="1"/>
          </p:nvPr>
        </p:nvSpPr>
        <p:spPr/>
        <p:txBody>
          <a:bodyPr/>
          <a:lstStyle/>
          <a:p>
            <a:r>
              <a:rPr lang="en-US" noProof="1"/>
              <a:t>Lorem ipsum dolor sit amet, consectetur adipiscing elit. </a:t>
            </a:r>
          </a:p>
        </p:txBody>
      </p:sp>
      <p:sp>
        <p:nvSpPr>
          <p:cNvPr id="7" name="Picture Placeholder 6">
            <a:extLst>
              <a:ext uri="{FF2B5EF4-FFF2-40B4-BE49-F238E27FC236}">
                <a16:creationId xmlns:a16="http://schemas.microsoft.com/office/drawing/2014/main" id="{AB3442D7-7F77-4A72-BB21-833B059EBB3D}"/>
              </a:ext>
            </a:extLst>
          </p:cNvPr>
          <p:cNvSpPr>
            <a:spLocks noGrp="1"/>
          </p:cNvSpPr>
          <p:nvPr>
            <p:ph type="pic" sz="quarter" idx="13"/>
          </p:nvPr>
        </p:nvSpPr>
        <p:spPr/>
      </p:sp>
    </p:spTree>
    <p:extLst>
      <p:ext uri="{BB962C8B-B14F-4D97-AF65-F5344CB8AC3E}">
        <p14:creationId xmlns:p14="http://schemas.microsoft.com/office/powerpoint/2010/main" val="337672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6D63-3CD1-3C41-AAFA-78842542CBAC}"/>
              </a:ext>
            </a:extLst>
          </p:cNvPr>
          <p:cNvSpPr>
            <a:spLocks noGrp="1"/>
          </p:cNvSpPr>
          <p:nvPr>
            <p:ph type="title"/>
          </p:nvPr>
        </p:nvSpPr>
        <p:spPr/>
        <p:txBody>
          <a:bodyPr/>
          <a:lstStyle/>
          <a:p>
            <a:r>
              <a:rPr lang="en-US" dirty="0"/>
              <a:t>Thank You!</a:t>
            </a:r>
          </a:p>
        </p:txBody>
      </p:sp>
      <p:sp>
        <p:nvSpPr>
          <p:cNvPr id="3" name="Date Placeholder 2">
            <a:extLst>
              <a:ext uri="{FF2B5EF4-FFF2-40B4-BE49-F238E27FC236}">
                <a16:creationId xmlns:a16="http://schemas.microsoft.com/office/drawing/2014/main" id="{C7AA33A0-1808-41BA-AB07-4579F560CCE4}"/>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D288976D-8A26-40E0-8B9C-577E2FCD91A0}"/>
              </a:ext>
            </a:extLst>
          </p:cNvPr>
          <p:cNvSpPr>
            <a:spLocks noGrp="1"/>
          </p:cNvSpPr>
          <p:nvPr>
            <p:ph type="ftr" sz="quarter" idx="11"/>
          </p:nvPr>
        </p:nvSpPr>
        <p:spPr/>
        <p:txBody>
          <a:bodyPr/>
          <a:lstStyle/>
          <a:p>
            <a:r>
              <a:rPr lang="en-GB"/>
              <a:t>Your Footer Here</a:t>
            </a:r>
            <a:endParaRPr lang="en-GB" dirty="0"/>
          </a:p>
        </p:txBody>
      </p:sp>
      <p:sp>
        <p:nvSpPr>
          <p:cNvPr id="7" name="Text Placeholder 6">
            <a:extLst>
              <a:ext uri="{FF2B5EF4-FFF2-40B4-BE49-F238E27FC236}">
                <a16:creationId xmlns:a16="http://schemas.microsoft.com/office/drawing/2014/main" id="{B9A7ED6C-316D-1D43-99F5-5764F45665D7}"/>
              </a:ext>
            </a:extLst>
          </p:cNvPr>
          <p:cNvSpPr>
            <a:spLocks noGrp="1"/>
          </p:cNvSpPr>
          <p:nvPr>
            <p:ph type="body" sz="quarter" idx="15"/>
          </p:nvPr>
        </p:nvSpPr>
        <p:spPr/>
        <p:txBody>
          <a:bodyPr/>
          <a:lstStyle/>
          <a:p>
            <a:r>
              <a:rPr lang="en-US" noProof="1"/>
              <a:t>Lorem ipsum dolor sit amet, tollit epicuri est ex, exerci accumsan singulis ei mel.</a:t>
            </a:r>
          </a:p>
        </p:txBody>
      </p:sp>
      <p:sp>
        <p:nvSpPr>
          <p:cNvPr id="6" name="Picture Placeholder 5">
            <a:extLst>
              <a:ext uri="{FF2B5EF4-FFF2-40B4-BE49-F238E27FC236}">
                <a16:creationId xmlns:a16="http://schemas.microsoft.com/office/drawing/2014/main" id="{4333B338-C860-49DC-AB4F-AEEA7E94B9C7}"/>
              </a:ext>
            </a:extLst>
          </p:cNvPr>
          <p:cNvSpPr>
            <a:spLocks noGrp="1"/>
          </p:cNvSpPr>
          <p:nvPr>
            <p:ph type="pic" sz="quarter" idx="14"/>
          </p:nvPr>
        </p:nvSpPr>
        <p:spPr/>
      </p:sp>
      <p:sp>
        <p:nvSpPr>
          <p:cNvPr id="10" name="Picture Placeholder 9">
            <a:extLst>
              <a:ext uri="{FF2B5EF4-FFF2-40B4-BE49-F238E27FC236}">
                <a16:creationId xmlns:a16="http://schemas.microsoft.com/office/drawing/2014/main" id="{29380F36-51DF-4195-B488-1C8D1D3B6A19}"/>
              </a:ext>
            </a:extLst>
          </p:cNvPr>
          <p:cNvSpPr>
            <a:spLocks noGrp="1"/>
          </p:cNvSpPr>
          <p:nvPr>
            <p:ph type="pic" sz="quarter" idx="13"/>
          </p:nvPr>
        </p:nvSpPr>
        <p:spPr/>
      </p:sp>
    </p:spTree>
    <p:extLst>
      <p:ext uri="{BB962C8B-B14F-4D97-AF65-F5344CB8AC3E}">
        <p14:creationId xmlns:p14="http://schemas.microsoft.com/office/powerpoint/2010/main" val="1779138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463525"/>
            <a:ext cx="9144000" cy="1046440"/>
          </a:xfrm>
        </p:spPr>
        <p:txBody>
          <a:bodyPr/>
          <a:lstStyle/>
          <a:p>
            <a:r>
              <a:rPr lang="en-US">
                <a:solidFill>
                  <a:srgbClr val="222A35"/>
                </a:solidFill>
              </a:rPr>
              <a:t>Thank You !</a:t>
            </a:r>
            <a:endParaRPr lang="en-US" dirty="0"/>
          </a:p>
        </p:txBody>
      </p:sp>
      <p:sp>
        <p:nvSpPr>
          <p:cNvPr id="2" name="Subtitle 1"/>
          <p:cNvSpPr>
            <a:spLocks noGrp="1"/>
          </p:cNvSpPr>
          <p:nvPr>
            <p:ph type="subTitle" idx="1"/>
          </p:nvPr>
        </p:nvSpPr>
        <p:spPr/>
        <p:txBody>
          <a:bodyPr anchor="ctr"/>
          <a:lstStyle/>
          <a:p>
            <a:r>
              <a:rPr lang="en-US" dirty="0"/>
              <a:t>We hope you like this template :-)</a:t>
            </a:r>
          </a:p>
        </p:txBody>
      </p:sp>
      <p:grpSp>
        <p:nvGrpSpPr>
          <p:cNvPr id="24" name="Group 23"/>
          <p:cNvGrpSpPr/>
          <p:nvPr/>
        </p:nvGrpSpPr>
        <p:grpSpPr>
          <a:xfrm>
            <a:off x="2612740" y="2137173"/>
            <a:ext cx="6966527" cy="1291828"/>
            <a:chOff x="2148051" y="2137172"/>
            <a:chExt cx="6966526" cy="1291828"/>
          </a:xfrm>
        </p:grpSpPr>
        <p:grpSp>
          <p:nvGrpSpPr>
            <p:cNvPr id="25" name="Group 24"/>
            <p:cNvGrpSpPr>
              <a:grpSpLocks noChangeAspect="1"/>
            </p:cNvGrpSpPr>
            <p:nvPr/>
          </p:nvGrpSpPr>
          <p:grpSpPr>
            <a:xfrm>
              <a:off x="2148051" y="2137173"/>
              <a:ext cx="1291827" cy="1291827"/>
              <a:chOff x="1382807" y="174388"/>
              <a:chExt cx="3025589" cy="3025588"/>
            </a:xfrm>
          </p:grpSpPr>
          <p:sp>
            <p:nvSpPr>
              <p:cNvPr id="32" name="Rectangle 31"/>
              <p:cNvSpPr/>
              <p:nvPr/>
            </p:nvSpPr>
            <p:spPr>
              <a:xfrm>
                <a:off x="1382807" y="174388"/>
                <a:ext cx="3025588" cy="3025588"/>
              </a:xfrm>
              <a:prstGeom prst="rect">
                <a:avLst/>
              </a:prstGeom>
              <a:solidFill>
                <a:schemeClr val="accent2"/>
              </a:solidFill>
              <a:ln w="12700" cap="flat" cmpd="sng" algn="ctr">
                <a:no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
            <p:nvSpPr>
              <p:cNvPr id="33"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914377">
                  <a:defRPr/>
                </a:pPr>
                <a:endParaRPr lang="en-US" kern="0">
                  <a:solidFill>
                    <a:prstClr val="white"/>
                  </a:solidFill>
                  <a:latin typeface="Calibri" panose="020F0502020204030204"/>
                </a:endParaRPr>
              </a:p>
            </p:txBody>
          </p:sp>
          <p:sp>
            <p:nvSpPr>
              <p:cNvPr id="34" name="TextBox 33"/>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endParaRPr lang="en-US" kern="0" dirty="0">
                  <a:solidFill>
                    <a:prstClr val="white"/>
                  </a:solidFill>
                  <a:latin typeface="Calibri" panose="020F0502020204030204"/>
                </a:endParaRPr>
              </a:p>
            </p:txBody>
          </p:sp>
        </p:grpSp>
        <p:grpSp>
          <p:nvGrpSpPr>
            <p:cNvPr id="26" name="Group 25"/>
            <p:cNvGrpSpPr>
              <a:grpSpLocks noChangeAspect="1"/>
            </p:cNvGrpSpPr>
            <p:nvPr/>
          </p:nvGrpSpPr>
          <p:grpSpPr>
            <a:xfrm>
              <a:off x="6408025" y="2137172"/>
              <a:ext cx="1291827" cy="1291827"/>
              <a:chOff x="1382807" y="174388"/>
              <a:chExt cx="3025589" cy="3025588"/>
            </a:xfrm>
          </p:grpSpPr>
          <p:sp>
            <p:nvSpPr>
              <p:cNvPr id="29" name="Rectangle 28"/>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
            <p:nvSpPr>
              <p:cNvPr id="30" name="TextBox 29"/>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endParaRPr lang="en-US" kern="0" dirty="0">
                  <a:solidFill>
                    <a:prstClr val="white"/>
                  </a:solidFill>
                  <a:latin typeface="Calibri" panose="020F0502020204030204"/>
                </a:endParaRPr>
              </a:p>
            </p:txBody>
          </p:sp>
          <p:sp>
            <p:nvSpPr>
              <p:cNvPr id="31"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914377">
                  <a:defRPr/>
                </a:pPr>
                <a:endParaRPr lang="en-US" kern="0">
                  <a:solidFill>
                    <a:prstClr val="white"/>
                  </a:solidFill>
                  <a:latin typeface="Calibri" panose="020F0502020204030204"/>
                </a:endParaRPr>
              </a:p>
            </p:txBody>
          </p:sp>
        </p:grpSp>
        <p:sp>
          <p:nvSpPr>
            <p:cNvPr id="27" name="Freeform: Shape 26"/>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a:solidFill>
                  <a:prstClr val="white"/>
                </a:solidFill>
                <a:latin typeface="Calibri"/>
              </a:endParaRPr>
            </a:p>
          </p:txBody>
        </p:sp>
        <p:sp>
          <p:nvSpPr>
            <p:cNvPr id="28" name="Freeform: Shape 27"/>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a:solidFill>
                  <a:prstClr val="white"/>
                </a:solidFill>
                <a:latin typeface="Calibri"/>
              </a:endParaRPr>
            </a:p>
          </p:txBody>
        </p:sp>
      </p:grpSp>
    </p:spTree>
    <p:extLst>
      <p:ext uri="{BB962C8B-B14F-4D97-AF65-F5344CB8AC3E}">
        <p14:creationId xmlns:p14="http://schemas.microsoft.com/office/powerpoint/2010/main" val="655968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71258" y="6461801"/>
            <a:ext cx="2049493" cy="276999"/>
          </a:xfrm>
          <a:prstGeom prst="rect">
            <a:avLst/>
          </a:prstGeom>
        </p:spPr>
        <p:txBody>
          <a:bodyPr wrap="square">
            <a:spAutoFit/>
          </a:bodyPr>
          <a:lstStyle/>
          <a:p>
            <a:pPr algn="ctr" defTabSz="914332">
              <a:defRPr/>
            </a:pPr>
            <a:r>
              <a:rPr lang="en-US" sz="1200">
                <a:solidFill>
                  <a:prstClr val="white">
                    <a:lumMod val="50000"/>
                  </a:prstClr>
                </a:solidFill>
                <a:latin typeface="Calibri Light" panose="020F0302020204030204" pitchFamily="34" charset="0"/>
                <a:hlinkClick r:id="rId3"/>
              </a:rPr>
              <a:t>www.showeet.com</a:t>
            </a:r>
            <a:r>
              <a:rPr lang="en-US" sz="1200">
                <a:solidFill>
                  <a:prstClr val="white">
                    <a:lumMod val="50000"/>
                  </a:prstClr>
                </a:solidFill>
                <a:latin typeface="Calibri Light" panose="020F0302020204030204" pitchFamily="34" charset="0"/>
              </a:rPr>
              <a:t> </a:t>
            </a:r>
            <a:endParaRPr lang="en-US" sz="900" dirty="0">
              <a:solidFill>
                <a:prstClr val="white">
                  <a:lumMod val="50000"/>
                </a:prstClr>
              </a:solidFill>
              <a:latin typeface="Calibri Light" panose="020F0302020204030204" pitchFamily="34" charset="0"/>
            </a:endParaRPr>
          </a:p>
        </p:txBody>
      </p:sp>
      <p:sp>
        <p:nvSpPr>
          <p:cNvPr id="29" name="Freeform 310">
            <a:hlinkClick r:id="rId4"/>
          </p:cNvPr>
          <p:cNvSpPr/>
          <p:nvPr/>
        </p:nvSpPr>
        <p:spPr>
          <a:xfrm>
            <a:off x="441837" y="5252883"/>
            <a:ext cx="243087" cy="468552"/>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sz="1351">
              <a:solidFill>
                <a:prstClr val="white"/>
              </a:solidFill>
              <a:latin typeface="Calibri" panose="020F0502020204030204"/>
            </a:endParaRPr>
          </a:p>
        </p:txBody>
      </p:sp>
      <p:sp>
        <p:nvSpPr>
          <p:cNvPr id="11" name="Freeform 132">
            <a:hlinkClick r:id="rId5"/>
          </p:cNvPr>
          <p:cNvSpPr/>
          <p:nvPr/>
        </p:nvSpPr>
        <p:spPr>
          <a:xfrm>
            <a:off x="383083" y="5993031"/>
            <a:ext cx="360591" cy="468767"/>
          </a:xfrm>
          <a:custGeom>
            <a:avLst/>
            <a:gdLst/>
            <a:ahLst/>
            <a:cxnLst/>
            <a:rect l="l" t="t" r="r" b="b"/>
            <a:pathLst>
              <a:path w="360590" h="468766">
                <a:moveTo>
                  <a:pt x="191564" y="0"/>
                </a:moveTo>
                <a:cubicBezTo>
                  <a:pt x="221237" y="0"/>
                  <a:pt x="248845" y="6245"/>
                  <a:pt x="274386" y="18734"/>
                </a:cubicBezTo>
                <a:cubicBezTo>
                  <a:pt x="299928" y="31223"/>
                  <a:pt x="320681" y="49393"/>
                  <a:pt x="336644" y="73245"/>
                </a:cubicBezTo>
                <a:cubicBezTo>
                  <a:pt x="352608" y="97096"/>
                  <a:pt x="360590" y="124047"/>
                  <a:pt x="360590" y="154096"/>
                </a:cubicBezTo>
                <a:cubicBezTo>
                  <a:pt x="360590" y="172125"/>
                  <a:pt x="358806" y="189779"/>
                  <a:pt x="355237" y="207057"/>
                </a:cubicBezTo>
                <a:cubicBezTo>
                  <a:pt x="351669" y="224335"/>
                  <a:pt x="346035" y="240956"/>
                  <a:pt x="338335" y="256920"/>
                </a:cubicBezTo>
                <a:cubicBezTo>
                  <a:pt x="330635" y="272883"/>
                  <a:pt x="321244" y="286922"/>
                  <a:pt x="310164" y="299036"/>
                </a:cubicBezTo>
                <a:cubicBezTo>
                  <a:pt x="299083" y="311149"/>
                  <a:pt x="285467" y="320821"/>
                  <a:pt x="269316" y="328052"/>
                </a:cubicBezTo>
                <a:cubicBezTo>
                  <a:pt x="253164" y="335282"/>
                  <a:pt x="235416" y="338898"/>
                  <a:pt x="216072" y="338898"/>
                </a:cubicBezTo>
                <a:cubicBezTo>
                  <a:pt x="203302" y="338898"/>
                  <a:pt x="190625" y="335893"/>
                  <a:pt x="178041" y="329883"/>
                </a:cubicBezTo>
                <a:cubicBezTo>
                  <a:pt x="165459" y="323873"/>
                  <a:pt x="156444" y="315610"/>
                  <a:pt x="150997" y="305092"/>
                </a:cubicBezTo>
                <a:cubicBezTo>
                  <a:pt x="149119" y="312417"/>
                  <a:pt x="146490" y="322981"/>
                  <a:pt x="143109" y="336785"/>
                </a:cubicBezTo>
                <a:cubicBezTo>
                  <a:pt x="139729" y="350588"/>
                  <a:pt x="137522" y="359509"/>
                  <a:pt x="136489" y="363547"/>
                </a:cubicBezTo>
                <a:cubicBezTo>
                  <a:pt x="135456" y="367585"/>
                  <a:pt x="133531" y="374252"/>
                  <a:pt x="130714" y="383549"/>
                </a:cubicBezTo>
                <a:cubicBezTo>
                  <a:pt x="127897" y="392845"/>
                  <a:pt x="125455" y="399512"/>
                  <a:pt x="123390" y="403550"/>
                </a:cubicBezTo>
                <a:cubicBezTo>
                  <a:pt x="121324" y="407588"/>
                  <a:pt x="118319" y="413457"/>
                  <a:pt x="114375" y="421157"/>
                </a:cubicBezTo>
                <a:cubicBezTo>
                  <a:pt x="110431" y="428857"/>
                  <a:pt x="106112" y="436135"/>
                  <a:pt x="101416" y="442990"/>
                </a:cubicBezTo>
                <a:cubicBezTo>
                  <a:pt x="96721" y="449844"/>
                  <a:pt x="90899" y="457967"/>
                  <a:pt x="83950" y="467358"/>
                </a:cubicBezTo>
                <a:lnTo>
                  <a:pt x="80006" y="468766"/>
                </a:lnTo>
                <a:lnTo>
                  <a:pt x="77471" y="465949"/>
                </a:lnTo>
                <a:cubicBezTo>
                  <a:pt x="74654" y="436463"/>
                  <a:pt x="73245" y="418809"/>
                  <a:pt x="73245" y="412987"/>
                </a:cubicBezTo>
                <a:cubicBezTo>
                  <a:pt x="73245" y="395709"/>
                  <a:pt x="75264" y="376318"/>
                  <a:pt x="79302" y="354814"/>
                </a:cubicBezTo>
                <a:cubicBezTo>
                  <a:pt x="83340" y="333310"/>
                  <a:pt x="89584" y="306313"/>
                  <a:pt x="98036" y="273823"/>
                </a:cubicBezTo>
                <a:cubicBezTo>
                  <a:pt x="106487" y="241332"/>
                  <a:pt x="111370" y="222270"/>
                  <a:pt x="112685" y="216635"/>
                </a:cubicBezTo>
                <a:cubicBezTo>
                  <a:pt x="106675" y="204428"/>
                  <a:pt x="103670" y="188558"/>
                  <a:pt x="103670" y="169026"/>
                </a:cubicBezTo>
                <a:cubicBezTo>
                  <a:pt x="103670" y="153438"/>
                  <a:pt x="108553" y="138789"/>
                  <a:pt x="118319" y="125079"/>
                </a:cubicBezTo>
                <a:cubicBezTo>
                  <a:pt x="128085" y="111370"/>
                  <a:pt x="140480" y="104515"/>
                  <a:pt x="155504" y="104515"/>
                </a:cubicBezTo>
                <a:cubicBezTo>
                  <a:pt x="166961" y="104515"/>
                  <a:pt x="175882" y="108318"/>
                  <a:pt x="182267" y="115924"/>
                </a:cubicBezTo>
                <a:cubicBezTo>
                  <a:pt x="188653" y="123530"/>
                  <a:pt x="191845" y="133155"/>
                  <a:pt x="191845" y="144799"/>
                </a:cubicBezTo>
                <a:cubicBezTo>
                  <a:pt x="191845" y="157194"/>
                  <a:pt x="187713" y="175130"/>
                  <a:pt x="179450" y="198606"/>
                </a:cubicBezTo>
                <a:cubicBezTo>
                  <a:pt x="171187" y="222082"/>
                  <a:pt x="167055" y="239642"/>
                  <a:pt x="167055" y="251286"/>
                </a:cubicBezTo>
                <a:cubicBezTo>
                  <a:pt x="167055" y="263118"/>
                  <a:pt x="171280" y="272930"/>
                  <a:pt x="179732" y="280724"/>
                </a:cubicBezTo>
                <a:cubicBezTo>
                  <a:pt x="188183" y="288518"/>
                  <a:pt x="198418" y="292415"/>
                  <a:pt x="210438" y="292415"/>
                </a:cubicBezTo>
                <a:cubicBezTo>
                  <a:pt x="220767" y="292415"/>
                  <a:pt x="230346" y="290068"/>
                  <a:pt x="239173" y="285373"/>
                </a:cubicBezTo>
                <a:cubicBezTo>
                  <a:pt x="248000" y="280677"/>
                  <a:pt x="255371" y="274292"/>
                  <a:pt x="261287" y="266216"/>
                </a:cubicBezTo>
                <a:cubicBezTo>
                  <a:pt x="267203" y="258141"/>
                  <a:pt x="272462" y="249220"/>
                  <a:pt x="277062" y="239454"/>
                </a:cubicBezTo>
                <a:cubicBezTo>
                  <a:pt x="281664" y="229688"/>
                  <a:pt x="285232" y="219312"/>
                  <a:pt x="287768" y="208325"/>
                </a:cubicBezTo>
                <a:cubicBezTo>
                  <a:pt x="290303" y="197338"/>
                  <a:pt x="292181" y="186915"/>
                  <a:pt x="293402" y="177055"/>
                </a:cubicBezTo>
                <a:cubicBezTo>
                  <a:pt x="294622" y="167195"/>
                  <a:pt x="295233" y="157852"/>
                  <a:pt x="295233" y="149025"/>
                </a:cubicBezTo>
                <a:cubicBezTo>
                  <a:pt x="295233" y="116534"/>
                  <a:pt x="284951" y="91227"/>
                  <a:pt x="264386" y="73104"/>
                </a:cubicBezTo>
                <a:cubicBezTo>
                  <a:pt x="243821" y="54981"/>
                  <a:pt x="217011" y="45919"/>
                  <a:pt x="183957" y="45919"/>
                </a:cubicBezTo>
                <a:cubicBezTo>
                  <a:pt x="146396" y="45919"/>
                  <a:pt x="115032" y="58079"/>
                  <a:pt x="89866" y="82400"/>
                </a:cubicBezTo>
                <a:cubicBezTo>
                  <a:pt x="64700" y="106721"/>
                  <a:pt x="52117" y="137569"/>
                  <a:pt x="52117" y="174942"/>
                </a:cubicBezTo>
                <a:cubicBezTo>
                  <a:pt x="52117" y="183206"/>
                  <a:pt x="53291" y="191187"/>
                  <a:pt x="55638" y="198888"/>
                </a:cubicBezTo>
                <a:cubicBezTo>
                  <a:pt x="57986" y="206588"/>
                  <a:pt x="60521" y="212691"/>
                  <a:pt x="63244" y="217199"/>
                </a:cubicBezTo>
                <a:cubicBezTo>
                  <a:pt x="65968" y="221706"/>
                  <a:pt x="68503" y="225979"/>
                  <a:pt x="70851" y="230016"/>
                </a:cubicBezTo>
                <a:cubicBezTo>
                  <a:pt x="73198" y="234054"/>
                  <a:pt x="74372" y="236918"/>
                  <a:pt x="74372" y="238609"/>
                </a:cubicBezTo>
                <a:cubicBezTo>
                  <a:pt x="74372" y="243867"/>
                  <a:pt x="72963" y="250722"/>
                  <a:pt x="70146" y="259174"/>
                </a:cubicBezTo>
                <a:cubicBezTo>
                  <a:pt x="67329" y="267625"/>
                  <a:pt x="63855" y="271851"/>
                  <a:pt x="59723" y="271851"/>
                </a:cubicBezTo>
                <a:cubicBezTo>
                  <a:pt x="59348" y="271851"/>
                  <a:pt x="57751" y="271569"/>
                  <a:pt x="54934" y="271005"/>
                </a:cubicBezTo>
                <a:cubicBezTo>
                  <a:pt x="45356" y="268188"/>
                  <a:pt x="36857" y="262930"/>
                  <a:pt x="29439" y="255230"/>
                </a:cubicBezTo>
                <a:cubicBezTo>
                  <a:pt x="22021" y="247530"/>
                  <a:pt x="16293" y="238656"/>
                  <a:pt x="12255" y="228608"/>
                </a:cubicBezTo>
                <a:cubicBezTo>
                  <a:pt x="8217" y="218560"/>
                  <a:pt x="5165" y="208419"/>
                  <a:pt x="3099" y="198183"/>
                </a:cubicBezTo>
                <a:cubicBezTo>
                  <a:pt x="1033" y="187948"/>
                  <a:pt x="0" y="177947"/>
                  <a:pt x="0" y="168181"/>
                </a:cubicBezTo>
                <a:cubicBezTo>
                  <a:pt x="0" y="147898"/>
                  <a:pt x="3522" y="128789"/>
                  <a:pt x="10565" y="110853"/>
                </a:cubicBezTo>
                <a:cubicBezTo>
                  <a:pt x="17607" y="92917"/>
                  <a:pt x="27326" y="77283"/>
                  <a:pt x="39722" y="63948"/>
                </a:cubicBezTo>
                <a:cubicBezTo>
                  <a:pt x="52117" y="50614"/>
                  <a:pt x="66390" y="39064"/>
                  <a:pt x="82541" y="29298"/>
                </a:cubicBezTo>
                <a:cubicBezTo>
                  <a:pt x="98693" y="19532"/>
                  <a:pt x="116065" y="12207"/>
                  <a:pt x="134658" y="7324"/>
                </a:cubicBezTo>
                <a:cubicBezTo>
                  <a:pt x="153251" y="2441"/>
                  <a:pt x="172220" y="0"/>
                  <a:pt x="19156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12" name="Freeform 332">
            <a:hlinkClick r:id="rId6"/>
          </p:cNvPr>
          <p:cNvSpPr/>
          <p:nvPr/>
        </p:nvSpPr>
        <p:spPr>
          <a:xfrm>
            <a:off x="341675" y="4620863"/>
            <a:ext cx="443408" cy="360424"/>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sz="1351">
              <a:solidFill>
                <a:prstClr val="white"/>
              </a:solidFill>
              <a:latin typeface="Calibri" panose="020F0502020204030204"/>
            </a:endParaRPr>
          </a:p>
        </p:txBody>
      </p:sp>
    </p:spTree>
    <p:extLst>
      <p:ext uri="{BB962C8B-B14F-4D97-AF65-F5344CB8AC3E}">
        <p14:creationId xmlns:p14="http://schemas.microsoft.com/office/powerpoint/2010/main" val="59004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2DE978-BD38-4535-83F6-BEB2F565EAB7}"/>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4E7E29C2-9467-4934-BB11-CDA04A58DD66}"/>
              </a:ext>
            </a:extLst>
          </p:cNvPr>
          <p:cNvSpPr>
            <a:spLocks noGrp="1"/>
          </p:cNvSpPr>
          <p:nvPr>
            <p:ph type="ftr" sz="quarter" idx="11"/>
          </p:nvPr>
        </p:nvSpPr>
        <p:spPr/>
        <p:txBody>
          <a:bodyPr/>
          <a:lstStyle/>
          <a:p>
            <a:r>
              <a:rPr lang="en-GB"/>
              <a:t>Your Footer Here</a:t>
            </a:r>
            <a:endParaRPr lang="en-GB" dirty="0"/>
          </a:p>
        </p:txBody>
      </p:sp>
      <p:sp>
        <p:nvSpPr>
          <p:cNvPr id="5" name="Slide Number Placeholder 4">
            <a:extLst>
              <a:ext uri="{FF2B5EF4-FFF2-40B4-BE49-F238E27FC236}">
                <a16:creationId xmlns:a16="http://schemas.microsoft.com/office/drawing/2014/main" id="{48A2FA75-B30E-4408-90AB-20A8F337E6B5}"/>
              </a:ext>
            </a:extLst>
          </p:cNvPr>
          <p:cNvSpPr>
            <a:spLocks noGrp="1"/>
          </p:cNvSpPr>
          <p:nvPr>
            <p:ph type="sldNum" sz="quarter" idx="12"/>
          </p:nvPr>
        </p:nvSpPr>
        <p:spPr/>
        <p:txBody>
          <a:bodyPr/>
          <a:lstStyle/>
          <a:p>
            <a:fld id="{CE7809C5-EAA0-BC41-804F-8C0058248A03}" type="slidenum">
              <a:rPr lang="en-GB" smtClean="0"/>
              <a:t>4</a:t>
            </a:fld>
            <a:endParaRPr lang="en-GB"/>
          </a:p>
        </p:txBody>
      </p:sp>
      <p:sp>
        <p:nvSpPr>
          <p:cNvPr id="7" name="Title 6">
            <a:extLst>
              <a:ext uri="{FF2B5EF4-FFF2-40B4-BE49-F238E27FC236}">
                <a16:creationId xmlns:a16="http://schemas.microsoft.com/office/drawing/2014/main" id="{DE85BED4-99A3-FB42-AFB1-F5595C05D0BB}"/>
              </a:ext>
            </a:extLst>
          </p:cNvPr>
          <p:cNvSpPr>
            <a:spLocks noGrp="1"/>
          </p:cNvSpPr>
          <p:nvPr>
            <p:ph type="title"/>
          </p:nvPr>
        </p:nvSpPr>
        <p:spPr/>
        <p:txBody>
          <a:bodyPr/>
          <a:lstStyle/>
          <a:p>
            <a:r>
              <a:rPr lang="en-US" dirty="0"/>
              <a:t>Title of your Section</a:t>
            </a:r>
          </a:p>
        </p:txBody>
      </p:sp>
      <p:sp>
        <p:nvSpPr>
          <p:cNvPr id="3" name="Text Placeholder 2">
            <a:extLst>
              <a:ext uri="{FF2B5EF4-FFF2-40B4-BE49-F238E27FC236}">
                <a16:creationId xmlns:a16="http://schemas.microsoft.com/office/drawing/2014/main" id="{948DE709-2593-9E45-B747-4517F12C667D}"/>
              </a:ext>
            </a:extLst>
          </p:cNvPr>
          <p:cNvSpPr>
            <a:spLocks noGrp="1"/>
          </p:cNvSpPr>
          <p:nvPr>
            <p:ph type="body" idx="1"/>
          </p:nvPr>
        </p:nvSpPr>
        <p:spPr/>
        <p:txBody>
          <a:bodyPr/>
          <a:lstStyle/>
          <a:p>
            <a:r>
              <a:rPr lang="en-US" noProof="1"/>
              <a:t>Lorem ipsum dolor sit amet, consectetur adipiscing elit. </a:t>
            </a:r>
          </a:p>
        </p:txBody>
      </p:sp>
      <p:sp>
        <p:nvSpPr>
          <p:cNvPr id="8" name="Picture Placeholder 7">
            <a:extLst>
              <a:ext uri="{FF2B5EF4-FFF2-40B4-BE49-F238E27FC236}">
                <a16:creationId xmlns:a16="http://schemas.microsoft.com/office/drawing/2014/main" id="{A816B546-2E8D-4772-81DA-C223D4A5E415}"/>
              </a:ext>
            </a:extLst>
          </p:cNvPr>
          <p:cNvSpPr>
            <a:spLocks noGrp="1"/>
          </p:cNvSpPr>
          <p:nvPr>
            <p:ph type="pic" sz="quarter" idx="14"/>
          </p:nvPr>
        </p:nvSpPr>
        <p:spPr/>
      </p:sp>
      <p:sp>
        <p:nvSpPr>
          <p:cNvPr id="10" name="Picture Placeholder 9">
            <a:extLst>
              <a:ext uri="{FF2B5EF4-FFF2-40B4-BE49-F238E27FC236}">
                <a16:creationId xmlns:a16="http://schemas.microsoft.com/office/drawing/2014/main" id="{2C4701EC-7FAD-4A25-AFEF-6616C0C34C71}"/>
              </a:ext>
            </a:extLst>
          </p:cNvPr>
          <p:cNvSpPr>
            <a:spLocks noGrp="1"/>
          </p:cNvSpPr>
          <p:nvPr>
            <p:ph type="pic" sz="quarter" idx="13"/>
          </p:nvPr>
        </p:nvSpPr>
        <p:spPr/>
      </p:sp>
    </p:spTree>
    <p:extLst>
      <p:ext uri="{BB962C8B-B14F-4D97-AF65-F5344CB8AC3E}">
        <p14:creationId xmlns:p14="http://schemas.microsoft.com/office/powerpoint/2010/main" val="234867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12A6-B6E7-F04B-ADBA-9575F8044093}"/>
              </a:ext>
            </a:extLst>
          </p:cNvPr>
          <p:cNvSpPr>
            <a:spLocks noGrp="1"/>
          </p:cNvSpPr>
          <p:nvPr>
            <p:ph type="title"/>
          </p:nvPr>
        </p:nvSpPr>
        <p:spPr/>
        <p:txBody>
          <a:bodyPr/>
          <a:lstStyle/>
          <a:p>
            <a:r>
              <a:rPr lang="en-US" dirty="0"/>
              <a:t>Title of your Slide</a:t>
            </a:r>
          </a:p>
        </p:txBody>
      </p:sp>
      <p:sp>
        <p:nvSpPr>
          <p:cNvPr id="4" name="Date Placeholder 3">
            <a:extLst>
              <a:ext uri="{FF2B5EF4-FFF2-40B4-BE49-F238E27FC236}">
                <a16:creationId xmlns:a16="http://schemas.microsoft.com/office/drawing/2014/main" id="{EAB5605C-C2B2-43B9-B9A4-2EDAD6E3CD22}"/>
              </a:ext>
            </a:extLst>
          </p:cNvPr>
          <p:cNvSpPr>
            <a:spLocks noGrp="1"/>
          </p:cNvSpPr>
          <p:nvPr>
            <p:ph type="dt" sz="half" idx="10"/>
          </p:nvPr>
        </p:nvSpPr>
        <p:spPr/>
        <p:txBody>
          <a:bodyPr/>
          <a:lstStyle/>
          <a:p>
            <a:r>
              <a:rPr lang="en-US"/>
              <a:t>Date</a:t>
            </a:r>
            <a:endParaRPr lang="en-GB"/>
          </a:p>
        </p:txBody>
      </p:sp>
      <p:sp>
        <p:nvSpPr>
          <p:cNvPr id="5" name="Footer Placeholder 4">
            <a:extLst>
              <a:ext uri="{FF2B5EF4-FFF2-40B4-BE49-F238E27FC236}">
                <a16:creationId xmlns:a16="http://schemas.microsoft.com/office/drawing/2014/main" id="{F99EFC75-B5EA-45C4-9342-2B40EA93AFFC}"/>
              </a:ext>
            </a:extLst>
          </p:cNvPr>
          <p:cNvSpPr>
            <a:spLocks noGrp="1"/>
          </p:cNvSpPr>
          <p:nvPr>
            <p:ph type="ftr" sz="quarter" idx="11"/>
          </p:nvPr>
        </p:nvSpPr>
        <p:spPr/>
        <p:txBody>
          <a:bodyPr/>
          <a:lstStyle/>
          <a:p>
            <a:r>
              <a:rPr lang="en-GB"/>
              <a:t>Your Footer Here</a:t>
            </a:r>
          </a:p>
        </p:txBody>
      </p:sp>
      <p:sp>
        <p:nvSpPr>
          <p:cNvPr id="6" name="Slide Number Placeholder 5">
            <a:extLst>
              <a:ext uri="{FF2B5EF4-FFF2-40B4-BE49-F238E27FC236}">
                <a16:creationId xmlns:a16="http://schemas.microsoft.com/office/drawing/2014/main" id="{8127F9DE-9793-4BD1-8BA8-F84463E01DD6}"/>
              </a:ext>
            </a:extLst>
          </p:cNvPr>
          <p:cNvSpPr>
            <a:spLocks noGrp="1"/>
          </p:cNvSpPr>
          <p:nvPr>
            <p:ph type="sldNum" sz="quarter" idx="12"/>
          </p:nvPr>
        </p:nvSpPr>
        <p:spPr/>
        <p:txBody>
          <a:bodyPr/>
          <a:lstStyle/>
          <a:p>
            <a:fld id="{CE7809C5-EAA0-BC41-804F-8C0058248A03}" type="slidenum">
              <a:rPr lang="en-GB" smtClean="0"/>
              <a:t>5</a:t>
            </a:fld>
            <a:endParaRPr lang="en-GB"/>
          </a:p>
        </p:txBody>
      </p:sp>
      <p:sp>
        <p:nvSpPr>
          <p:cNvPr id="3" name="Content Placeholder 2">
            <a:extLst>
              <a:ext uri="{FF2B5EF4-FFF2-40B4-BE49-F238E27FC236}">
                <a16:creationId xmlns:a16="http://schemas.microsoft.com/office/drawing/2014/main" id="{173D3B53-5EF5-8E49-89B6-4039B06FA4DB}"/>
              </a:ext>
            </a:extLst>
          </p:cNvPr>
          <p:cNvSpPr>
            <a:spLocks noGrp="1"/>
          </p:cNvSpPr>
          <p:nvPr>
            <p:ph sz="half" idx="1"/>
          </p:nvPr>
        </p:nvSpPr>
        <p:spPr/>
        <p:txBody>
          <a:bodyPr>
            <a:noAutofit/>
          </a:bodyPr>
          <a:lstStyle/>
          <a:p>
            <a:r>
              <a:rPr lang="en-US" noProof="1"/>
              <a:t>Lorem ipsum dolor sit amet, consectetur adipiscing elit. </a:t>
            </a:r>
          </a:p>
          <a:p>
            <a:r>
              <a:rPr lang="en-US" noProof="1"/>
              <a:t>Lorem ipsum dolor sit amet, consectetur adipiscing elit. Donec sollicitudin dolor a ex rhoncus. </a:t>
            </a:r>
          </a:p>
        </p:txBody>
      </p:sp>
      <p:sp>
        <p:nvSpPr>
          <p:cNvPr id="8" name="Picture Placeholder 7">
            <a:extLst>
              <a:ext uri="{FF2B5EF4-FFF2-40B4-BE49-F238E27FC236}">
                <a16:creationId xmlns:a16="http://schemas.microsoft.com/office/drawing/2014/main" id="{7C45B71C-5484-4985-BDB3-0798B07FCFBD}"/>
              </a:ext>
            </a:extLst>
          </p:cNvPr>
          <p:cNvSpPr>
            <a:spLocks noGrp="1"/>
          </p:cNvSpPr>
          <p:nvPr>
            <p:ph type="pic" sz="quarter" idx="13"/>
          </p:nvPr>
        </p:nvSpPr>
        <p:spPr/>
      </p:sp>
      <p:sp>
        <p:nvSpPr>
          <p:cNvPr id="10" name="Picture Placeholder 9">
            <a:extLst>
              <a:ext uri="{FF2B5EF4-FFF2-40B4-BE49-F238E27FC236}">
                <a16:creationId xmlns:a16="http://schemas.microsoft.com/office/drawing/2014/main" id="{3AE02AE6-484E-4A93-8869-E8196817DD0F}"/>
              </a:ext>
            </a:extLst>
          </p:cNvPr>
          <p:cNvSpPr>
            <a:spLocks noGrp="1"/>
          </p:cNvSpPr>
          <p:nvPr>
            <p:ph type="pic" sz="quarter" idx="14"/>
          </p:nvPr>
        </p:nvSpPr>
        <p:spPr/>
      </p:sp>
    </p:spTree>
    <p:extLst>
      <p:ext uri="{BB962C8B-B14F-4D97-AF65-F5344CB8AC3E}">
        <p14:creationId xmlns:p14="http://schemas.microsoft.com/office/powerpoint/2010/main" val="190490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A1D5-A23F-EE41-8C9C-97C2C40FBCF4}"/>
              </a:ext>
            </a:extLst>
          </p:cNvPr>
          <p:cNvSpPr>
            <a:spLocks noGrp="1"/>
          </p:cNvSpPr>
          <p:nvPr>
            <p:ph type="title"/>
          </p:nvPr>
        </p:nvSpPr>
        <p:spPr/>
        <p:txBody>
          <a:bodyPr/>
          <a:lstStyle/>
          <a:p>
            <a:r>
              <a:rPr lang="en-US" dirty="0"/>
              <a:t>Title of your Slide</a:t>
            </a:r>
          </a:p>
        </p:txBody>
      </p:sp>
      <p:sp>
        <p:nvSpPr>
          <p:cNvPr id="3" name="Date Placeholder 2">
            <a:extLst>
              <a:ext uri="{FF2B5EF4-FFF2-40B4-BE49-F238E27FC236}">
                <a16:creationId xmlns:a16="http://schemas.microsoft.com/office/drawing/2014/main" id="{B8E6459D-A2A2-4FCF-B35C-B2BD6F5F80ED}"/>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721947D3-2C86-49BB-A490-2F060E0D1CF2}"/>
              </a:ext>
            </a:extLst>
          </p:cNvPr>
          <p:cNvSpPr>
            <a:spLocks noGrp="1"/>
          </p:cNvSpPr>
          <p:nvPr>
            <p:ph type="ftr" sz="quarter" idx="11"/>
          </p:nvPr>
        </p:nvSpPr>
        <p:spPr/>
        <p:txBody>
          <a:bodyPr/>
          <a:lstStyle/>
          <a:p>
            <a:r>
              <a:rPr lang="en-GB"/>
              <a:t>Your Footer Here</a:t>
            </a:r>
          </a:p>
        </p:txBody>
      </p:sp>
      <p:sp>
        <p:nvSpPr>
          <p:cNvPr id="7" name="Content Placeholder 6">
            <a:extLst>
              <a:ext uri="{FF2B5EF4-FFF2-40B4-BE49-F238E27FC236}">
                <a16:creationId xmlns:a16="http://schemas.microsoft.com/office/drawing/2014/main" id="{25CF4738-522E-8144-9E41-560F268E9351}"/>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6" name="Picture Placeholder 5">
            <a:extLst>
              <a:ext uri="{FF2B5EF4-FFF2-40B4-BE49-F238E27FC236}">
                <a16:creationId xmlns:a16="http://schemas.microsoft.com/office/drawing/2014/main" id="{C7D3D2F3-A913-4690-ADE6-771E202DD4CE}"/>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D16EFBF1-E183-4447-8892-427BADE9B809}"/>
              </a:ext>
            </a:extLst>
          </p:cNvPr>
          <p:cNvSpPr>
            <a:spLocks noGrp="1"/>
          </p:cNvSpPr>
          <p:nvPr>
            <p:ph type="pic" sz="quarter" idx="13"/>
          </p:nvPr>
        </p:nvSpPr>
        <p:spPr/>
      </p:sp>
      <p:sp>
        <p:nvSpPr>
          <p:cNvPr id="11" name="Picture Placeholder 10">
            <a:extLst>
              <a:ext uri="{FF2B5EF4-FFF2-40B4-BE49-F238E27FC236}">
                <a16:creationId xmlns:a16="http://schemas.microsoft.com/office/drawing/2014/main" id="{01355500-2F17-46C8-A676-FDBFD7146DDB}"/>
              </a:ext>
            </a:extLst>
          </p:cNvPr>
          <p:cNvSpPr>
            <a:spLocks noGrp="1"/>
          </p:cNvSpPr>
          <p:nvPr>
            <p:ph type="pic" sz="quarter" idx="14"/>
          </p:nvPr>
        </p:nvSpPr>
        <p:spPr/>
      </p:sp>
    </p:spTree>
    <p:extLst>
      <p:ext uri="{BB962C8B-B14F-4D97-AF65-F5344CB8AC3E}">
        <p14:creationId xmlns:p14="http://schemas.microsoft.com/office/powerpoint/2010/main" val="237711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64ED-CC7E-8F40-B328-83C75F139DB7}"/>
              </a:ext>
            </a:extLst>
          </p:cNvPr>
          <p:cNvSpPr>
            <a:spLocks noGrp="1"/>
          </p:cNvSpPr>
          <p:nvPr>
            <p:ph type="title"/>
          </p:nvPr>
        </p:nvSpPr>
        <p:spPr/>
        <p:txBody>
          <a:bodyPr/>
          <a:lstStyle/>
          <a:p>
            <a:r>
              <a:rPr lang="en-US" dirty="0"/>
              <a:t>Title of your Slide</a:t>
            </a:r>
          </a:p>
        </p:txBody>
      </p:sp>
      <p:sp>
        <p:nvSpPr>
          <p:cNvPr id="3" name="Date Placeholder 2">
            <a:extLst>
              <a:ext uri="{FF2B5EF4-FFF2-40B4-BE49-F238E27FC236}">
                <a16:creationId xmlns:a16="http://schemas.microsoft.com/office/drawing/2014/main" id="{FA91EC49-BEE7-4783-B21C-D590D5C22E66}"/>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EEE806D-BF88-4CC5-86AB-3682A63227D8}"/>
              </a:ext>
            </a:extLst>
          </p:cNvPr>
          <p:cNvSpPr>
            <a:spLocks noGrp="1"/>
          </p:cNvSpPr>
          <p:nvPr>
            <p:ph type="ftr" sz="quarter" idx="11"/>
          </p:nvPr>
        </p:nvSpPr>
        <p:spPr/>
        <p:txBody>
          <a:bodyPr/>
          <a:lstStyle/>
          <a:p>
            <a:r>
              <a:rPr lang="en-GB"/>
              <a:t>Your Footer Here</a:t>
            </a:r>
          </a:p>
        </p:txBody>
      </p:sp>
      <p:sp>
        <p:nvSpPr>
          <p:cNvPr id="6" name="Content Placeholder 5">
            <a:extLst>
              <a:ext uri="{FF2B5EF4-FFF2-40B4-BE49-F238E27FC236}">
                <a16:creationId xmlns:a16="http://schemas.microsoft.com/office/drawing/2014/main" id="{284A422F-1C54-594E-A0CD-2BF787D0228D}"/>
              </a:ext>
            </a:extLst>
          </p:cNvPr>
          <p:cNvSpPr>
            <a:spLocks noGrp="1"/>
          </p:cNvSpPr>
          <p:nvPr>
            <p:ph idx="1"/>
          </p:nvPr>
        </p:nvSpPr>
        <p:spPr/>
        <p:txBody>
          <a:bodyPr>
            <a:normAutofit/>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7" name="Picture Placeholder 6">
            <a:extLst>
              <a:ext uri="{FF2B5EF4-FFF2-40B4-BE49-F238E27FC236}">
                <a16:creationId xmlns:a16="http://schemas.microsoft.com/office/drawing/2014/main" id="{2F5B1BDB-8297-4A67-B23C-01BD6329E5DD}"/>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535960F1-166C-441F-ACD6-DF95216A263B}"/>
              </a:ext>
            </a:extLst>
          </p:cNvPr>
          <p:cNvSpPr>
            <a:spLocks noGrp="1"/>
          </p:cNvSpPr>
          <p:nvPr>
            <p:ph type="pic" sz="quarter" idx="13"/>
          </p:nvPr>
        </p:nvSpPr>
        <p:spPr/>
      </p:sp>
    </p:spTree>
    <p:extLst>
      <p:ext uri="{BB962C8B-B14F-4D97-AF65-F5344CB8AC3E}">
        <p14:creationId xmlns:p14="http://schemas.microsoft.com/office/powerpoint/2010/main" val="1496896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018CBD-B891-3442-91FF-0C86AA7FBE39}"/>
              </a:ext>
            </a:extLst>
          </p:cNvPr>
          <p:cNvSpPr>
            <a:spLocks noGrp="1"/>
          </p:cNvSpPr>
          <p:nvPr>
            <p:ph type="title"/>
          </p:nvPr>
        </p:nvSpPr>
        <p:spPr/>
        <p:txBody>
          <a:bodyPr/>
          <a:lstStyle/>
          <a:p>
            <a:r>
              <a:rPr lang="en-US" dirty="0"/>
              <a:t>Title of your Slide</a:t>
            </a:r>
          </a:p>
        </p:txBody>
      </p:sp>
      <p:sp>
        <p:nvSpPr>
          <p:cNvPr id="2" name="Date Placeholder 1">
            <a:extLst>
              <a:ext uri="{FF2B5EF4-FFF2-40B4-BE49-F238E27FC236}">
                <a16:creationId xmlns:a16="http://schemas.microsoft.com/office/drawing/2014/main" id="{48F7835B-FB72-4C60-822D-AF0A64CB8CE0}"/>
              </a:ext>
            </a:extLst>
          </p:cNvPr>
          <p:cNvSpPr>
            <a:spLocks noGrp="1"/>
          </p:cNvSpPr>
          <p:nvPr>
            <p:ph type="dt" sz="half" idx="10"/>
          </p:nvPr>
        </p:nvSpPr>
        <p:spPr/>
        <p:txBody>
          <a:bodyPr/>
          <a:lstStyle/>
          <a:p>
            <a:r>
              <a:rPr lang="en-US"/>
              <a:t>Date</a:t>
            </a:r>
            <a:endParaRPr lang="en-GB" dirty="0"/>
          </a:p>
        </p:txBody>
      </p:sp>
      <p:sp>
        <p:nvSpPr>
          <p:cNvPr id="3" name="Footer Placeholder 2">
            <a:extLst>
              <a:ext uri="{FF2B5EF4-FFF2-40B4-BE49-F238E27FC236}">
                <a16:creationId xmlns:a16="http://schemas.microsoft.com/office/drawing/2014/main" id="{A1DE65E9-A217-45A7-888C-C25121C610CF}"/>
              </a:ext>
            </a:extLst>
          </p:cNvPr>
          <p:cNvSpPr>
            <a:spLocks noGrp="1"/>
          </p:cNvSpPr>
          <p:nvPr>
            <p:ph type="ftr" sz="quarter" idx="11"/>
          </p:nvPr>
        </p:nvSpPr>
        <p:spPr/>
        <p:txBody>
          <a:bodyPr/>
          <a:lstStyle/>
          <a:p>
            <a:r>
              <a:rPr lang="en-GB"/>
              <a:t>Your Footer Here</a:t>
            </a:r>
            <a:endParaRPr lang="en-GB" dirty="0"/>
          </a:p>
        </p:txBody>
      </p:sp>
      <p:sp>
        <p:nvSpPr>
          <p:cNvPr id="7" name="Content Placeholder 6">
            <a:extLst>
              <a:ext uri="{FF2B5EF4-FFF2-40B4-BE49-F238E27FC236}">
                <a16:creationId xmlns:a16="http://schemas.microsoft.com/office/drawing/2014/main" id="{49E2B8E5-BBE3-F249-97DD-2B396363CFBE}"/>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Fermentum et sollicitudin ac orci phasellus egestas.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6" name="Picture Placeholder 5">
            <a:extLst>
              <a:ext uri="{FF2B5EF4-FFF2-40B4-BE49-F238E27FC236}">
                <a16:creationId xmlns:a16="http://schemas.microsoft.com/office/drawing/2014/main" id="{4BE72F89-E87D-432C-9CD6-5660278E7231}"/>
              </a:ext>
            </a:extLst>
          </p:cNvPr>
          <p:cNvSpPr>
            <a:spLocks noGrp="1"/>
          </p:cNvSpPr>
          <p:nvPr>
            <p:ph type="pic" sz="quarter" idx="12"/>
          </p:nvPr>
        </p:nvSpPr>
        <p:spPr/>
      </p:sp>
    </p:spTree>
    <p:extLst>
      <p:ext uri="{BB962C8B-B14F-4D97-AF65-F5344CB8AC3E}">
        <p14:creationId xmlns:p14="http://schemas.microsoft.com/office/powerpoint/2010/main" val="167107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CE4DFC1-FCDC-434A-A98A-647E23501867}"/>
              </a:ext>
            </a:extLst>
          </p:cNvPr>
          <p:cNvSpPr>
            <a:spLocks noGrp="1"/>
          </p:cNvSpPr>
          <p:nvPr>
            <p:ph type="title"/>
          </p:nvPr>
        </p:nvSpPr>
        <p:spPr/>
        <p:txBody>
          <a:bodyPr/>
          <a:lstStyle/>
          <a:p>
            <a:r>
              <a:rPr lang="en-US" dirty="0"/>
              <a:t>Title of your Section</a:t>
            </a:r>
          </a:p>
        </p:txBody>
      </p:sp>
      <p:sp>
        <p:nvSpPr>
          <p:cNvPr id="4" name="Text Placeholder 3">
            <a:extLst>
              <a:ext uri="{FF2B5EF4-FFF2-40B4-BE49-F238E27FC236}">
                <a16:creationId xmlns:a16="http://schemas.microsoft.com/office/drawing/2014/main" id="{F1F6E7CB-FF71-374E-A977-7A33FE73EACD}"/>
              </a:ext>
            </a:extLst>
          </p:cNvPr>
          <p:cNvSpPr>
            <a:spLocks noGrp="1"/>
          </p:cNvSpPr>
          <p:nvPr>
            <p:ph type="body" idx="1"/>
          </p:nvPr>
        </p:nvSpPr>
        <p:spPr/>
        <p:txBody>
          <a:bodyPr/>
          <a:lstStyle/>
          <a:p>
            <a:r>
              <a:rPr lang="en-US" noProof="1"/>
              <a:t>Lorem ipsum dolor sit amet, consectetur adipiscing elit. </a:t>
            </a:r>
          </a:p>
        </p:txBody>
      </p:sp>
      <p:sp>
        <p:nvSpPr>
          <p:cNvPr id="3" name="Picture Placeholder 2">
            <a:extLst>
              <a:ext uri="{FF2B5EF4-FFF2-40B4-BE49-F238E27FC236}">
                <a16:creationId xmlns:a16="http://schemas.microsoft.com/office/drawing/2014/main" id="{85E55381-E24D-400E-916D-403D7653CDC6}"/>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494D6E0C-FDE7-46C1-BECF-771582EFC898}"/>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23B8496F-B6EF-4D5D-9726-A57989CFB67C}"/>
              </a:ext>
            </a:extLst>
          </p:cNvPr>
          <p:cNvSpPr>
            <a:spLocks noGrp="1"/>
          </p:cNvSpPr>
          <p:nvPr>
            <p:ph type="pic" sz="quarter" idx="11"/>
          </p:nvPr>
        </p:nvSpPr>
        <p:spPr/>
      </p:sp>
    </p:spTree>
    <p:extLst>
      <p:ext uri="{BB962C8B-B14F-4D97-AF65-F5344CB8AC3E}">
        <p14:creationId xmlns:p14="http://schemas.microsoft.com/office/powerpoint/2010/main" val="4018055740"/>
      </p:ext>
    </p:extLst>
  </p:cSld>
  <p:clrMapOvr>
    <a:masterClrMapping/>
  </p:clrMapOvr>
</p:sld>
</file>

<file path=ppt/theme/theme1.xml><?xml version="1.0" encoding="utf-8"?>
<a:theme xmlns:a="http://schemas.openxmlformats.org/drawingml/2006/main" name="NETWORK by Showeet.com">
  <a:themeElements>
    <a:clrScheme name="SHO - Network">
      <a:dk1>
        <a:srgbClr val="000000"/>
      </a:dk1>
      <a:lt1>
        <a:srgbClr val="FFFFFF"/>
      </a:lt1>
      <a:dk2>
        <a:srgbClr val="44546A"/>
      </a:dk2>
      <a:lt2>
        <a:srgbClr val="E7E6E6"/>
      </a:lt2>
      <a:accent1>
        <a:srgbClr val="134A61"/>
      </a:accent1>
      <a:accent2>
        <a:srgbClr val="DFDDC4"/>
      </a:accent2>
      <a:accent3>
        <a:srgbClr val="EDE6D5"/>
      </a:accent3>
      <a:accent4>
        <a:srgbClr val="144159"/>
      </a:accent4>
      <a:accent5>
        <a:srgbClr val="6E8387"/>
      </a:accent5>
      <a:accent6>
        <a:srgbClr val="F5F3ED"/>
      </a:accent6>
      <a:hlink>
        <a:srgbClr val="C4B897"/>
      </a:hlink>
      <a:folHlink>
        <a:srgbClr val="002E4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3229</TotalTime>
  <Words>2850</Words>
  <Application>Microsoft Office PowerPoint</Application>
  <PresentationFormat>Grand écran</PresentationFormat>
  <Paragraphs>280</Paragraphs>
  <Slides>32</Slides>
  <Notes>32</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32</vt:i4>
      </vt:variant>
    </vt:vector>
  </HeadingPairs>
  <TitlesOfParts>
    <vt:vector size="37" baseType="lpstr">
      <vt:lpstr>Arial</vt:lpstr>
      <vt:lpstr>Calibri</vt:lpstr>
      <vt:lpstr>Calibri Light</vt:lpstr>
      <vt:lpstr>NETWORK by Showeet.com</vt:lpstr>
      <vt:lpstr>showeet</vt:lpstr>
      <vt:lpstr>MULTIPURPOSE POWERPOINT TEMPLATE</vt:lpstr>
      <vt:lpstr>Title of your Section</vt:lpstr>
      <vt:lpstr>Title of your Section</vt:lpstr>
      <vt:lpstr>Title of your Section</vt:lpstr>
      <vt:lpstr>Title of your Slide</vt:lpstr>
      <vt:lpstr>Title of your Slide</vt:lpstr>
      <vt:lpstr>Title of your Slide</vt:lpstr>
      <vt:lpstr>Title of your Slide</vt:lpstr>
      <vt:lpstr>Title of your Section</vt:lpstr>
      <vt:lpstr>Title of your Slide</vt:lpstr>
      <vt:lpstr>Title of your Slide</vt:lpstr>
      <vt:lpstr>Title of your Slide</vt:lpstr>
      <vt:lpstr>Title of your Slide</vt:lpstr>
      <vt:lpstr>Title of your Slide</vt:lpstr>
      <vt:lpstr>Title of your Slide</vt:lpstr>
      <vt:lpstr>Title of your Slide</vt:lpstr>
      <vt:lpstr>Présentation PowerPoint</vt:lpstr>
      <vt:lpstr>Infographic #1</vt:lpstr>
      <vt:lpstr>Infographic #2</vt:lpstr>
      <vt:lpstr>Infographic #3</vt:lpstr>
      <vt:lpstr>Infographic #4</vt:lpstr>
      <vt:lpstr>Infographic #5</vt:lpstr>
      <vt:lpstr>Timeline</vt:lpstr>
      <vt:lpstr>Timeline</vt:lpstr>
      <vt:lpstr>Présentation PowerPoint</vt:lpstr>
      <vt:lpstr>Title of your Slide</vt:lpstr>
      <vt:lpstr>Présentation PowerPoint</vt:lpstr>
      <vt:lpstr>Présentation PowerPoint</vt:lpstr>
      <vt:lpstr>Présentation PowerPoint</vt:lpstr>
      <vt:lpstr>Thank You!</vt:lpstr>
      <vt:lpstr>Thank You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 Multipurpose Template</dc:title>
  <dc:creator>showeet.com</dc:creator>
  <dc:description>© Copyright Showeet.com</dc:description>
  <cp:lastModifiedBy>BOUFOUS HAMZA</cp:lastModifiedBy>
  <cp:revision>1</cp:revision>
  <dcterms:created xsi:type="dcterms:W3CDTF">2019-03-08T01:17:39Z</dcterms:created>
  <dcterms:modified xsi:type="dcterms:W3CDTF">2023-04-12T19:59:11Z</dcterms:modified>
  <cp:category>Templates</cp:category>
</cp:coreProperties>
</file>