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 id="2147483764" r:id="rId2"/>
  </p:sldMasterIdLst>
  <p:notesMasterIdLst>
    <p:notesMasterId r:id="rId20"/>
  </p:notesMasterIdLst>
  <p:handoutMasterIdLst>
    <p:handoutMasterId r:id="rId21"/>
  </p:handoutMasterIdLst>
  <p:sldIdLst>
    <p:sldId id="584" r:id="rId3"/>
    <p:sldId id="1042" r:id="rId4"/>
    <p:sldId id="864" r:id="rId5"/>
    <p:sldId id="865" r:id="rId6"/>
    <p:sldId id="866" r:id="rId7"/>
    <p:sldId id="867" r:id="rId8"/>
    <p:sldId id="868" r:id="rId9"/>
    <p:sldId id="869" r:id="rId10"/>
    <p:sldId id="1043" r:id="rId11"/>
    <p:sldId id="1044" r:id="rId12"/>
    <p:sldId id="870" r:id="rId13"/>
    <p:sldId id="871" r:id="rId14"/>
    <p:sldId id="872" r:id="rId15"/>
    <p:sldId id="873" r:id="rId16"/>
    <p:sldId id="874" r:id="rId17"/>
    <p:sldId id="634" r:id="rId18"/>
    <p:sldId id="628" r:id="rId19"/>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HOWEET" id="{13A18B1B-C52E-4B32-BF88-1B0F1C4F0456}">
          <p14:sldIdLst>
            <p14:sldId id="584"/>
            <p14:sldId id="1042"/>
            <p14:sldId id="864"/>
            <p14:sldId id="865"/>
            <p14:sldId id="866"/>
            <p14:sldId id="867"/>
            <p14:sldId id="868"/>
            <p14:sldId id="869"/>
            <p14:sldId id="1043"/>
            <p14:sldId id="1044"/>
            <p14:sldId id="870"/>
            <p14:sldId id="871"/>
            <p14:sldId id="872"/>
            <p14:sldId id="873"/>
            <p14:sldId id="874"/>
          </p14:sldIdLst>
        </p14:section>
        <p14:section name="CREDITS &amp; COPYRIGHTS" id="{18636757-AC71-4832-B2EB-DBAB69615C8E}">
          <p14:sldIdLst>
            <p14:sldId id="634"/>
            <p14:sldId id="628"/>
          </p14:sldIdLst>
        </p14:section>
      </p14:sectionLst>
    </p:ext>
    <p:ext uri="{EFAFB233-063F-42B5-8137-9DF3F51BA10A}">
      <p15:sldGuideLst xmlns:p15="http://schemas.microsoft.com/office/powerpoint/2012/main">
        <p15:guide id="1" orient="horz" pos="2251">
          <p15:clr>
            <a:srgbClr val="A4A3A4"/>
          </p15:clr>
        </p15:guide>
        <p15:guide id="3" orient="horz" pos="3158" userDrawn="1">
          <p15:clr>
            <a:srgbClr val="A4A3A4"/>
          </p15:clr>
        </p15:guide>
        <p15:guide id="5" orient="horz" pos="981" userDrawn="1">
          <p15:clr>
            <a:srgbClr val="A4A3A4"/>
          </p15:clr>
        </p15:guide>
        <p15:guide id="6" pos="2880">
          <p15:clr>
            <a:srgbClr val="A4A3A4"/>
          </p15:clr>
        </p15:guide>
        <p15:guide id="7" pos="431">
          <p15:clr>
            <a:srgbClr val="A4A3A4"/>
          </p15:clr>
        </p15:guide>
        <p15:guide id="8" pos="5329">
          <p15:clr>
            <a:srgbClr val="A4A3A4"/>
          </p15:clr>
        </p15:guide>
        <p15:guide id="9" pos="5556" userDrawn="1">
          <p15:clr>
            <a:srgbClr val="A4A3A4"/>
          </p15:clr>
        </p15:guide>
        <p15:guide id="10" pos="249">
          <p15:clr>
            <a:srgbClr val="A4A3A4"/>
          </p15:clr>
        </p15:guide>
        <p15:guide id="11" pos="1474" userDrawn="1">
          <p15:clr>
            <a:srgbClr val="A4A3A4"/>
          </p15:clr>
        </p15:guide>
        <p15:guide id="12" pos="4286" userDrawn="1">
          <p15:clr>
            <a:srgbClr val="A4A3A4"/>
          </p15:clr>
        </p15:guide>
        <p15:guide id="13" pos="3288" userDrawn="1">
          <p15:clr>
            <a:srgbClr val="A4A3A4"/>
          </p15:clr>
        </p15:guide>
        <p15:guide id="14" orient="horz" pos="3294" userDrawn="1">
          <p15:clr>
            <a:srgbClr val="A4A3A4"/>
          </p15:clr>
        </p15:guide>
        <p15:guide id="15"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608B"/>
    <a:srgbClr val="2C3E50"/>
    <a:srgbClr val="222A35"/>
    <a:srgbClr val="FFFFFF"/>
    <a:srgbClr val="2A9A72"/>
    <a:srgbClr val="1E2631"/>
    <a:srgbClr val="7F7F7F"/>
    <a:srgbClr val="2F3A46"/>
    <a:srgbClr val="DBDBDB"/>
    <a:srgbClr val="2F39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929F9F4-4A8F-4326-A1B4-22849713DDAB}" styleName="Style foncé 1 - Accentuation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Style foncé 1 - Accentuation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Style foncé 1 - Accentuation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Style foncé 1 - Accentuation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Style foncé 1 - Accentuation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Style foncé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81" autoAdjust="0"/>
    <p:restoredTop sz="96370" autoAdjust="0"/>
  </p:normalViewPr>
  <p:slideViewPr>
    <p:cSldViewPr>
      <p:cViewPr varScale="1">
        <p:scale>
          <a:sx n="106" d="100"/>
          <a:sy n="106" d="100"/>
        </p:scale>
        <p:origin x="1740" y="108"/>
      </p:cViewPr>
      <p:guideLst>
        <p:guide orient="horz" pos="2251"/>
        <p:guide orient="horz" pos="3158"/>
        <p:guide orient="horz" pos="981"/>
        <p:guide pos="2880"/>
        <p:guide pos="431"/>
        <p:guide pos="5329"/>
        <p:guide pos="5556"/>
        <p:guide pos="249"/>
        <p:guide pos="1474"/>
        <p:guide pos="4286"/>
        <p:guide pos="3288"/>
        <p:guide orient="horz" pos="3294"/>
        <p:guide orient="horz" pos="2160"/>
      </p:guideLst>
    </p:cSldViewPr>
  </p:slideViewPr>
  <p:notesTextViewPr>
    <p:cViewPr>
      <p:scale>
        <a:sx n="1" d="1"/>
        <a:sy n="1" d="1"/>
      </p:scale>
      <p:origin x="0" y="0"/>
    </p:cViewPr>
  </p:notesTextViewPr>
  <p:sorterViewPr>
    <p:cViewPr>
      <p:scale>
        <a:sx n="100" d="100"/>
        <a:sy n="100" d="100"/>
      </p:scale>
      <p:origin x="0" y="-4194"/>
    </p:cViewPr>
  </p:sorterViewPr>
  <p:notesViewPr>
    <p:cSldViewPr>
      <p:cViewPr varScale="1">
        <p:scale>
          <a:sx n="86" d="100"/>
          <a:sy n="86" d="100"/>
        </p:scale>
        <p:origin x="292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A33B4B9-AFB0-43EB-82AF-ED70AC262E4F}" type="datetimeFigureOut">
              <a:rPr lang="en-US" smtClean="0"/>
              <a:pPr/>
              <a:t>3/28/2019</a:t>
            </a:fld>
            <a:endParaRPr lang="en-US"/>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6472C8F-9949-4688-BFEB-F813D79CFC0A}" type="slidenum">
              <a:rPr lang="en-US" smtClean="0"/>
              <a:pPr/>
              <a:t>‹#›</a:t>
            </a:fld>
            <a:endParaRPr lang="en-US"/>
          </a:p>
        </p:txBody>
      </p:sp>
    </p:spTree>
    <p:extLst>
      <p:ext uri="{BB962C8B-B14F-4D97-AF65-F5344CB8AC3E}">
        <p14:creationId xmlns:p14="http://schemas.microsoft.com/office/powerpoint/2010/main" val="1792992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31E77A-DD07-4A76-801D-B4BF4990C412}" type="datetimeFigureOut">
              <a:rPr lang="en-US" smtClean="0"/>
              <a:pPr/>
              <a:t>3/28/2019</a:t>
            </a:fld>
            <a:endParaRPr lang="en-US"/>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A3AB2B-189A-4C92-A457-C6A3833631A7}" type="slidenum">
              <a:rPr lang="en-US" smtClean="0"/>
              <a:pPr/>
              <a:t>‹#›</a:t>
            </a:fld>
            <a:endParaRPr lang="en-US"/>
          </a:p>
        </p:txBody>
      </p:sp>
    </p:spTree>
    <p:extLst>
      <p:ext uri="{BB962C8B-B14F-4D97-AF65-F5344CB8AC3E}">
        <p14:creationId xmlns:p14="http://schemas.microsoft.com/office/powerpoint/2010/main" val="2753898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a:solidFill>
                  <a:prstClr val="black"/>
                </a:solidFill>
              </a:rPr>
              <a:t>© Copyright Showeet.com – Creative &amp; Free PowerPoint Templates</a:t>
            </a: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2CA3AB2B-189A-4C92-A457-C6A3833631A7}" type="slidenum">
              <a:rPr lang="en-US" smtClean="0"/>
              <a:pPr/>
              <a:t>1</a:t>
            </a:fld>
            <a:endParaRPr lang="en-US"/>
          </a:p>
        </p:txBody>
      </p:sp>
    </p:spTree>
    <p:extLst>
      <p:ext uri="{BB962C8B-B14F-4D97-AF65-F5344CB8AC3E}">
        <p14:creationId xmlns:p14="http://schemas.microsoft.com/office/powerpoint/2010/main" val="4143161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Creative &amp; Free PowerPoint Templates</a:t>
            </a:r>
            <a:endParaRPr lang="en-US" dirty="0"/>
          </a:p>
        </p:txBody>
      </p:sp>
      <p:sp>
        <p:nvSpPr>
          <p:cNvPr id="4" name="Slide Number Placeholder 3"/>
          <p:cNvSpPr>
            <a:spLocks noGrp="1"/>
          </p:cNvSpPr>
          <p:nvPr>
            <p:ph type="sldNum" sz="quarter" idx="5"/>
          </p:nvPr>
        </p:nvSpPr>
        <p:spPr/>
        <p:txBody>
          <a:bodyPr/>
          <a:lstStyle/>
          <a:p>
            <a:fld id="{2CA3AB2B-189A-4C92-A457-C6A3833631A7}" type="slidenum">
              <a:rPr lang="en-US" smtClean="0"/>
              <a:pPr/>
              <a:t>10</a:t>
            </a:fld>
            <a:endParaRPr lang="en-US"/>
          </a:p>
        </p:txBody>
      </p:sp>
    </p:spTree>
    <p:extLst>
      <p:ext uri="{BB962C8B-B14F-4D97-AF65-F5344CB8AC3E}">
        <p14:creationId xmlns:p14="http://schemas.microsoft.com/office/powerpoint/2010/main" val="34678710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Creative &amp; Free PowerPoint Templates</a:t>
            </a:r>
            <a:endParaRPr lang="en-US" dirty="0"/>
          </a:p>
        </p:txBody>
      </p:sp>
      <p:sp>
        <p:nvSpPr>
          <p:cNvPr id="4" name="Slide Number Placeholder 3"/>
          <p:cNvSpPr>
            <a:spLocks noGrp="1"/>
          </p:cNvSpPr>
          <p:nvPr>
            <p:ph type="sldNum" sz="quarter" idx="5"/>
          </p:nvPr>
        </p:nvSpPr>
        <p:spPr/>
        <p:txBody>
          <a:bodyPr/>
          <a:lstStyle/>
          <a:p>
            <a:fld id="{2CA3AB2B-189A-4C92-A457-C6A3833631A7}" type="slidenum">
              <a:rPr lang="en-US" smtClean="0"/>
              <a:pPr/>
              <a:t>11</a:t>
            </a:fld>
            <a:endParaRPr lang="en-US"/>
          </a:p>
        </p:txBody>
      </p:sp>
    </p:spTree>
    <p:extLst>
      <p:ext uri="{BB962C8B-B14F-4D97-AF65-F5344CB8AC3E}">
        <p14:creationId xmlns:p14="http://schemas.microsoft.com/office/powerpoint/2010/main" val="22897458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Creative &amp; Free PowerPoint Templates</a:t>
            </a:r>
            <a:endParaRPr lang="en-US" dirty="0"/>
          </a:p>
        </p:txBody>
      </p:sp>
      <p:sp>
        <p:nvSpPr>
          <p:cNvPr id="4" name="Slide Number Placeholder 3"/>
          <p:cNvSpPr>
            <a:spLocks noGrp="1"/>
          </p:cNvSpPr>
          <p:nvPr>
            <p:ph type="sldNum" sz="quarter" idx="5"/>
          </p:nvPr>
        </p:nvSpPr>
        <p:spPr/>
        <p:txBody>
          <a:bodyPr/>
          <a:lstStyle/>
          <a:p>
            <a:fld id="{2CA3AB2B-189A-4C92-A457-C6A3833631A7}" type="slidenum">
              <a:rPr lang="en-US" smtClean="0"/>
              <a:pPr/>
              <a:t>12</a:t>
            </a:fld>
            <a:endParaRPr lang="en-US"/>
          </a:p>
        </p:txBody>
      </p:sp>
    </p:spTree>
    <p:extLst>
      <p:ext uri="{BB962C8B-B14F-4D97-AF65-F5344CB8AC3E}">
        <p14:creationId xmlns:p14="http://schemas.microsoft.com/office/powerpoint/2010/main" val="29444540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Creative &amp; Free PowerPoint Templates</a:t>
            </a:r>
            <a:endParaRPr lang="en-US" dirty="0"/>
          </a:p>
        </p:txBody>
      </p:sp>
      <p:sp>
        <p:nvSpPr>
          <p:cNvPr id="4" name="Slide Number Placeholder 3"/>
          <p:cNvSpPr>
            <a:spLocks noGrp="1"/>
          </p:cNvSpPr>
          <p:nvPr>
            <p:ph type="sldNum" sz="quarter" idx="5"/>
          </p:nvPr>
        </p:nvSpPr>
        <p:spPr/>
        <p:txBody>
          <a:bodyPr/>
          <a:lstStyle/>
          <a:p>
            <a:fld id="{2CA3AB2B-189A-4C92-A457-C6A3833631A7}" type="slidenum">
              <a:rPr lang="en-US" smtClean="0"/>
              <a:pPr/>
              <a:t>13</a:t>
            </a:fld>
            <a:endParaRPr lang="en-US"/>
          </a:p>
        </p:txBody>
      </p:sp>
    </p:spTree>
    <p:extLst>
      <p:ext uri="{BB962C8B-B14F-4D97-AF65-F5344CB8AC3E}">
        <p14:creationId xmlns:p14="http://schemas.microsoft.com/office/powerpoint/2010/main" val="16539417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Creative &amp; Free PowerPoint Templates</a:t>
            </a:r>
            <a:endParaRPr lang="en-US" dirty="0"/>
          </a:p>
        </p:txBody>
      </p:sp>
      <p:sp>
        <p:nvSpPr>
          <p:cNvPr id="4" name="Slide Number Placeholder 3"/>
          <p:cNvSpPr>
            <a:spLocks noGrp="1"/>
          </p:cNvSpPr>
          <p:nvPr>
            <p:ph type="sldNum" sz="quarter" idx="5"/>
          </p:nvPr>
        </p:nvSpPr>
        <p:spPr/>
        <p:txBody>
          <a:bodyPr/>
          <a:lstStyle/>
          <a:p>
            <a:fld id="{2CA3AB2B-189A-4C92-A457-C6A3833631A7}" type="slidenum">
              <a:rPr lang="en-US" smtClean="0"/>
              <a:pPr/>
              <a:t>14</a:t>
            </a:fld>
            <a:endParaRPr lang="en-US"/>
          </a:p>
        </p:txBody>
      </p:sp>
    </p:spTree>
    <p:extLst>
      <p:ext uri="{BB962C8B-B14F-4D97-AF65-F5344CB8AC3E}">
        <p14:creationId xmlns:p14="http://schemas.microsoft.com/office/powerpoint/2010/main" val="13490951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Creative &amp; Free PowerPoint Templates</a:t>
            </a:r>
            <a:endParaRPr lang="en-US" dirty="0"/>
          </a:p>
        </p:txBody>
      </p:sp>
      <p:sp>
        <p:nvSpPr>
          <p:cNvPr id="4" name="Slide Number Placeholder 3"/>
          <p:cNvSpPr>
            <a:spLocks noGrp="1"/>
          </p:cNvSpPr>
          <p:nvPr>
            <p:ph type="sldNum" sz="quarter" idx="5"/>
          </p:nvPr>
        </p:nvSpPr>
        <p:spPr/>
        <p:txBody>
          <a:bodyPr/>
          <a:lstStyle/>
          <a:p>
            <a:fld id="{2CA3AB2B-189A-4C92-A457-C6A3833631A7}" type="slidenum">
              <a:rPr lang="en-US" smtClean="0"/>
              <a:pPr/>
              <a:t>15</a:t>
            </a:fld>
            <a:endParaRPr lang="en-US"/>
          </a:p>
        </p:txBody>
      </p:sp>
    </p:spTree>
    <p:extLst>
      <p:ext uri="{BB962C8B-B14F-4D97-AF65-F5344CB8AC3E}">
        <p14:creationId xmlns:p14="http://schemas.microsoft.com/office/powerpoint/2010/main" val="32432926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CA3AB2B-189A-4C92-A457-C6A3833631A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6837578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a:solidFill>
                  <a:prstClr val="black"/>
                </a:solidFill>
              </a:rPr>
              <a:t>© Copyright Showeet.com – Creative &amp; Free PowerPoint Templates</a:t>
            </a:r>
            <a:endParaRPr lang="en-US" sz="1200" dirty="0">
              <a:solidFill>
                <a:prstClr val="black"/>
              </a:solidFill>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CA3AB2B-189A-4C92-A457-C6A3833631A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258627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2</a:t>
            </a:fld>
            <a:endParaRPr lang="en-US"/>
          </a:p>
        </p:txBody>
      </p:sp>
    </p:spTree>
    <p:extLst>
      <p:ext uri="{BB962C8B-B14F-4D97-AF65-F5344CB8AC3E}">
        <p14:creationId xmlns:p14="http://schemas.microsoft.com/office/powerpoint/2010/main" val="3618928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Creative &amp; Free PowerPoint Templates</a:t>
            </a:r>
            <a:endParaRPr lang="en-US" dirty="0"/>
          </a:p>
        </p:txBody>
      </p:sp>
      <p:sp>
        <p:nvSpPr>
          <p:cNvPr id="4" name="Slide Number Placeholder 3"/>
          <p:cNvSpPr>
            <a:spLocks noGrp="1"/>
          </p:cNvSpPr>
          <p:nvPr>
            <p:ph type="sldNum" sz="quarter" idx="5"/>
          </p:nvPr>
        </p:nvSpPr>
        <p:spPr/>
        <p:txBody>
          <a:bodyPr/>
          <a:lstStyle/>
          <a:p>
            <a:fld id="{2CA3AB2B-189A-4C92-A457-C6A3833631A7}" type="slidenum">
              <a:rPr lang="en-US" smtClean="0"/>
              <a:pPr/>
              <a:t>3</a:t>
            </a:fld>
            <a:endParaRPr lang="en-US"/>
          </a:p>
        </p:txBody>
      </p:sp>
    </p:spTree>
    <p:extLst>
      <p:ext uri="{BB962C8B-B14F-4D97-AF65-F5344CB8AC3E}">
        <p14:creationId xmlns:p14="http://schemas.microsoft.com/office/powerpoint/2010/main" val="28444015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Creative &amp; Free PowerPoint Templates</a:t>
            </a:r>
            <a:endParaRPr lang="en-US" dirty="0"/>
          </a:p>
        </p:txBody>
      </p:sp>
      <p:sp>
        <p:nvSpPr>
          <p:cNvPr id="4" name="Slide Number Placeholder 3"/>
          <p:cNvSpPr>
            <a:spLocks noGrp="1"/>
          </p:cNvSpPr>
          <p:nvPr>
            <p:ph type="sldNum" sz="quarter" idx="5"/>
          </p:nvPr>
        </p:nvSpPr>
        <p:spPr/>
        <p:txBody>
          <a:bodyPr/>
          <a:lstStyle/>
          <a:p>
            <a:fld id="{2CA3AB2B-189A-4C92-A457-C6A3833631A7}" type="slidenum">
              <a:rPr lang="en-US" smtClean="0"/>
              <a:pPr/>
              <a:t>4</a:t>
            </a:fld>
            <a:endParaRPr lang="en-US"/>
          </a:p>
        </p:txBody>
      </p:sp>
    </p:spTree>
    <p:extLst>
      <p:ext uri="{BB962C8B-B14F-4D97-AF65-F5344CB8AC3E}">
        <p14:creationId xmlns:p14="http://schemas.microsoft.com/office/powerpoint/2010/main" val="800516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Creative &amp; Free PowerPoint Templates</a:t>
            </a:r>
            <a:endParaRPr lang="en-US" dirty="0"/>
          </a:p>
        </p:txBody>
      </p:sp>
      <p:sp>
        <p:nvSpPr>
          <p:cNvPr id="4" name="Slide Number Placeholder 3"/>
          <p:cNvSpPr>
            <a:spLocks noGrp="1"/>
          </p:cNvSpPr>
          <p:nvPr>
            <p:ph type="sldNum" sz="quarter" idx="5"/>
          </p:nvPr>
        </p:nvSpPr>
        <p:spPr/>
        <p:txBody>
          <a:bodyPr/>
          <a:lstStyle/>
          <a:p>
            <a:fld id="{2CA3AB2B-189A-4C92-A457-C6A3833631A7}" type="slidenum">
              <a:rPr lang="en-US" smtClean="0"/>
              <a:pPr/>
              <a:t>5</a:t>
            </a:fld>
            <a:endParaRPr lang="en-US"/>
          </a:p>
        </p:txBody>
      </p:sp>
    </p:spTree>
    <p:extLst>
      <p:ext uri="{BB962C8B-B14F-4D97-AF65-F5344CB8AC3E}">
        <p14:creationId xmlns:p14="http://schemas.microsoft.com/office/powerpoint/2010/main" val="8993372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Creative &amp; Free PowerPoint Templates</a:t>
            </a:r>
            <a:endParaRPr lang="en-US" dirty="0"/>
          </a:p>
        </p:txBody>
      </p:sp>
      <p:sp>
        <p:nvSpPr>
          <p:cNvPr id="4" name="Slide Number Placeholder 3"/>
          <p:cNvSpPr>
            <a:spLocks noGrp="1"/>
          </p:cNvSpPr>
          <p:nvPr>
            <p:ph type="sldNum" sz="quarter" idx="5"/>
          </p:nvPr>
        </p:nvSpPr>
        <p:spPr/>
        <p:txBody>
          <a:bodyPr/>
          <a:lstStyle/>
          <a:p>
            <a:fld id="{2CA3AB2B-189A-4C92-A457-C6A3833631A7}" type="slidenum">
              <a:rPr lang="en-US" smtClean="0"/>
              <a:pPr/>
              <a:t>6</a:t>
            </a:fld>
            <a:endParaRPr lang="en-US"/>
          </a:p>
        </p:txBody>
      </p:sp>
    </p:spTree>
    <p:extLst>
      <p:ext uri="{BB962C8B-B14F-4D97-AF65-F5344CB8AC3E}">
        <p14:creationId xmlns:p14="http://schemas.microsoft.com/office/powerpoint/2010/main" val="42615512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Creative &amp; Free PowerPoint Templates</a:t>
            </a:r>
            <a:endParaRPr lang="en-US" dirty="0"/>
          </a:p>
        </p:txBody>
      </p:sp>
      <p:sp>
        <p:nvSpPr>
          <p:cNvPr id="4" name="Slide Number Placeholder 3"/>
          <p:cNvSpPr>
            <a:spLocks noGrp="1"/>
          </p:cNvSpPr>
          <p:nvPr>
            <p:ph type="sldNum" sz="quarter" idx="5"/>
          </p:nvPr>
        </p:nvSpPr>
        <p:spPr/>
        <p:txBody>
          <a:bodyPr/>
          <a:lstStyle/>
          <a:p>
            <a:fld id="{2CA3AB2B-189A-4C92-A457-C6A3833631A7}" type="slidenum">
              <a:rPr lang="en-US" smtClean="0"/>
              <a:pPr/>
              <a:t>7</a:t>
            </a:fld>
            <a:endParaRPr lang="en-US"/>
          </a:p>
        </p:txBody>
      </p:sp>
    </p:spTree>
    <p:extLst>
      <p:ext uri="{BB962C8B-B14F-4D97-AF65-F5344CB8AC3E}">
        <p14:creationId xmlns:p14="http://schemas.microsoft.com/office/powerpoint/2010/main" val="28946997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Creative &amp; Free PowerPoint Templates</a:t>
            </a:r>
            <a:endParaRPr lang="en-US" dirty="0"/>
          </a:p>
        </p:txBody>
      </p:sp>
      <p:sp>
        <p:nvSpPr>
          <p:cNvPr id="4" name="Slide Number Placeholder 3"/>
          <p:cNvSpPr>
            <a:spLocks noGrp="1"/>
          </p:cNvSpPr>
          <p:nvPr>
            <p:ph type="sldNum" sz="quarter" idx="5"/>
          </p:nvPr>
        </p:nvSpPr>
        <p:spPr/>
        <p:txBody>
          <a:bodyPr/>
          <a:lstStyle/>
          <a:p>
            <a:fld id="{2CA3AB2B-189A-4C92-A457-C6A3833631A7}" type="slidenum">
              <a:rPr lang="en-US" smtClean="0"/>
              <a:pPr/>
              <a:t>8</a:t>
            </a:fld>
            <a:endParaRPr lang="en-US"/>
          </a:p>
        </p:txBody>
      </p:sp>
    </p:spTree>
    <p:extLst>
      <p:ext uri="{BB962C8B-B14F-4D97-AF65-F5344CB8AC3E}">
        <p14:creationId xmlns:p14="http://schemas.microsoft.com/office/powerpoint/2010/main" val="23888587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9</a:t>
            </a:fld>
            <a:endParaRPr lang="en-US"/>
          </a:p>
        </p:txBody>
      </p:sp>
    </p:spTree>
    <p:extLst>
      <p:ext uri="{BB962C8B-B14F-4D97-AF65-F5344CB8AC3E}">
        <p14:creationId xmlns:p14="http://schemas.microsoft.com/office/powerpoint/2010/main" val="10756351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Right">
    <p:spTree>
      <p:nvGrpSpPr>
        <p:cNvPr id="1" name=""/>
        <p:cNvGrpSpPr/>
        <p:nvPr/>
      </p:nvGrpSpPr>
      <p:grpSpPr>
        <a:xfrm>
          <a:off x="0" y="0"/>
          <a:ext cx="0" cy="0"/>
          <a:chOff x="0" y="0"/>
          <a:chExt cx="0" cy="0"/>
        </a:xfrm>
      </p:grpSpPr>
      <p:sp>
        <p:nvSpPr>
          <p:cNvPr id="10" name="Sous-titre 2"/>
          <p:cNvSpPr>
            <a:spLocks noGrp="1"/>
          </p:cNvSpPr>
          <p:nvPr>
            <p:ph type="subTitle" idx="1"/>
          </p:nvPr>
        </p:nvSpPr>
        <p:spPr>
          <a:xfrm>
            <a:off x="1630387" y="862554"/>
            <a:ext cx="7056413" cy="461665"/>
          </a:xfrm>
        </p:spPr>
        <p:txBody>
          <a:bodyPr wrap="square" anchor="ctr">
            <a:spAutoFit/>
          </a:bodyPr>
          <a:lstStyle>
            <a:lvl1pPr marL="0" indent="0" algn="r">
              <a:buNone/>
              <a:defRPr sz="2400" cap="none" baseline="0">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vl2pPr marL="342884" indent="0" algn="ctr">
              <a:buNone/>
              <a:defRPr>
                <a:solidFill>
                  <a:schemeClr val="tx1">
                    <a:tint val="75000"/>
                  </a:schemeClr>
                </a:solidFill>
              </a:defRPr>
            </a:lvl2pPr>
            <a:lvl3pPr marL="685766" indent="0" algn="ctr">
              <a:buNone/>
              <a:defRPr>
                <a:solidFill>
                  <a:schemeClr val="tx1">
                    <a:tint val="75000"/>
                  </a:schemeClr>
                </a:solidFill>
              </a:defRPr>
            </a:lvl3pPr>
            <a:lvl4pPr marL="1028649" indent="0" algn="ctr">
              <a:buNone/>
              <a:defRPr>
                <a:solidFill>
                  <a:schemeClr val="tx1">
                    <a:tint val="75000"/>
                  </a:schemeClr>
                </a:solidFill>
              </a:defRPr>
            </a:lvl4pPr>
            <a:lvl5pPr marL="1371532" indent="0" algn="ctr">
              <a:buNone/>
              <a:defRPr>
                <a:solidFill>
                  <a:schemeClr val="tx1">
                    <a:tint val="75000"/>
                  </a:schemeClr>
                </a:solidFill>
              </a:defRPr>
            </a:lvl5pPr>
            <a:lvl6pPr marL="1714415" indent="0" algn="ctr">
              <a:buNone/>
              <a:defRPr>
                <a:solidFill>
                  <a:schemeClr val="tx1">
                    <a:tint val="75000"/>
                  </a:schemeClr>
                </a:solidFill>
              </a:defRPr>
            </a:lvl6pPr>
            <a:lvl7pPr marL="2057297" indent="0" algn="ctr">
              <a:buNone/>
              <a:defRPr>
                <a:solidFill>
                  <a:schemeClr val="tx1">
                    <a:tint val="75000"/>
                  </a:schemeClr>
                </a:solidFill>
              </a:defRPr>
            </a:lvl7pPr>
            <a:lvl8pPr marL="2400180" indent="0" algn="ctr">
              <a:buNone/>
              <a:defRPr>
                <a:solidFill>
                  <a:schemeClr val="tx1">
                    <a:tint val="75000"/>
                  </a:schemeClr>
                </a:solidFill>
              </a:defRPr>
            </a:lvl8pPr>
            <a:lvl9pPr marL="2743064" indent="0" algn="ctr">
              <a:buNone/>
              <a:defRPr>
                <a:solidFill>
                  <a:schemeClr val="tx1">
                    <a:tint val="75000"/>
                  </a:schemeClr>
                </a:solidFill>
              </a:defRPr>
            </a:lvl9pPr>
          </a:lstStyle>
          <a:p>
            <a:r>
              <a:rPr lang="en-US"/>
              <a:t>Click to edit Master subtitle style</a:t>
            </a:r>
          </a:p>
        </p:txBody>
      </p:sp>
      <p:sp>
        <p:nvSpPr>
          <p:cNvPr id="11" name="Espace réservé du titre 1"/>
          <p:cNvSpPr>
            <a:spLocks noGrp="1"/>
          </p:cNvSpPr>
          <p:nvPr>
            <p:ph type="title"/>
          </p:nvPr>
        </p:nvSpPr>
        <p:spPr>
          <a:xfrm>
            <a:off x="1630387" y="304508"/>
            <a:ext cx="7056413" cy="585216"/>
          </a:xfrm>
          <a:prstGeom prst="rect">
            <a:avLst/>
          </a:prstGeom>
        </p:spPr>
        <p:txBody>
          <a:bodyPr vert="horz" lIns="91440" tIns="45720" rIns="91440" bIns="45720" rtlCol="0" anchor="ctr">
            <a:noAutofit/>
          </a:bodyPr>
          <a:lstStyle>
            <a:lvl1pPr algn="r">
              <a:defRPr sz="3200" cap="all" baseline="0">
                <a:solidFill>
                  <a:srgbClr val="2F3A46"/>
                </a:solidFill>
              </a:defRPr>
            </a:lvl1pPr>
          </a:lstStyle>
          <a:p>
            <a:r>
              <a:rPr lang="en-US"/>
              <a:t>Click to edit Master title style</a:t>
            </a:r>
            <a:endParaRPr lang="en-US" dirty="0"/>
          </a:p>
        </p:txBody>
      </p:sp>
      <p:pic>
        <p:nvPicPr>
          <p:cNvPr id="21" name="Picture 20"/>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0" b="19391"/>
          <a:stretch/>
        </p:blipFill>
        <p:spPr>
          <a:xfrm>
            <a:off x="8048512" y="5774480"/>
            <a:ext cx="1095488" cy="1083520"/>
          </a:xfrm>
          <a:prstGeom prst="rect">
            <a:avLst/>
          </a:prstGeom>
        </p:spPr>
      </p:pic>
      <p:grpSp>
        <p:nvGrpSpPr>
          <p:cNvPr id="23" name="Group 22"/>
          <p:cNvGrpSpPr/>
          <p:nvPr userDrawn="1"/>
        </p:nvGrpSpPr>
        <p:grpSpPr>
          <a:xfrm>
            <a:off x="328166" y="6237312"/>
            <a:ext cx="439241" cy="439240"/>
            <a:chOff x="186858" y="6096003"/>
            <a:chExt cx="580550" cy="580549"/>
          </a:xfrm>
          <a:solidFill>
            <a:schemeClr val="bg1">
              <a:lumMod val="75000"/>
              <a:alpha val="25000"/>
            </a:schemeClr>
          </a:solidFill>
        </p:grpSpPr>
        <p:sp>
          <p:nvSpPr>
            <p:cNvPr id="24" name="Rectangle 23"/>
            <p:cNvSpPr/>
            <p:nvPr userDrawn="1"/>
          </p:nvSpPr>
          <p:spPr>
            <a:xfrm>
              <a:off x="186859" y="6096003"/>
              <a:ext cx="580549" cy="5805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latin typeface="GeosansLight" panose="02000603020000020003"/>
              </a:endParaRPr>
            </a:p>
          </p:txBody>
        </p:sp>
        <p:sp>
          <p:nvSpPr>
            <p:cNvPr id="25" name="Rectangle 24"/>
            <p:cNvSpPr/>
            <p:nvPr userDrawn="1"/>
          </p:nvSpPr>
          <p:spPr>
            <a:xfrm>
              <a:off x="186858" y="6612049"/>
              <a:ext cx="580549" cy="645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26" name="Slide Number Placeholder 5"/>
          <p:cNvSpPr>
            <a:spLocks noGrp="1"/>
          </p:cNvSpPr>
          <p:nvPr>
            <p:ph type="sldNum" sz="quarter" idx="12"/>
          </p:nvPr>
        </p:nvSpPr>
        <p:spPr>
          <a:xfrm>
            <a:off x="328166" y="6237312"/>
            <a:ext cx="439241" cy="390437"/>
          </a:xfrm>
          <a:prstGeom prst="rect">
            <a:avLst/>
          </a:prstGeom>
        </p:spPr>
        <p:txBody>
          <a:bodyPr anchor="ctr"/>
          <a:lstStyle>
            <a:lvl1pPr algn="ctr">
              <a:defRPr sz="1200">
                <a:solidFill>
                  <a:srgbClr val="2F3A46"/>
                </a:solidFill>
              </a:defRPr>
            </a:lvl1pPr>
          </a:lstStyle>
          <a:p>
            <a:fld id="{F68327C5-B821-4FE9-A59A-A60D9EB59A9A}" type="slidenum">
              <a:rPr lang="en-US" smtClean="0"/>
              <a:pPr/>
              <a:t>‹#›</a:t>
            </a:fld>
            <a:endParaRPr lang="en-US" dirty="0"/>
          </a:p>
        </p:txBody>
      </p:sp>
      <p:grpSp>
        <p:nvGrpSpPr>
          <p:cNvPr id="3" name="Group 2"/>
          <p:cNvGrpSpPr/>
          <p:nvPr userDrawn="1"/>
        </p:nvGrpSpPr>
        <p:grpSpPr>
          <a:xfrm>
            <a:off x="179512" y="237075"/>
            <a:ext cx="1435522" cy="720080"/>
            <a:chOff x="7584449" y="237075"/>
            <a:chExt cx="1435522" cy="720080"/>
          </a:xfrm>
        </p:grpSpPr>
        <p:pic>
          <p:nvPicPr>
            <p:cNvPr id="13" name="Picture 12"/>
            <p:cNvPicPr>
              <a:picLocks noChangeAspect="1"/>
            </p:cNvPicPr>
            <p:nvPr userDrawn="1"/>
          </p:nvPicPr>
          <p:blipFill>
            <a:blip r:embed="rId3"/>
            <a:stretch>
              <a:fillRect/>
            </a:stretch>
          </p:blipFill>
          <p:spPr>
            <a:xfrm>
              <a:off x="7668344" y="421437"/>
              <a:ext cx="1267733" cy="351357"/>
            </a:xfrm>
            <a:prstGeom prst="rect">
              <a:avLst/>
            </a:prstGeom>
          </p:spPr>
        </p:pic>
        <p:sp>
          <p:nvSpPr>
            <p:cNvPr id="2" name="Rectangle 1"/>
            <p:cNvSpPr/>
            <p:nvPr userDrawn="1"/>
          </p:nvSpPr>
          <p:spPr>
            <a:xfrm>
              <a:off x="7584449" y="237075"/>
              <a:ext cx="1435522" cy="720080"/>
            </a:xfrm>
            <a:prstGeom prst="rect">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81770442"/>
      </p:ext>
    </p:extLst>
  </p:cSld>
  <p:clrMapOvr>
    <a:masterClrMapping/>
  </p:clrMapOvr>
  <p:extLst mod="1">
    <p:ext uri="{DCECCB84-F9BA-43D5-87BE-67443E8EF086}">
      <p15:sldGuideLst xmlns:p15="http://schemas.microsoft.com/office/powerpoint/2012/main">
        <p15:guide id="1" pos="3840">
          <p15:clr>
            <a:srgbClr val="FBAE40"/>
          </p15:clr>
        </p15:guide>
        <p15:guide id="2" pos="7287">
          <p15:clr>
            <a:srgbClr val="FBAE40"/>
          </p15:clr>
        </p15:guide>
        <p15:guide id="3" pos="393">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0" b="19391"/>
          <a:stretch/>
        </p:blipFill>
        <p:spPr>
          <a:xfrm>
            <a:off x="8048512" y="5774480"/>
            <a:ext cx="1095488" cy="1083520"/>
          </a:xfrm>
          <a:prstGeom prst="rect">
            <a:avLst/>
          </a:prstGeom>
        </p:spPr>
      </p:pic>
    </p:spTree>
    <p:extLst>
      <p:ext uri="{BB962C8B-B14F-4D97-AF65-F5344CB8AC3E}">
        <p14:creationId xmlns:p14="http://schemas.microsoft.com/office/powerpoint/2010/main" val="465220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 Left">
    <p:spTree>
      <p:nvGrpSpPr>
        <p:cNvPr id="1" name=""/>
        <p:cNvGrpSpPr/>
        <p:nvPr/>
      </p:nvGrpSpPr>
      <p:grpSpPr>
        <a:xfrm>
          <a:off x="0" y="0"/>
          <a:ext cx="0" cy="0"/>
          <a:chOff x="0" y="0"/>
          <a:chExt cx="0" cy="0"/>
        </a:xfrm>
      </p:grpSpPr>
      <p:sp>
        <p:nvSpPr>
          <p:cNvPr id="10" name="Sous-titre 2"/>
          <p:cNvSpPr>
            <a:spLocks noGrp="1"/>
          </p:cNvSpPr>
          <p:nvPr>
            <p:ph type="subTitle" idx="1"/>
          </p:nvPr>
        </p:nvSpPr>
        <p:spPr>
          <a:xfrm>
            <a:off x="467914" y="862554"/>
            <a:ext cx="7200430" cy="461665"/>
          </a:xfrm>
        </p:spPr>
        <p:txBody>
          <a:bodyPr wrap="square" anchor="ctr">
            <a:spAutoFit/>
          </a:bodyPr>
          <a:lstStyle>
            <a:lvl1pPr marL="0" indent="0" algn="l">
              <a:buNone/>
              <a:defRPr sz="2400" cap="none" baseline="0">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vl2pPr marL="342884" indent="0" algn="ctr">
              <a:buNone/>
              <a:defRPr>
                <a:solidFill>
                  <a:schemeClr val="tx1">
                    <a:tint val="75000"/>
                  </a:schemeClr>
                </a:solidFill>
              </a:defRPr>
            </a:lvl2pPr>
            <a:lvl3pPr marL="685766" indent="0" algn="ctr">
              <a:buNone/>
              <a:defRPr>
                <a:solidFill>
                  <a:schemeClr val="tx1">
                    <a:tint val="75000"/>
                  </a:schemeClr>
                </a:solidFill>
              </a:defRPr>
            </a:lvl3pPr>
            <a:lvl4pPr marL="1028649" indent="0" algn="ctr">
              <a:buNone/>
              <a:defRPr>
                <a:solidFill>
                  <a:schemeClr val="tx1">
                    <a:tint val="75000"/>
                  </a:schemeClr>
                </a:solidFill>
              </a:defRPr>
            </a:lvl4pPr>
            <a:lvl5pPr marL="1371532" indent="0" algn="ctr">
              <a:buNone/>
              <a:defRPr>
                <a:solidFill>
                  <a:schemeClr val="tx1">
                    <a:tint val="75000"/>
                  </a:schemeClr>
                </a:solidFill>
              </a:defRPr>
            </a:lvl5pPr>
            <a:lvl6pPr marL="1714415" indent="0" algn="ctr">
              <a:buNone/>
              <a:defRPr>
                <a:solidFill>
                  <a:schemeClr val="tx1">
                    <a:tint val="75000"/>
                  </a:schemeClr>
                </a:solidFill>
              </a:defRPr>
            </a:lvl6pPr>
            <a:lvl7pPr marL="2057297" indent="0" algn="ctr">
              <a:buNone/>
              <a:defRPr>
                <a:solidFill>
                  <a:schemeClr val="tx1">
                    <a:tint val="75000"/>
                  </a:schemeClr>
                </a:solidFill>
              </a:defRPr>
            </a:lvl7pPr>
            <a:lvl8pPr marL="2400180" indent="0" algn="ctr">
              <a:buNone/>
              <a:defRPr>
                <a:solidFill>
                  <a:schemeClr val="tx1">
                    <a:tint val="75000"/>
                  </a:schemeClr>
                </a:solidFill>
              </a:defRPr>
            </a:lvl8pPr>
            <a:lvl9pPr marL="2743064" indent="0" algn="ctr">
              <a:buNone/>
              <a:defRPr>
                <a:solidFill>
                  <a:schemeClr val="tx1">
                    <a:tint val="75000"/>
                  </a:schemeClr>
                </a:solidFill>
              </a:defRPr>
            </a:lvl9pPr>
          </a:lstStyle>
          <a:p>
            <a:r>
              <a:rPr lang="en-US"/>
              <a:t>Click to edit Master subtitle style</a:t>
            </a:r>
          </a:p>
        </p:txBody>
      </p:sp>
      <p:sp>
        <p:nvSpPr>
          <p:cNvPr id="11" name="Espace réservé du titre 1"/>
          <p:cNvSpPr>
            <a:spLocks noGrp="1"/>
          </p:cNvSpPr>
          <p:nvPr>
            <p:ph type="title"/>
          </p:nvPr>
        </p:nvSpPr>
        <p:spPr>
          <a:xfrm>
            <a:off x="467914" y="304508"/>
            <a:ext cx="7200430" cy="585216"/>
          </a:xfrm>
          <a:prstGeom prst="rect">
            <a:avLst/>
          </a:prstGeom>
        </p:spPr>
        <p:txBody>
          <a:bodyPr vert="horz" lIns="91440" tIns="45720" rIns="91440" bIns="45720" rtlCol="0" anchor="ctr">
            <a:noAutofit/>
          </a:bodyPr>
          <a:lstStyle>
            <a:lvl1pPr algn="l">
              <a:defRPr sz="3200" cap="all" baseline="0">
                <a:solidFill>
                  <a:srgbClr val="2F3A46"/>
                </a:solidFill>
              </a:defRPr>
            </a:lvl1pPr>
          </a:lstStyle>
          <a:p>
            <a:r>
              <a:rPr lang="en-US"/>
              <a:t>Click to edit Master title style</a:t>
            </a:r>
            <a:endParaRPr lang="en-US" dirty="0"/>
          </a:p>
        </p:txBody>
      </p:sp>
      <p:pic>
        <p:nvPicPr>
          <p:cNvPr id="21" name="Picture 20"/>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0" b="19391"/>
          <a:stretch/>
        </p:blipFill>
        <p:spPr>
          <a:xfrm>
            <a:off x="8048512" y="5774480"/>
            <a:ext cx="1095488" cy="1083520"/>
          </a:xfrm>
          <a:prstGeom prst="rect">
            <a:avLst/>
          </a:prstGeom>
        </p:spPr>
      </p:pic>
      <p:grpSp>
        <p:nvGrpSpPr>
          <p:cNvPr id="23" name="Group 22"/>
          <p:cNvGrpSpPr/>
          <p:nvPr userDrawn="1"/>
        </p:nvGrpSpPr>
        <p:grpSpPr>
          <a:xfrm>
            <a:off x="328166" y="6237312"/>
            <a:ext cx="439241" cy="439240"/>
            <a:chOff x="186858" y="6096003"/>
            <a:chExt cx="580550" cy="580549"/>
          </a:xfrm>
          <a:solidFill>
            <a:schemeClr val="bg1">
              <a:lumMod val="75000"/>
              <a:alpha val="25000"/>
            </a:schemeClr>
          </a:solidFill>
        </p:grpSpPr>
        <p:sp>
          <p:nvSpPr>
            <p:cNvPr id="24" name="Rectangle 23"/>
            <p:cNvSpPr/>
            <p:nvPr userDrawn="1"/>
          </p:nvSpPr>
          <p:spPr>
            <a:xfrm>
              <a:off x="186859" y="6096003"/>
              <a:ext cx="580549" cy="5805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latin typeface="GeosansLight" panose="02000603020000020003"/>
              </a:endParaRPr>
            </a:p>
          </p:txBody>
        </p:sp>
        <p:sp>
          <p:nvSpPr>
            <p:cNvPr id="25" name="Rectangle 24"/>
            <p:cNvSpPr/>
            <p:nvPr userDrawn="1"/>
          </p:nvSpPr>
          <p:spPr>
            <a:xfrm>
              <a:off x="186858" y="6612049"/>
              <a:ext cx="580549" cy="645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26" name="Slide Number Placeholder 5"/>
          <p:cNvSpPr>
            <a:spLocks noGrp="1"/>
          </p:cNvSpPr>
          <p:nvPr>
            <p:ph type="sldNum" sz="quarter" idx="12"/>
          </p:nvPr>
        </p:nvSpPr>
        <p:spPr>
          <a:xfrm>
            <a:off x="328166" y="6237312"/>
            <a:ext cx="439241" cy="390437"/>
          </a:xfrm>
          <a:prstGeom prst="rect">
            <a:avLst/>
          </a:prstGeom>
        </p:spPr>
        <p:txBody>
          <a:bodyPr anchor="ctr"/>
          <a:lstStyle>
            <a:lvl1pPr algn="ctr">
              <a:defRPr sz="1200">
                <a:solidFill>
                  <a:srgbClr val="2F3A46"/>
                </a:solidFill>
              </a:defRPr>
            </a:lvl1pPr>
          </a:lstStyle>
          <a:p>
            <a:fld id="{F68327C5-B821-4FE9-A59A-A60D9EB59A9A}" type="slidenum">
              <a:rPr lang="en-US" smtClean="0"/>
              <a:pPr/>
              <a:t>‹#›</a:t>
            </a:fld>
            <a:endParaRPr lang="en-US" dirty="0"/>
          </a:p>
        </p:txBody>
      </p:sp>
      <p:grpSp>
        <p:nvGrpSpPr>
          <p:cNvPr id="3" name="Group 2"/>
          <p:cNvGrpSpPr/>
          <p:nvPr userDrawn="1"/>
        </p:nvGrpSpPr>
        <p:grpSpPr>
          <a:xfrm>
            <a:off x="7584449" y="237075"/>
            <a:ext cx="1435522" cy="720080"/>
            <a:chOff x="7584449" y="237075"/>
            <a:chExt cx="1435522" cy="720080"/>
          </a:xfrm>
        </p:grpSpPr>
        <p:pic>
          <p:nvPicPr>
            <p:cNvPr id="13" name="Picture 12"/>
            <p:cNvPicPr>
              <a:picLocks noChangeAspect="1"/>
            </p:cNvPicPr>
            <p:nvPr userDrawn="1"/>
          </p:nvPicPr>
          <p:blipFill>
            <a:blip r:embed="rId3"/>
            <a:stretch>
              <a:fillRect/>
            </a:stretch>
          </p:blipFill>
          <p:spPr>
            <a:xfrm>
              <a:off x="7668344" y="421437"/>
              <a:ext cx="1267733" cy="351357"/>
            </a:xfrm>
            <a:prstGeom prst="rect">
              <a:avLst/>
            </a:prstGeom>
          </p:spPr>
        </p:pic>
        <p:sp>
          <p:nvSpPr>
            <p:cNvPr id="2" name="Rectangle 1"/>
            <p:cNvSpPr/>
            <p:nvPr userDrawn="1"/>
          </p:nvSpPr>
          <p:spPr>
            <a:xfrm>
              <a:off x="7584449" y="237075"/>
              <a:ext cx="1435522" cy="720080"/>
            </a:xfrm>
            <a:prstGeom prst="rect">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37953230"/>
      </p:ext>
    </p:extLst>
  </p:cSld>
  <p:clrMapOvr>
    <a:masterClrMapping/>
  </p:clrMapOvr>
  <p:extLst mod="1">
    <p:ext uri="{DCECCB84-F9BA-43D5-87BE-67443E8EF086}">
      <p15:sldGuideLst xmlns:p15="http://schemas.microsoft.com/office/powerpoint/2012/main">
        <p15:guide id="1" pos="3840">
          <p15:clr>
            <a:srgbClr val="FBAE40"/>
          </p15:clr>
        </p15:guide>
        <p15:guide id="2" pos="7287">
          <p15:clr>
            <a:srgbClr val="FBAE40"/>
          </p15:clr>
        </p15:guide>
        <p15:guide id="3" pos="39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Right (dark)">
    <p:bg>
      <p:bgPr>
        <a:solidFill>
          <a:srgbClr val="222A35"/>
        </a:solidFill>
        <a:effectLst/>
      </p:bgPr>
    </p:bg>
    <p:spTree>
      <p:nvGrpSpPr>
        <p:cNvPr id="1" name=""/>
        <p:cNvGrpSpPr/>
        <p:nvPr/>
      </p:nvGrpSpPr>
      <p:grpSpPr>
        <a:xfrm>
          <a:off x="0" y="0"/>
          <a:ext cx="0" cy="0"/>
          <a:chOff x="0" y="0"/>
          <a:chExt cx="0" cy="0"/>
        </a:xfrm>
      </p:grpSpPr>
      <p:sp>
        <p:nvSpPr>
          <p:cNvPr id="10" name="Sous-titre 2"/>
          <p:cNvSpPr>
            <a:spLocks noGrp="1"/>
          </p:cNvSpPr>
          <p:nvPr>
            <p:ph type="subTitle" idx="1"/>
          </p:nvPr>
        </p:nvSpPr>
        <p:spPr>
          <a:xfrm>
            <a:off x="1630387" y="908720"/>
            <a:ext cx="7056413" cy="369332"/>
          </a:xfrm>
        </p:spPr>
        <p:txBody>
          <a:bodyPr wrap="square" anchor="ctr">
            <a:spAutoFit/>
          </a:bodyPr>
          <a:lstStyle>
            <a:lvl1pPr marL="0" indent="0" algn="r">
              <a:buNone/>
              <a:defRPr sz="1800" cap="none" baseline="0">
                <a:solidFill>
                  <a:schemeClr val="accent1">
                    <a:lumMod val="60000"/>
                    <a:lumOff val="40000"/>
                  </a:schemeClr>
                </a:solidFill>
                <a:latin typeface="Open Sans" panose="020B0606030504020204" pitchFamily="34" charset="0"/>
                <a:ea typeface="Open Sans" panose="020B0606030504020204" pitchFamily="34" charset="0"/>
                <a:cs typeface="Open Sans" panose="020B0606030504020204" pitchFamily="34" charset="0"/>
              </a:defRPr>
            </a:lvl1pPr>
            <a:lvl2pPr marL="342884" indent="0" algn="ctr">
              <a:buNone/>
              <a:defRPr>
                <a:solidFill>
                  <a:schemeClr val="tx1">
                    <a:tint val="75000"/>
                  </a:schemeClr>
                </a:solidFill>
              </a:defRPr>
            </a:lvl2pPr>
            <a:lvl3pPr marL="685766" indent="0" algn="ctr">
              <a:buNone/>
              <a:defRPr>
                <a:solidFill>
                  <a:schemeClr val="tx1">
                    <a:tint val="75000"/>
                  </a:schemeClr>
                </a:solidFill>
              </a:defRPr>
            </a:lvl3pPr>
            <a:lvl4pPr marL="1028649" indent="0" algn="ctr">
              <a:buNone/>
              <a:defRPr>
                <a:solidFill>
                  <a:schemeClr val="tx1">
                    <a:tint val="75000"/>
                  </a:schemeClr>
                </a:solidFill>
              </a:defRPr>
            </a:lvl4pPr>
            <a:lvl5pPr marL="1371532" indent="0" algn="ctr">
              <a:buNone/>
              <a:defRPr>
                <a:solidFill>
                  <a:schemeClr val="tx1">
                    <a:tint val="75000"/>
                  </a:schemeClr>
                </a:solidFill>
              </a:defRPr>
            </a:lvl5pPr>
            <a:lvl6pPr marL="1714415" indent="0" algn="ctr">
              <a:buNone/>
              <a:defRPr>
                <a:solidFill>
                  <a:schemeClr val="tx1">
                    <a:tint val="75000"/>
                  </a:schemeClr>
                </a:solidFill>
              </a:defRPr>
            </a:lvl6pPr>
            <a:lvl7pPr marL="2057297" indent="0" algn="ctr">
              <a:buNone/>
              <a:defRPr>
                <a:solidFill>
                  <a:schemeClr val="tx1">
                    <a:tint val="75000"/>
                  </a:schemeClr>
                </a:solidFill>
              </a:defRPr>
            </a:lvl7pPr>
            <a:lvl8pPr marL="2400180" indent="0" algn="ctr">
              <a:buNone/>
              <a:defRPr>
                <a:solidFill>
                  <a:schemeClr val="tx1">
                    <a:tint val="75000"/>
                  </a:schemeClr>
                </a:solidFill>
              </a:defRPr>
            </a:lvl8pPr>
            <a:lvl9pPr marL="2743064" indent="0" algn="ctr">
              <a:buNone/>
              <a:defRPr>
                <a:solidFill>
                  <a:schemeClr val="tx1">
                    <a:tint val="75000"/>
                  </a:schemeClr>
                </a:solidFill>
              </a:defRPr>
            </a:lvl9pPr>
          </a:lstStyle>
          <a:p>
            <a:r>
              <a:rPr lang="en-US"/>
              <a:t>Click to edit Master subtitle style</a:t>
            </a:r>
          </a:p>
        </p:txBody>
      </p:sp>
      <p:sp>
        <p:nvSpPr>
          <p:cNvPr id="11" name="Espace réservé du titre 1"/>
          <p:cNvSpPr>
            <a:spLocks noGrp="1"/>
          </p:cNvSpPr>
          <p:nvPr>
            <p:ph type="title"/>
          </p:nvPr>
        </p:nvSpPr>
        <p:spPr>
          <a:xfrm>
            <a:off x="1630387" y="304508"/>
            <a:ext cx="7056413" cy="585216"/>
          </a:xfrm>
          <a:prstGeom prst="rect">
            <a:avLst/>
          </a:prstGeom>
        </p:spPr>
        <p:txBody>
          <a:bodyPr vert="horz" lIns="91440" tIns="45720" rIns="91440" bIns="45720" rtlCol="0" anchor="ctr">
            <a:noAutofit/>
          </a:bodyPr>
          <a:lstStyle>
            <a:lvl1pPr algn="r">
              <a:defRPr sz="2800" cap="small" baseline="0">
                <a:solidFill>
                  <a:schemeClr val="bg1"/>
                </a:solidFill>
              </a:defRPr>
            </a:lvl1pPr>
          </a:lstStyle>
          <a:p>
            <a:r>
              <a:rPr lang="en-US"/>
              <a:t>Click to edit Master title style</a:t>
            </a:r>
            <a:endParaRPr lang="en-US" dirty="0"/>
          </a:p>
        </p:txBody>
      </p:sp>
      <p:pic>
        <p:nvPicPr>
          <p:cNvPr id="21" name="Picture 20"/>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0" b="19391"/>
          <a:stretch/>
        </p:blipFill>
        <p:spPr>
          <a:xfrm>
            <a:off x="8048512" y="5774480"/>
            <a:ext cx="1095488" cy="1083520"/>
          </a:xfrm>
          <a:prstGeom prst="rect">
            <a:avLst/>
          </a:prstGeom>
        </p:spPr>
      </p:pic>
      <p:grpSp>
        <p:nvGrpSpPr>
          <p:cNvPr id="23" name="Group 22"/>
          <p:cNvGrpSpPr/>
          <p:nvPr userDrawn="1"/>
        </p:nvGrpSpPr>
        <p:grpSpPr>
          <a:xfrm>
            <a:off x="328166" y="6237312"/>
            <a:ext cx="439241" cy="439240"/>
            <a:chOff x="186858" y="6096003"/>
            <a:chExt cx="580550" cy="580549"/>
          </a:xfrm>
          <a:solidFill>
            <a:schemeClr val="bg1">
              <a:lumMod val="75000"/>
              <a:alpha val="25000"/>
            </a:schemeClr>
          </a:solidFill>
        </p:grpSpPr>
        <p:sp>
          <p:nvSpPr>
            <p:cNvPr id="24" name="Rectangle 23"/>
            <p:cNvSpPr/>
            <p:nvPr userDrawn="1"/>
          </p:nvSpPr>
          <p:spPr>
            <a:xfrm>
              <a:off x="186859" y="6096003"/>
              <a:ext cx="580549" cy="5805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latin typeface="GeosansLight" panose="02000603020000020003"/>
              </a:endParaRPr>
            </a:p>
          </p:txBody>
        </p:sp>
        <p:sp>
          <p:nvSpPr>
            <p:cNvPr id="25" name="Rectangle 24"/>
            <p:cNvSpPr/>
            <p:nvPr userDrawn="1"/>
          </p:nvSpPr>
          <p:spPr>
            <a:xfrm>
              <a:off x="186858" y="6612049"/>
              <a:ext cx="580549" cy="645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26" name="Slide Number Placeholder 5"/>
          <p:cNvSpPr>
            <a:spLocks noGrp="1"/>
          </p:cNvSpPr>
          <p:nvPr>
            <p:ph type="sldNum" sz="quarter" idx="12"/>
          </p:nvPr>
        </p:nvSpPr>
        <p:spPr>
          <a:xfrm>
            <a:off x="328166" y="6237312"/>
            <a:ext cx="439241" cy="390437"/>
          </a:xfrm>
          <a:prstGeom prst="rect">
            <a:avLst/>
          </a:prstGeom>
        </p:spPr>
        <p:txBody>
          <a:bodyPr anchor="ctr"/>
          <a:lstStyle>
            <a:lvl1pPr algn="ctr">
              <a:defRPr sz="1200">
                <a:solidFill>
                  <a:schemeClr val="bg1"/>
                </a:solidFill>
              </a:defRPr>
            </a:lvl1pPr>
          </a:lstStyle>
          <a:p>
            <a:fld id="{F68327C5-B821-4FE9-A59A-A60D9EB59A9A}" type="slidenum">
              <a:rPr lang="en-US" smtClean="0"/>
              <a:pPr/>
              <a:t>‹#›</a:t>
            </a:fld>
            <a:endParaRPr lang="en-US" dirty="0"/>
          </a:p>
        </p:txBody>
      </p:sp>
      <p:grpSp>
        <p:nvGrpSpPr>
          <p:cNvPr id="4" name="Group 3"/>
          <p:cNvGrpSpPr/>
          <p:nvPr userDrawn="1"/>
        </p:nvGrpSpPr>
        <p:grpSpPr>
          <a:xfrm>
            <a:off x="179512" y="237075"/>
            <a:ext cx="1435522" cy="720080"/>
            <a:chOff x="179512" y="237075"/>
            <a:chExt cx="1435522" cy="720080"/>
          </a:xfrm>
        </p:grpSpPr>
        <p:pic>
          <p:nvPicPr>
            <p:cNvPr id="14" name="Picture 13"/>
            <p:cNvPicPr>
              <a:picLocks noChangeAspect="1"/>
            </p:cNvPicPr>
            <p:nvPr userDrawn="1"/>
          </p:nvPicPr>
          <p:blipFill>
            <a:blip r:embed="rId3"/>
            <a:stretch>
              <a:fillRect/>
            </a:stretch>
          </p:blipFill>
          <p:spPr>
            <a:xfrm>
              <a:off x="263407" y="421437"/>
              <a:ext cx="1258268" cy="347472"/>
            </a:xfrm>
            <a:prstGeom prst="rect">
              <a:avLst/>
            </a:prstGeom>
          </p:spPr>
        </p:pic>
        <p:sp>
          <p:nvSpPr>
            <p:cNvPr id="2" name="Rectangle 1"/>
            <p:cNvSpPr/>
            <p:nvPr userDrawn="1"/>
          </p:nvSpPr>
          <p:spPr>
            <a:xfrm>
              <a:off x="179512" y="237075"/>
              <a:ext cx="1435522" cy="720080"/>
            </a:xfrm>
            <a:prstGeom prst="rect">
              <a:avLst/>
            </a:prstGeom>
            <a:solidFill>
              <a:srgbClr val="222A35">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77590456"/>
      </p:ext>
    </p:extLst>
  </p:cSld>
  <p:clrMapOvr>
    <a:masterClrMapping/>
  </p:clrMapOvr>
  <p:extLst mod="1">
    <p:ext uri="{DCECCB84-F9BA-43D5-87BE-67443E8EF086}">
      <p15:sldGuideLst xmlns:p15="http://schemas.microsoft.com/office/powerpoint/2012/main">
        <p15:guide id="1" pos="3840">
          <p15:clr>
            <a:srgbClr val="FBAE40"/>
          </p15:clr>
        </p15:guide>
        <p15:guide id="2" pos="7287">
          <p15:clr>
            <a:srgbClr val="FBAE40"/>
          </p15:clr>
        </p15:guide>
        <p15:guide id="3" pos="393">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Left (dark)">
    <p:bg>
      <p:bgPr>
        <a:solidFill>
          <a:srgbClr val="222A35"/>
        </a:solidFill>
        <a:effectLst/>
      </p:bgPr>
    </p:bg>
    <p:spTree>
      <p:nvGrpSpPr>
        <p:cNvPr id="1" name=""/>
        <p:cNvGrpSpPr/>
        <p:nvPr/>
      </p:nvGrpSpPr>
      <p:grpSpPr>
        <a:xfrm>
          <a:off x="0" y="0"/>
          <a:ext cx="0" cy="0"/>
          <a:chOff x="0" y="0"/>
          <a:chExt cx="0" cy="0"/>
        </a:xfrm>
      </p:grpSpPr>
      <p:sp>
        <p:nvSpPr>
          <p:cNvPr id="10" name="Sous-titre 2"/>
          <p:cNvSpPr>
            <a:spLocks noGrp="1"/>
          </p:cNvSpPr>
          <p:nvPr>
            <p:ph type="subTitle" idx="1"/>
          </p:nvPr>
        </p:nvSpPr>
        <p:spPr>
          <a:xfrm>
            <a:off x="467914" y="908720"/>
            <a:ext cx="7056413" cy="369332"/>
          </a:xfrm>
        </p:spPr>
        <p:txBody>
          <a:bodyPr wrap="square" anchor="ctr">
            <a:spAutoFit/>
          </a:bodyPr>
          <a:lstStyle>
            <a:lvl1pPr marL="0" indent="0" algn="l">
              <a:buNone/>
              <a:defRPr sz="1800" cap="none" baseline="0">
                <a:solidFill>
                  <a:schemeClr val="accent1">
                    <a:lumMod val="60000"/>
                    <a:lumOff val="40000"/>
                  </a:schemeClr>
                </a:solidFill>
                <a:latin typeface="Open Sans" panose="020B0606030504020204" pitchFamily="34" charset="0"/>
                <a:ea typeface="Open Sans" panose="020B0606030504020204" pitchFamily="34" charset="0"/>
                <a:cs typeface="Open Sans" panose="020B0606030504020204" pitchFamily="34" charset="0"/>
              </a:defRPr>
            </a:lvl1pPr>
            <a:lvl2pPr marL="342884" indent="0" algn="ctr">
              <a:buNone/>
              <a:defRPr>
                <a:solidFill>
                  <a:schemeClr val="tx1">
                    <a:tint val="75000"/>
                  </a:schemeClr>
                </a:solidFill>
              </a:defRPr>
            </a:lvl2pPr>
            <a:lvl3pPr marL="685766" indent="0" algn="ctr">
              <a:buNone/>
              <a:defRPr>
                <a:solidFill>
                  <a:schemeClr val="tx1">
                    <a:tint val="75000"/>
                  </a:schemeClr>
                </a:solidFill>
              </a:defRPr>
            </a:lvl3pPr>
            <a:lvl4pPr marL="1028649" indent="0" algn="ctr">
              <a:buNone/>
              <a:defRPr>
                <a:solidFill>
                  <a:schemeClr val="tx1">
                    <a:tint val="75000"/>
                  </a:schemeClr>
                </a:solidFill>
              </a:defRPr>
            </a:lvl4pPr>
            <a:lvl5pPr marL="1371532" indent="0" algn="ctr">
              <a:buNone/>
              <a:defRPr>
                <a:solidFill>
                  <a:schemeClr val="tx1">
                    <a:tint val="75000"/>
                  </a:schemeClr>
                </a:solidFill>
              </a:defRPr>
            </a:lvl5pPr>
            <a:lvl6pPr marL="1714415" indent="0" algn="ctr">
              <a:buNone/>
              <a:defRPr>
                <a:solidFill>
                  <a:schemeClr val="tx1">
                    <a:tint val="75000"/>
                  </a:schemeClr>
                </a:solidFill>
              </a:defRPr>
            </a:lvl6pPr>
            <a:lvl7pPr marL="2057297" indent="0" algn="ctr">
              <a:buNone/>
              <a:defRPr>
                <a:solidFill>
                  <a:schemeClr val="tx1">
                    <a:tint val="75000"/>
                  </a:schemeClr>
                </a:solidFill>
              </a:defRPr>
            </a:lvl7pPr>
            <a:lvl8pPr marL="2400180" indent="0" algn="ctr">
              <a:buNone/>
              <a:defRPr>
                <a:solidFill>
                  <a:schemeClr val="tx1">
                    <a:tint val="75000"/>
                  </a:schemeClr>
                </a:solidFill>
              </a:defRPr>
            </a:lvl8pPr>
            <a:lvl9pPr marL="2743064" indent="0" algn="ctr">
              <a:buNone/>
              <a:defRPr>
                <a:solidFill>
                  <a:schemeClr val="tx1">
                    <a:tint val="75000"/>
                  </a:schemeClr>
                </a:solidFill>
              </a:defRPr>
            </a:lvl9pPr>
          </a:lstStyle>
          <a:p>
            <a:r>
              <a:rPr lang="en-US"/>
              <a:t>Click to edit Master subtitle style</a:t>
            </a:r>
          </a:p>
        </p:txBody>
      </p:sp>
      <p:sp>
        <p:nvSpPr>
          <p:cNvPr id="11" name="Espace réservé du titre 1"/>
          <p:cNvSpPr>
            <a:spLocks noGrp="1"/>
          </p:cNvSpPr>
          <p:nvPr>
            <p:ph type="title"/>
          </p:nvPr>
        </p:nvSpPr>
        <p:spPr>
          <a:xfrm>
            <a:off x="467914" y="304508"/>
            <a:ext cx="7056413" cy="585216"/>
          </a:xfrm>
          <a:prstGeom prst="rect">
            <a:avLst/>
          </a:prstGeom>
        </p:spPr>
        <p:txBody>
          <a:bodyPr vert="horz" lIns="91440" tIns="45720" rIns="91440" bIns="45720" rtlCol="0" anchor="ctr">
            <a:noAutofit/>
          </a:bodyPr>
          <a:lstStyle>
            <a:lvl1pPr algn="l">
              <a:defRPr sz="2800" cap="small" baseline="0">
                <a:solidFill>
                  <a:schemeClr val="bg1"/>
                </a:solidFill>
              </a:defRPr>
            </a:lvl1pPr>
          </a:lstStyle>
          <a:p>
            <a:r>
              <a:rPr lang="en-US"/>
              <a:t>Click to edit Master title style</a:t>
            </a:r>
            <a:endParaRPr lang="en-US" dirty="0"/>
          </a:p>
        </p:txBody>
      </p:sp>
      <p:pic>
        <p:nvPicPr>
          <p:cNvPr id="21" name="Picture 20"/>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0" b="19391"/>
          <a:stretch/>
        </p:blipFill>
        <p:spPr>
          <a:xfrm>
            <a:off x="8048512" y="5774480"/>
            <a:ext cx="1095488" cy="1083520"/>
          </a:xfrm>
          <a:prstGeom prst="rect">
            <a:avLst/>
          </a:prstGeom>
        </p:spPr>
      </p:pic>
      <p:grpSp>
        <p:nvGrpSpPr>
          <p:cNvPr id="23" name="Group 22"/>
          <p:cNvGrpSpPr/>
          <p:nvPr userDrawn="1"/>
        </p:nvGrpSpPr>
        <p:grpSpPr>
          <a:xfrm>
            <a:off x="328166" y="6237312"/>
            <a:ext cx="439241" cy="439240"/>
            <a:chOff x="186858" y="6096003"/>
            <a:chExt cx="580550" cy="580549"/>
          </a:xfrm>
          <a:solidFill>
            <a:schemeClr val="bg1">
              <a:lumMod val="75000"/>
              <a:alpha val="25000"/>
            </a:schemeClr>
          </a:solidFill>
        </p:grpSpPr>
        <p:sp>
          <p:nvSpPr>
            <p:cNvPr id="24" name="Rectangle 23"/>
            <p:cNvSpPr/>
            <p:nvPr userDrawn="1"/>
          </p:nvSpPr>
          <p:spPr>
            <a:xfrm>
              <a:off x="186859" y="6096003"/>
              <a:ext cx="580549" cy="5805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latin typeface="GeosansLight" panose="02000603020000020003"/>
              </a:endParaRPr>
            </a:p>
          </p:txBody>
        </p:sp>
        <p:sp>
          <p:nvSpPr>
            <p:cNvPr id="25" name="Rectangle 24"/>
            <p:cNvSpPr/>
            <p:nvPr userDrawn="1"/>
          </p:nvSpPr>
          <p:spPr>
            <a:xfrm>
              <a:off x="186858" y="6612049"/>
              <a:ext cx="580549" cy="645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26" name="Slide Number Placeholder 5"/>
          <p:cNvSpPr>
            <a:spLocks noGrp="1"/>
          </p:cNvSpPr>
          <p:nvPr>
            <p:ph type="sldNum" sz="quarter" idx="12"/>
          </p:nvPr>
        </p:nvSpPr>
        <p:spPr>
          <a:xfrm>
            <a:off x="328166" y="6237312"/>
            <a:ext cx="439241" cy="390437"/>
          </a:xfrm>
          <a:prstGeom prst="rect">
            <a:avLst/>
          </a:prstGeom>
        </p:spPr>
        <p:txBody>
          <a:bodyPr anchor="ctr"/>
          <a:lstStyle>
            <a:lvl1pPr algn="ctr">
              <a:defRPr sz="1200">
                <a:solidFill>
                  <a:schemeClr val="bg1"/>
                </a:solidFill>
              </a:defRPr>
            </a:lvl1pPr>
          </a:lstStyle>
          <a:p>
            <a:fld id="{F68327C5-B821-4FE9-A59A-A60D9EB59A9A}" type="slidenum">
              <a:rPr lang="en-US" smtClean="0"/>
              <a:pPr/>
              <a:t>‹#›</a:t>
            </a:fld>
            <a:endParaRPr lang="en-US" dirty="0"/>
          </a:p>
        </p:txBody>
      </p:sp>
      <p:grpSp>
        <p:nvGrpSpPr>
          <p:cNvPr id="16" name="Group 15"/>
          <p:cNvGrpSpPr/>
          <p:nvPr userDrawn="1"/>
        </p:nvGrpSpPr>
        <p:grpSpPr>
          <a:xfrm>
            <a:off x="7584449" y="237075"/>
            <a:ext cx="1435522" cy="720080"/>
            <a:chOff x="179512" y="237075"/>
            <a:chExt cx="1435522" cy="720080"/>
          </a:xfrm>
        </p:grpSpPr>
        <p:pic>
          <p:nvPicPr>
            <p:cNvPr id="17" name="Picture 16"/>
            <p:cNvPicPr>
              <a:picLocks noChangeAspect="1"/>
            </p:cNvPicPr>
            <p:nvPr userDrawn="1"/>
          </p:nvPicPr>
          <p:blipFill>
            <a:blip r:embed="rId3"/>
            <a:stretch>
              <a:fillRect/>
            </a:stretch>
          </p:blipFill>
          <p:spPr>
            <a:xfrm>
              <a:off x="263407" y="421437"/>
              <a:ext cx="1258268" cy="347472"/>
            </a:xfrm>
            <a:prstGeom prst="rect">
              <a:avLst/>
            </a:prstGeom>
          </p:spPr>
        </p:pic>
        <p:sp>
          <p:nvSpPr>
            <p:cNvPr id="18" name="Rectangle 17"/>
            <p:cNvSpPr/>
            <p:nvPr userDrawn="1"/>
          </p:nvSpPr>
          <p:spPr>
            <a:xfrm>
              <a:off x="179512" y="237075"/>
              <a:ext cx="1435522" cy="720080"/>
            </a:xfrm>
            <a:prstGeom prst="rect">
              <a:avLst/>
            </a:prstGeom>
            <a:solidFill>
              <a:srgbClr val="222A35">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06832280"/>
      </p:ext>
    </p:extLst>
  </p:cSld>
  <p:clrMapOvr>
    <a:masterClrMapping/>
  </p:clrMapOvr>
  <p:extLst mod="1">
    <p:ext uri="{DCECCB84-F9BA-43D5-87BE-67443E8EF086}">
      <p15:sldGuideLst xmlns:p15="http://schemas.microsoft.com/office/powerpoint/2012/main">
        <p15:guide id="1" pos="3840">
          <p15:clr>
            <a:srgbClr val="FBAE40"/>
          </p15:clr>
        </p15:guide>
        <p15:guide id="2" pos="7287">
          <p15:clr>
            <a:srgbClr val="FBAE40"/>
          </p15:clr>
        </p15:guide>
        <p15:guide id="3" pos="393">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 Left (dark)">
    <p:bg>
      <p:bgPr>
        <a:solidFill>
          <a:schemeClr val="tx1">
            <a:lumMod val="75000"/>
          </a:schemeClr>
        </a:solidFill>
        <a:effectLst/>
      </p:bgPr>
    </p:bg>
    <p:spTree>
      <p:nvGrpSpPr>
        <p:cNvPr id="1" name=""/>
        <p:cNvGrpSpPr/>
        <p:nvPr/>
      </p:nvGrpSpPr>
      <p:grpSpPr>
        <a:xfrm>
          <a:off x="0" y="0"/>
          <a:ext cx="0" cy="0"/>
          <a:chOff x="0" y="0"/>
          <a:chExt cx="0" cy="0"/>
        </a:xfrm>
      </p:grpSpPr>
      <p:sp>
        <p:nvSpPr>
          <p:cNvPr id="10" name="Sous-titre 2"/>
          <p:cNvSpPr>
            <a:spLocks noGrp="1"/>
          </p:cNvSpPr>
          <p:nvPr>
            <p:ph type="subTitle" idx="1"/>
          </p:nvPr>
        </p:nvSpPr>
        <p:spPr>
          <a:xfrm>
            <a:off x="467914" y="862554"/>
            <a:ext cx="7056413" cy="461665"/>
          </a:xfrm>
        </p:spPr>
        <p:txBody>
          <a:bodyPr vert="horz" wrap="square" lIns="91440" tIns="45720" rIns="91440" bIns="45720" rtlCol="0" anchor="ctr">
            <a:spAutoFit/>
          </a:bodyPr>
          <a:lstStyle>
            <a:lvl1pPr>
              <a:defRPr lang="en-US" sz="2400" cap="none" baseline="0">
                <a:solidFill>
                  <a:schemeClr val="accent1">
                    <a:lumMod val="60000"/>
                    <a:lumOff val="4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lvl="0" indent="0">
              <a:buNone/>
            </a:pPr>
            <a:r>
              <a:rPr lang="en-US"/>
              <a:t>Click to edit Master subtitle style</a:t>
            </a:r>
          </a:p>
        </p:txBody>
      </p:sp>
      <p:sp>
        <p:nvSpPr>
          <p:cNvPr id="11" name="Espace réservé du titre 1"/>
          <p:cNvSpPr>
            <a:spLocks noGrp="1"/>
          </p:cNvSpPr>
          <p:nvPr>
            <p:ph type="title"/>
          </p:nvPr>
        </p:nvSpPr>
        <p:spPr>
          <a:xfrm>
            <a:off x="467914" y="304508"/>
            <a:ext cx="7056413" cy="585216"/>
          </a:xfrm>
          <a:prstGeom prst="rect">
            <a:avLst/>
          </a:prstGeom>
        </p:spPr>
        <p:txBody>
          <a:bodyPr vert="horz" lIns="91440" tIns="45720" rIns="91440" bIns="45720" rtlCol="0" anchor="ctr">
            <a:noAutofit/>
          </a:bodyPr>
          <a:lstStyle>
            <a:lvl1pPr>
              <a:defRPr lang="en-US" dirty="0">
                <a:solidFill>
                  <a:schemeClr val="bg1"/>
                </a:solidFill>
              </a:defRPr>
            </a:lvl1pPr>
          </a:lstStyle>
          <a:p>
            <a:pPr lvl="0" algn="l"/>
            <a:r>
              <a:rPr lang="en-US"/>
              <a:t>Click to edit Master title style</a:t>
            </a:r>
            <a:endParaRPr lang="en-US" dirty="0"/>
          </a:p>
        </p:txBody>
      </p:sp>
      <p:pic>
        <p:nvPicPr>
          <p:cNvPr id="21" name="Picture 20"/>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0" b="19391"/>
          <a:stretch/>
        </p:blipFill>
        <p:spPr>
          <a:xfrm>
            <a:off x="8048512" y="5774480"/>
            <a:ext cx="1095488" cy="1083520"/>
          </a:xfrm>
          <a:prstGeom prst="rect">
            <a:avLst/>
          </a:prstGeom>
        </p:spPr>
      </p:pic>
      <p:grpSp>
        <p:nvGrpSpPr>
          <p:cNvPr id="23" name="Group 22"/>
          <p:cNvGrpSpPr/>
          <p:nvPr userDrawn="1"/>
        </p:nvGrpSpPr>
        <p:grpSpPr>
          <a:xfrm>
            <a:off x="328166" y="6237312"/>
            <a:ext cx="439241" cy="439240"/>
            <a:chOff x="186858" y="6096003"/>
            <a:chExt cx="580550" cy="580549"/>
          </a:xfrm>
          <a:solidFill>
            <a:schemeClr val="bg1">
              <a:lumMod val="75000"/>
              <a:alpha val="25000"/>
            </a:schemeClr>
          </a:solidFill>
        </p:grpSpPr>
        <p:sp>
          <p:nvSpPr>
            <p:cNvPr id="24" name="Rectangle 23"/>
            <p:cNvSpPr/>
            <p:nvPr userDrawn="1"/>
          </p:nvSpPr>
          <p:spPr>
            <a:xfrm>
              <a:off x="186859" y="6096003"/>
              <a:ext cx="580549" cy="5805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latin typeface="GeosansLight" panose="02000603020000020003"/>
              </a:endParaRPr>
            </a:p>
          </p:txBody>
        </p:sp>
        <p:sp>
          <p:nvSpPr>
            <p:cNvPr id="25" name="Rectangle 24"/>
            <p:cNvSpPr/>
            <p:nvPr userDrawn="1"/>
          </p:nvSpPr>
          <p:spPr>
            <a:xfrm>
              <a:off x="186858" y="6612049"/>
              <a:ext cx="580549" cy="645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26" name="Slide Number Placeholder 5"/>
          <p:cNvSpPr>
            <a:spLocks noGrp="1"/>
          </p:cNvSpPr>
          <p:nvPr>
            <p:ph type="sldNum" sz="quarter" idx="12"/>
          </p:nvPr>
        </p:nvSpPr>
        <p:spPr>
          <a:xfrm>
            <a:off x="328166" y="6237312"/>
            <a:ext cx="439241" cy="390437"/>
          </a:xfrm>
          <a:prstGeom prst="rect">
            <a:avLst/>
          </a:prstGeom>
        </p:spPr>
        <p:txBody>
          <a:bodyPr anchor="ctr"/>
          <a:lstStyle>
            <a:lvl1pPr algn="ctr">
              <a:defRPr sz="1200">
                <a:solidFill>
                  <a:schemeClr val="bg1"/>
                </a:solidFill>
              </a:defRPr>
            </a:lvl1pPr>
          </a:lstStyle>
          <a:p>
            <a:fld id="{F68327C5-B821-4FE9-A59A-A60D9EB59A9A}" type="slidenum">
              <a:rPr lang="en-US" smtClean="0"/>
              <a:pPr/>
              <a:t>‹#›</a:t>
            </a:fld>
            <a:endParaRPr lang="en-US" dirty="0"/>
          </a:p>
        </p:txBody>
      </p:sp>
      <p:grpSp>
        <p:nvGrpSpPr>
          <p:cNvPr id="16" name="Group 15"/>
          <p:cNvGrpSpPr/>
          <p:nvPr userDrawn="1"/>
        </p:nvGrpSpPr>
        <p:grpSpPr>
          <a:xfrm>
            <a:off x="7584449" y="237075"/>
            <a:ext cx="1435522" cy="720080"/>
            <a:chOff x="179512" y="237075"/>
            <a:chExt cx="1435522" cy="720080"/>
          </a:xfrm>
        </p:grpSpPr>
        <p:pic>
          <p:nvPicPr>
            <p:cNvPr id="17" name="Picture 16"/>
            <p:cNvPicPr>
              <a:picLocks noChangeAspect="1"/>
            </p:cNvPicPr>
            <p:nvPr userDrawn="1"/>
          </p:nvPicPr>
          <p:blipFill>
            <a:blip r:embed="rId3"/>
            <a:stretch>
              <a:fillRect/>
            </a:stretch>
          </p:blipFill>
          <p:spPr>
            <a:xfrm>
              <a:off x="263407" y="421437"/>
              <a:ext cx="1258268" cy="347472"/>
            </a:xfrm>
            <a:prstGeom prst="rect">
              <a:avLst/>
            </a:prstGeom>
          </p:spPr>
        </p:pic>
        <p:sp>
          <p:nvSpPr>
            <p:cNvPr id="18" name="Rectangle 17"/>
            <p:cNvSpPr/>
            <p:nvPr userDrawn="1"/>
          </p:nvSpPr>
          <p:spPr>
            <a:xfrm>
              <a:off x="179512" y="237075"/>
              <a:ext cx="1435522" cy="720080"/>
            </a:xfrm>
            <a:prstGeom prst="rect">
              <a:avLst/>
            </a:prstGeom>
            <a:solidFill>
              <a:schemeClr val="tx1">
                <a:lumMod val="75000"/>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90562544"/>
      </p:ext>
    </p:extLst>
  </p:cSld>
  <p:clrMapOvr>
    <a:masterClrMapping/>
  </p:clrMapOvr>
  <p:extLst mod="1">
    <p:ext uri="{DCECCB84-F9BA-43D5-87BE-67443E8EF086}">
      <p15:sldGuideLst xmlns:p15="http://schemas.microsoft.com/office/powerpoint/2012/main">
        <p15:guide id="1" pos="3840">
          <p15:clr>
            <a:srgbClr val="FBAE40"/>
          </p15:clr>
        </p15:guide>
        <p15:guide id="2" pos="7287">
          <p15:clr>
            <a:srgbClr val="FBAE40"/>
          </p15:clr>
        </p15:guide>
        <p15:guide id="3" pos="393">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0" b="19391"/>
          <a:stretch/>
        </p:blipFill>
        <p:spPr>
          <a:xfrm>
            <a:off x="8048512" y="5774480"/>
            <a:ext cx="1095488" cy="1083520"/>
          </a:xfrm>
          <a:prstGeom prst="rect">
            <a:avLst/>
          </a:prstGeom>
        </p:spPr>
      </p:pic>
    </p:spTree>
    <p:extLst>
      <p:ext uri="{BB962C8B-B14F-4D97-AF65-F5344CB8AC3E}">
        <p14:creationId xmlns:p14="http://schemas.microsoft.com/office/powerpoint/2010/main" val="650936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ark">
    <p:bg>
      <p:bgPr>
        <a:solidFill>
          <a:srgbClr val="222A3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0" b="19391"/>
          <a:stretch/>
        </p:blipFill>
        <p:spPr>
          <a:xfrm>
            <a:off x="8048512" y="5774480"/>
            <a:ext cx="1095488" cy="1083520"/>
          </a:xfrm>
          <a:prstGeom prst="rect">
            <a:avLst/>
          </a:prstGeom>
        </p:spPr>
      </p:pic>
    </p:spTree>
    <p:extLst>
      <p:ext uri="{BB962C8B-B14F-4D97-AF65-F5344CB8AC3E}">
        <p14:creationId xmlns:p14="http://schemas.microsoft.com/office/powerpoint/2010/main" val="1600531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Transition">
    <p:bg>
      <p:bgPr>
        <a:solidFill>
          <a:srgbClr val="222A35"/>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cap="all" baseline="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2800">
                <a:solidFill>
                  <a:schemeClr val="accent1">
                    <a:lumMod val="60000"/>
                    <a:lumOff val="40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7" name="Rectangle 6"/>
          <p:cNvSpPr/>
          <p:nvPr userDrawn="1"/>
        </p:nvSpPr>
        <p:spPr>
          <a:xfrm>
            <a:off x="0" y="6021288"/>
            <a:ext cx="9144000" cy="8367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pic>
        <p:nvPicPr>
          <p:cNvPr id="9" name="Picture 8"/>
          <p:cNvPicPr>
            <a:picLocks noChangeAspect="1"/>
          </p:cNvPicPr>
          <p:nvPr userDrawn="1"/>
        </p:nvPicPr>
        <p:blipFill>
          <a:blip r:embed="rId2"/>
          <a:stretch>
            <a:fillRect/>
          </a:stretch>
        </p:blipFill>
        <p:spPr>
          <a:xfrm>
            <a:off x="7243399" y="6216529"/>
            <a:ext cx="1627773" cy="451143"/>
          </a:xfrm>
          <a:prstGeom prst="rect">
            <a:avLst/>
          </a:prstGeom>
        </p:spPr>
      </p:pic>
      <p:pic>
        <p:nvPicPr>
          <p:cNvPr id="6" name="Picture 5"/>
          <p:cNvPicPr>
            <a:picLocks noChangeAspect="1"/>
          </p:cNvPicPr>
          <p:nvPr userDrawn="1"/>
        </p:nvPicPr>
        <p:blipFill rotWithShape="1">
          <a:blip r:embed="rId3" cstate="print">
            <a:extLst>
              <a:ext uri="{28A0092B-C50C-407E-A947-70E740481C1C}">
                <a14:useLocalDpi xmlns:a14="http://schemas.microsoft.com/office/drawing/2010/main" val="0"/>
              </a:ext>
            </a:extLst>
          </a:blip>
          <a:srcRect r="18500" b="19391"/>
          <a:stretch/>
        </p:blipFill>
        <p:spPr>
          <a:xfrm>
            <a:off x="8048512" y="4937768"/>
            <a:ext cx="1095488" cy="1083520"/>
          </a:xfrm>
          <a:prstGeom prst="rect">
            <a:avLst/>
          </a:prstGeom>
        </p:spPr>
      </p:pic>
      <p:grpSp>
        <p:nvGrpSpPr>
          <p:cNvPr id="8" name="Group 7"/>
          <p:cNvGrpSpPr/>
          <p:nvPr userDrawn="1"/>
        </p:nvGrpSpPr>
        <p:grpSpPr>
          <a:xfrm>
            <a:off x="5772419" y="6336792"/>
            <a:ext cx="1470980" cy="307777"/>
            <a:chOff x="8616280" y="6285754"/>
            <a:chExt cx="1470980" cy="307777"/>
          </a:xfrm>
        </p:grpSpPr>
        <p:sp>
          <p:nvSpPr>
            <p:cNvPr id="10" name="TextBox 9"/>
            <p:cNvSpPr txBox="1"/>
            <p:nvPr userDrawn="1"/>
          </p:nvSpPr>
          <p:spPr>
            <a:xfrm>
              <a:off x="8616280" y="6285754"/>
              <a:ext cx="1470980" cy="307777"/>
            </a:xfrm>
            <a:prstGeom prst="rect">
              <a:avLst/>
            </a:prstGeom>
            <a:noFill/>
          </p:spPr>
          <p:txBody>
            <a:bodyPr wrap="none" rtlCol="0">
              <a:spAutoFit/>
            </a:bodyPr>
            <a:lstStyle/>
            <a:p>
              <a:r>
                <a:rPr lang="en-US" sz="1400">
                  <a:solidFill>
                    <a:schemeClr val="tx1"/>
                  </a:solidFill>
                </a:rPr>
                <a:t>Made with       by </a:t>
              </a:r>
            </a:p>
          </p:txBody>
        </p:sp>
        <p:sp>
          <p:nvSpPr>
            <p:cNvPr id="11" name="Freeform 290"/>
            <p:cNvSpPr/>
            <p:nvPr userDrawn="1"/>
          </p:nvSpPr>
          <p:spPr>
            <a:xfrm>
              <a:off x="9544347" y="6374509"/>
              <a:ext cx="152053" cy="130265"/>
            </a:xfrm>
            <a:custGeom>
              <a:avLst/>
              <a:gdLst/>
              <a:ahLst/>
              <a:cxnLst/>
              <a:rect l="l" t="t" r="r" b="b"/>
              <a:pathLst>
                <a:path w="504825" h="432707">
                  <a:moveTo>
                    <a:pt x="134658" y="0"/>
                  </a:moveTo>
                  <a:cubicBezTo>
                    <a:pt x="146301" y="0"/>
                    <a:pt x="158180" y="2019"/>
                    <a:pt x="170294" y="6057"/>
                  </a:cubicBezTo>
                  <a:cubicBezTo>
                    <a:pt x="182407" y="10095"/>
                    <a:pt x="193676" y="15541"/>
                    <a:pt x="204099" y="22396"/>
                  </a:cubicBezTo>
                  <a:cubicBezTo>
                    <a:pt x="214522" y="29251"/>
                    <a:pt x="223490" y="35683"/>
                    <a:pt x="231002" y="41693"/>
                  </a:cubicBezTo>
                  <a:cubicBezTo>
                    <a:pt x="238514" y="47703"/>
                    <a:pt x="245652" y="54088"/>
                    <a:pt x="252412" y="60849"/>
                  </a:cubicBezTo>
                  <a:cubicBezTo>
                    <a:pt x="259174" y="54088"/>
                    <a:pt x="266310" y="47703"/>
                    <a:pt x="273823" y="41693"/>
                  </a:cubicBezTo>
                  <a:cubicBezTo>
                    <a:pt x="281334" y="35683"/>
                    <a:pt x="290303" y="29251"/>
                    <a:pt x="300726" y="22396"/>
                  </a:cubicBezTo>
                  <a:cubicBezTo>
                    <a:pt x="311149" y="15541"/>
                    <a:pt x="322417" y="10095"/>
                    <a:pt x="334531" y="6057"/>
                  </a:cubicBezTo>
                  <a:cubicBezTo>
                    <a:pt x="346645" y="2019"/>
                    <a:pt x="358524" y="0"/>
                    <a:pt x="370167" y="0"/>
                  </a:cubicBezTo>
                  <a:cubicBezTo>
                    <a:pt x="412236" y="0"/>
                    <a:pt x="445197" y="11644"/>
                    <a:pt x="469048" y="34932"/>
                  </a:cubicBezTo>
                  <a:cubicBezTo>
                    <a:pt x="492899" y="58220"/>
                    <a:pt x="504825" y="90523"/>
                    <a:pt x="504825" y="131840"/>
                  </a:cubicBezTo>
                  <a:cubicBezTo>
                    <a:pt x="504825" y="173346"/>
                    <a:pt x="483321" y="215602"/>
                    <a:pt x="440313" y="258610"/>
                  </a:cubicBezTo>
                  <a:lnTo>
                    <a:pt x="264807" y="427636"/>
                  </a:lnTo>
                  <a:cubicBezTo>
                    <a:pt x="261427" y="431017"/>
                    <a:pt x="257295" y="432707"/>
                    <a:pt x="252412" y="432707"/>
                  </a:cubicBezTo>
                  <a:cubicBezTo>
                    <a:pt x="247529" y="432707"/>
                    <a:pt x="243398" y="431017"/>
                    <a:pt x="240018" y="427636"/>
                  </a:cubicBezTo>
                  <a:lnTo>
                    <a:pt x="64230" y="258047"/>
                  </a:lnTo>
                  <a:cubicBezTo>
                    <a:pt x="62351" y="256544"/>
                    <a:pt x="59770" y="254103"/>
                    <a:pt x="56482" y="250722"/>
                  </a:cubicBezTo>
                  <a:cubicBezTo>
                    <a:pt x="53196" y="247342"/>
                    <a:pt x="47984" y="241191"/>
                    <a:pt x="40848" y="232270"/>
                  </a:cubicBezTo>
                  <a:cubicBezTo>
                    <a:pt x="33712" y="223349"/>
                    <a:pt x="27326" y="214194"/>
                    <a:pt x="21692" y="204803"/>
                  </a:cubicBezTo>
                  <a:cubicBezTo>
                    <a:pt x="16057" y="195413"/>
                    <a:pt x="11035" y="184051"/>
                    <a:pt x="6620" y="170717"/>
                  </a:cubicBezTo>
                  <a:cubicBezTo>
                    <a:pt x="2207" y="157382"/>
                    <a:pt x="0" y="144423"/>
                    <a:pt x="0" y="131840"/>
                  </a:cubicBezTo>
                  <a:cubicBezTo>
                    <a:pt x="0" y="90523"/>
                    <a:pt x="11926" y="58220"/>
                    <a:pt x="35777" y="34932"/>
                  </a:cubicBezTo>
                  <a:cubicBezTo>
                    <a:pt x="59629" y="11644"/>
                    <a:pt x="92588" y="0"/>
                    <a:pt x="134658"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3697102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Cover">
    <p:bg>
      <p:bgPr>
        <a:solidFill>
          <a:srgbClr val="222A35"/>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59532" y="782026"/>
            <a:ext cx="8424936" cy="784830"/>
          </a:xfrm>
        </p:spPr>
        <p:txBody>
          <a:bodyPr wrap="square" anchor="ctr">
            <a:spAutoFit/>
          </a:bodyPr>
          <a:lstStyle>
            <a:lvl1pPr algn="ctr">
              <a:defRPr sz="4500">
                <a:solidFill>
                  <a:schemeClr val="bg1"/>
                </a:solidFill>
              </a:defRPr>
            </a:lvl1pPr>
          </a:lstStyle>
          <a:p>
            <a:r>
              <a:rPr lang="en-US" dirty="0"/>
              <a:t>Click to edit Master title style</a:t>
            </a:r>
          </a:p>
        </p:txBody>
      </p:sp>
      <p:sp>
        <p:nvSpPr>
          <p:cNvPr id="7" name="Rectangle 6"/>
          <p:cNvSpPr/>
          <p:nvPr userDrawn="1"/>
        </p:nvSpPr>
        <p:spPr>
          <a:xfrm>
            <a:off x="0" y="6021288"/>
            <a:ext cx="9144000" cy="8367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1520" y="2348880"/>
            <a:ext cx="4901695" cy="4051250"/>
          </a:xfrm>
          <a:prstGeom prst="rect">
            <a:avLst/>
          </a:prstGeom>
          <a:effectLst>
            <a:reflection blurRad="6350" stA="52000" endA="300" endPos="35000" dir="5400000" sy="-100000" algn="bl" rotWithShape="0"/>
          </a:effectLst>
        </p:spPr>
      </p:pic>
      <p:sp>
        <p:nvSpPr>
          <p:cNvPr id="13" name="Picture Placeholder 8"/>
          <p:cNvSpPr>
            <a:spLocks noGrp="1"/>
          </p:cNvSpPr>
          <p:nvPr>
            <p:ph type="pic" sz="quarter" idx="10"/>
          </p:nvPr>
        </p:nvSpPr>
        <p:spPr>
          <a:xfrm>
            <a:off x="530650" y="2564904"/>
            <a:ext cx="4343435" cy="2449935"/>
          </a:xfrm>
        </p:spPr>
        <p:txBody>
          <a:bodyPr/>
          <a:lstStyle>
            <a:lvl1pPr>
              <a:defRPr>
                <a:solidFill>
                  <a:schemeClr val="bg1"/>
                </a:solidFill>
              </a:defRPr>
            </a:lvl1pPr>
          </a:lstStyle>
          <a:p>
            <a:endParaRPr lang="en-US"/>
          </a:p>
        </p:txBody>
      </p:sp>
      <p:pic>
        <p:nvPicPr>
          <p:cNvPr id="16" name="Picture 15"/>
          <p:cNvPicPr>
            <a:picLocks noChangeAspect="1"/>
          </p:cNvPicPr>
          <p:nvPr userDrawn="1"/>
        </p:nvPicPr>
        <p:blipFill>
          <a:blip r:embed="rId3"/>
          <a:stretch>
            <a:fillRect/>
          </a:stretch>
        </p:blipFill>
        <p:spPr>
          <a:xfrm>
            <a:off x="7243399" y="6216529"/>
            <a:ext cx="1627773" cy="451143"/>
          </a:xfrm>
          <a:prstGeom prst="rect">
            <a:avLst/>
          </a:prstGeom>
        </p:spPr>
      </p:pic>
      <p:pic>
        <p:nvPicPr>
          <p:cNvPr id="8" name="Picture 7"/>
          <p:cNvPicPr>
            <a:picLocks noChangeAspect="1"/>
          </p:cNvPicPr>
          <p:nvPr userDrawn="1"/>
        </p:nvPicPr>
        <p:blipFill rotWithShape="1">
          <a:blip r:embed="rId4" cstate="print">
            <a:extLst>
              <a:ext uri="{28A0092B-C50C-407E-A947-70E740481C1C}">
                <a14:useLocalDpi xmlns:a14="http://schemas.microsoft.com/office/drawing/2010/main" val="0"/>
              </a:ext>
            </a:extLst>
          </a:blip>
          <a:srcRect r="18500" b="19391"/>
          <a:stretch/>
        </p:blipFill>
        <p:spPr>
          <a:xfrm>
            <a:off x="8048512" y="4937768"/>
            <a:ext cx="1095488" cy="1083520"/>
          </a:xfrm>
          <a:prstGeom prst="rect">
            <a:avLst/>
          </a:prstGeom>
        </p:spPr>
      </p:pic>
    </p:spTree>
    <p:extLst>
      <p:ext uri="{BB962C8B-B14F-4D97-AF65-F5344CB8AC3E}">
        <p14:creationId xmlns:p14="http://schemas.microsoft.com/office/powerpoint/2010/main" val="2089637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146304"/>
            <a:ext cx="8229600" cy="617612"/>
          </a:xfrm>
          <a:prstGeom prst="rect">
            <a:avLst/>
          </a:prstGeom>
        </p:spPr>
        <p:txBody>
          <a:bodyPr vert="horz" lIns="91440" tIns="45720" rIns="91440" bIns="45720" rtlCol="0" anchor="ctr">
            <a:noAutofit/>
          </a:bodyPr>
          <a:lstStyle/>
          <a:p>
            <a:pPr lvl="0"/>
            <a:r>
              <a:rPr lang="en-US"/>
              <a:t>Click to edit Master title style</a:t>
            </a:r>
            <a:endParaRPr lang="en-US" dirty="0"/>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Rectangle 14"/>
          <p:cNvSpPr/>
          <p:nvPr/>
        </p:nvSpPr>
        <p:spPr>
          <a:xfrm rot="5400000">
            <a:off x="8473620" y="5799923"/>
            <a:ext cx="1839158" cy="276999"/>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prstClr val="black"/>
                </a:solidFill>
              </a:rPr>
              <a:t>© Copyright Showeet.com</a:t>
            </a:r>
          </a:p>
        </p:txBody>
      </p:sp>
    </p:spTree>
    <p:extLst>
      <p:ext uri="{BB962C8B-B14F-4D97-AF65-F5344CB8AC3E}">
        <p14:creationId xmlns:p14="http://schemas.microsoft.com/office/powerpoint/2010/main" val="3974763103"/>
      </p:ext>
    </p:extLst>
  </p:cSld>
  <p:clrMap bg1="lt1" tx1="dk1" bg2="lt2" tx2="dk2" accent1="accent1" accent2="accent2" accent3="accent3" accent4="accent4" accent5="accent5" accent6="accent6" hlink="hlink" folHlink="folHlink"/>
  <p:sldLayoutIdLst>
    <p:sldLayoutId id="2147483769" r:id="rId1"/>
    <p:sldLayoutId id="2147483763" r:id="rId2"/>
    <p:sldLayoutId id="2147483770" r:id="rId3"/>
    <p:sldLayoutId id="2147483771" r:id="rId4"/>
    <p:sldLayoutId id="2147483775" r:id="rId5"/>
    <p:sldLayoutId id="2147483740" r:id="rId6"/>
    <p:sldLayoutId id="2147483768" r:id="rId7"/>
    <p:sldLayoutId id="2147483773" r:id="rId8"/>
    <p:sldLayoutId id="2147483743" r:id="rId9"/>
  </p:sldLayoutIdLst>
  <p:hf hdr="0" ftr="0" dt="0"/>
  <p:txStyles>
    <p:titleStyle>
      <a:lvl1pPr algn="r" defTabSz="914400" rtl="0" eaLnBrk="1" latinLnBrk="0" hangingPunct="1">
        <a:spcBef>
          <a:spcPct val="0"/>
        </a:spcBef>
        <a:buNone/>
        <a:defRPr lang="en-US" sz="3200" b="1" kern="1200" cap="all" normalizeH="0" baseline="0" dirty="0">
          <a:solidFill>
            <a:srgbClr val="2F3A46"/>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lumMod val="7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lumMod val="7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lumMod val="7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lumMod val="7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1E2631"/>
        </a:solidFill>
        <a:effectLst/>
      </p:bgPr>
    </p:bg>
    <p:spTree>
      <p:nvGrpSpPr>
        <p:cNvPr id="1" name=""/>
        <p:cNvGrpSpPr/>
        <p:nvPr/>
      </p:nvGrpSpPr>
      <p:grpSpPr>
        <a:xfrm>
          <a:off x="0" y="0"/>
          <a:ext cx="0" cy="0"/>
          <a:chOff x="0" y="0"/>
          <a:chExt cx="0" cy="0"/>
        </a:xfrm>
      </p:grpSpPr>
      <p:sp>
        <p:nvSpPr>
          <p:cNvPr id="5" name="Rectangle 4"/>
          <p:cNvSpPr/>
          <p:nvPr userDrawn="1"/>
        </p:nvSpPr>
        <p:spPr>
          <a:xfrm>
            <a:off x="1639461" y="2574491"/>
            <a:ext cx="5865080" cy="2585323"/>
          </a:xfrm>
          <a:prstGeom prst="rect">
            <a:avLst/>
          </a:prstGeom>
        </p:spPr>
        <p:txBody>
          <a:bodyPr wrap="square" anchor="ctr">
            <a:spAutoFit/>
          </a:bodyPr>
          <a:lstStyle/>
          <a:p>
            <a:pPr algn="ctr" defTabSz="685766"/>
            <a:r>
              <a:rPr lang="en-US" sz="4050" dirty="0">
                <a:solidFill>
                  <a:schemeClr val="bg1"/>
                </a:solidFill>
                <a:latin typeface="Calibri Light" panose="020F0302020204030204" pitchFamily="34" charset="0"/>
              </a:rPr>
              <a:t>Free </a:t>
            </a:r>
            <a:r>
              <a:rPr lang="en-US" sz="4050">
                <a:solidFill>
                  <a:schemeClr val="bg1"/>
                </a:solidFill>
                <a:latin typeface="Calibri Light" panose="020F0302020204030204" pitchFamily="34" charset="0"/>
              </a:rPr>
              <a:t>creative templates</a:t>
            </a:r>
            <a:r>
              <a:rPr lang="en-US" sz="4050" dirty="0">
                <a:solidFill>
                  <a:schemeClr val="bg1"/>
                </a:solidFill>
                <a:latin typeface="Calibri Light" panose="020F0302020204030204" pitchFamily="34" charset="0"/>
              </a:rPr>
              <a:t>, charts, diagrams and maps for your outstanding presentations</a:t>
            </a:r>
          </a:p>
        </p:txBody>
      </p:sp>
      <p:pic>
        <p:nvPicPr>
          <p:cNvPr id="4" name="Picture 3"/>
          <p:cNvPicPr>
            <a:picLocks noChangeAspect="1"/>
          </p:cNvPicPr>
          <p:nvPr userDrawn="1"/>
        </p:nvPicPr>
        <p:blipFill>
          <a:blip r:embed="rId3"/>
          <a:stretch>
            <a:fillRect/>
          </a:stretch>
        </p:blipFill>
        <p:spPr>
          <a:xfrm>
            <a:off x="3114930" y="341033"/>
            <a:ext cx="2914141" cy="804743"/>
          </a:xfrm>
          <a:prstGeom prst="rect">
            <a:avLst/>
          </a:prstGeom>
        </p:spPr>
      </p:pic>
    </p:spTree>
    <p:extLst>
      <p:ext uri="{BB962C8B-B14F-4D97-AF65-F5344CB8AC3E}">
        <p14:creationId xmlns:p14="http://schemas.microsoft.com/office/powerpoint/2010/main" val="742201309"/>
      </p:ext>
    </p:extLst>
  </p:cSld>
  <p:clrMap bg1="lt1" tx1="dk1" bg2="lt2" tx2="dk2" accent1="accent1" accent2="accent2" accent3="accent3" accent4="accent4" accent5="accent5" accent6="accent6" hlink="hlink" folHlink="folHlink"/>
  <p:sldLayoutIdLst>
    <p:sldLayoutId id="2147483765" r:id="rId1"/>
  </p:sldLayoutIdLst>
  <p:hf hdr="0"/>
  <p:txStyles>
    <p:titleStyle>
      <a:lvl1pPr algn="l" defTabSz="68576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42" indent="-171442" algn="l" defTabSz="68576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66" rtl="0" eaLnBrk="1" latinLnBrk="0" hangingPunct="1">
        <a:defRPr sz="1350" kern="1200">
          <a:solidFill>
            <a:schemeClr val="tx1"/>
          </a:solidFill>
          <a:latin typeface="+mn-lt"/>
          <a:ea typeface="+mn-ea"/>
          <a:cs typeface="+mn-cs"/>
        </a:defRPr>
      </a:lvl1pPr>
      <a:lvl2pPr marL="342884" algn="l" defTabSz="685766" rtl="0" eaLnBrk="1" latinLnBrk="0" hangingPunct="1">
        <a:defRPr sz="1350" kern="1200">
          <a:solidFill>
            <a:schemeClr val="tx1"/>
          </a:solidFill>
          <a:latin typeface="+mn-lt"/>
          <a:ea typeface="+mn-ea"/>
          <a:cs typeface="+mn-cs"/>
        </a:defRPr>
      </a:lvl2pPr>
      <a:lvl3pPr marL="685766" algn="l" defTabSz="685766" rtl="0" eaLnBrk="1" latinLnBrk="0" hangingPunct="1">
        <a:defRPr sz="1350" kern="1200">
          <a:solidFill>
            <a:schemeClr val="tx1"/>
          </a:solidFill>
          <a:latin typeface="+mn-lt"/>
          <a:ea typeface="+mn-ea"/>
          <a:cs typeface="+mn-cs"/>
        </a:defRPr>
      </a:lvl3pPr>
      <a:lvl4pPr marL="1028649" algn="l" defTabSz="685766" rtl="0" eaLnBrk="1" latinLnBrk="0" hangingPunct="1">
        <a:defRPr sz="1350" kern="1200">
          <a:solidFill>
            <a:schemeClr val="tx1"/>
          </a:solidFill>
          <a:latin typeface="+mn-lt"/>
          <a:ea typeface="+mn-ea"/>
          <a:cs typeface="+mn-cs"/>
        </a:defRPr>
      </a:lvl4pPr>
      <a:lvl5pPr marL="1371532" algn="l" defTabSz="685766" rtl="0" eaLnBrk="1" latinLnBrk="0" hangingPunct="1">
        <a:defRPr sz="1350" kern="1200">
          <a:solidFill>
            <a:schemeClr val="tx1"/>
          </a:solidFill>
          <a:latin typeface="+mn-lt"/>
          <a:ea typeface="+mn-ea"/>
          <a:cs typeface="+mn-cs"/>
        </a:defRPr>
      </a:lvl5pPr>
      <a:lvl6pPr marL="1714415" algn="l" defTabSz="685766" rtl="0" eaLnBrk="1" latinLnBrk="0" hangingPunct="1">
        <a:defRPr sz="1350" kern="1200">
          <a:solidFill>
            <a:schemeClr val="tx1"/>
          </a:solidFill>
          <a:latin typeface="+mn-lt"/>
          <a:ea typeface="+mn-ea"/>
          <a:cs typeface="+mn-cs"/>
        </a:defRPr>
      </a:lvl6pPr>
      <a:lvl7pPr marL="2057297" algn="l" defTabSz="685766" rtl="0" eaLnBrk="1" latinLnBrk="0" hangingPunct="1">
        <a:defRPr sz="1350" kern="1200">
          <a:solidFill>
            <a:schemeClr val="tx1"/>
          </a:solidFill>
          <a:latin typeface="+mn-lt"/>
          <a:ea typeface="+mn-ea"/>
          <a:cs typeface="+mn-cs"/>
        </a:defRPr>
      </a:lvl7pPr>
      <a:lvl8pPr marL="2400180" algn="l" defTabSz="685766" rtl="0" eaLnBrk="1" latinLnBrk="0" hangingPunct="1">
        <a:defRPr sz="1350" kern="1200">
          <a:solidFill>
            <a:schemeClr val="tx1"/>
          </a:solidFill>
          <a:latin typeface="+mn-lt"/>
          <a:ea typeface="+mn-ea"/>
          <a:cs typeface="+mn-cs"/>
        </a:defRPr>
      </a:lvl8pPr>
      <a:lvl9pPr marL="2743064" algn="l" defTabSz="685766"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8" Type="http://schemas.openxmlformats.org/officeDocument/2006/relationships/image" Target="../media/image74.svg"/><Relationship Id="rId3" Type="http://schemas.openxmlformats.org/officeDocument/2006/relationships/image" Target="../media/image69.png"/><Relationship Id="rId7" Type="http://schemas.openxmlformats.org/officeDocument/2006/relationships/image" Target="../media/image7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72.svg"/><Relationship Id="rId5" Type="http://schemas.openxmlformats.org/officeDocument/2006/relationships/image" Target="../media/image71.png"/><Relationship Id="rId4" Type="http://schemas.openxmlformats.org/officeDocument/2006/relationships/image" Target="../media/image70.svg"/></Relationships>
</file>

<file path=ppt/slides/_rels/slide11.xml.rels><?xml version="1.0" encoding="UTF-8" standalone="yes"?>
<Relationships xmlns="http://schemas.openxmlformats.org/package/2006/relationships"><Relationship Id="rId8" Type="http://schemas.openxmlformats.org/officeDocument/2006/relationships/image" Target="../media/image62.svg"/><Relationship Id="rId13" Type="http://schemas.openxmlformats.org/officeDocument/2006/relationships/image" Target="../media/image81.png"/><Relationship Id="rId3" Type="http://schemas.openxmlformats.org/officeDocument/2006/relationships/image" Target="../media/image75.png"/><Relationship Id="rId7" Type="http://schemas.openxmlformats.org/officeDocument/2006/relationships/image" Target="../media/image61.png"/><Relationship Id="rId12" Type="http://schemas.openxmlformats.org/officeDocument/2006/relationships/image" Target="../media/image80.sv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48.svg"/><Relationship Id="rId11" Type="http://schemas.openxmlformats.org/officeDocument/2006/relationships/image" Target="../media/image79.png"/><Relationship Id="rId5" Type="http://schemas.openxmlformats.org/officeDocument/2006/relationships/image" Target="../media/image47.png"/><Relationship Id="rId10" Type="http://schemas.openxmlformats.org/officeDocument/2006/relationships/image" Target="../media/image78.svg"/><Relationship Id="rId4" Type="http://schemas.openxmlformats.org/officeDocument/2006/relationships/image" Target="../media/image76.svg"/><Relationship Id="rId9" Type="http://schemas.openxmlformats.org/officeDocument/2006/relationships/image" Target="../media/image77.png"/><Relationship Id="rId14" Type="http://schemas.openxmlformats.org/officeDocument/2006/relationships/image" Target="../media/image82.svg"/></Relationships>
</file>

<file path=ppt/slides/_rels/slide12.xml.rels><?xml version="1.0" encoding="UTF-8" standalone="yes"?>
<Relationships xmlns="http://schemas.openxmlformats.org/package/2006/relationships"><Relationship Id="rId8" Type="http://schemas.openxmlformats.org/officeDocument/2006/relationships/image" Target="../media/image86.svg"/><Relationship Id="rId13" Type="http://schemas.openxmlformats.org/officeDocument/2006/relationships/image" Target="../media/image89.png"/><Relationship Id="rId3" Type="http://schemas.openxmlformats.org/officeDocument/2006/relationships/image" Target="../media/image71.png"/><Relationship Id="rId7" Type="http://schemas.openxmlformats.org/officeDocument/2006/relationships/image" Target="../media/image85.png"/><Relationship Id="rId12" Type="http://schemas.openxmlformats.org/officeDocument/2006/relationships/image" Target="../media/image88.sv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84.svg"/><Relationship Id="rId11" Type="http://schemas.openxmlformats.org/officeDocument/2006/relationships/image" Target="../media/image87.png"/><Relationship Id="rId5" Type="http://schemas.openxmlformats.org/officeDocument/2006/relationships/image" Target="../media/image83.png"/><Relationship Id="rId10" Type="http://schemas.openxmlformats.org/officeDocument/2006/relationships/image" Target="../media/image18.svg"/><Relationship Id="rId4" Type="http://schemas.openxmlformats.org/officeDocument/2006/relationships/image" Target="../media/image72.svg"/><Relationship Id="rId9" Type="http://schemas.openxmlformats.org/officeDocument/2006/relationships/image" Target="../media/image17.png"/><Relationship Id="rId14" Type="http://schemas.openxmlformats.org/officeDocument/2006/relationships/image" Target="../media/image90.svg"/></Relationships>
</file>

<file path=ppt/slides/_rels/slide13.xml.rels><?xml version="1.0" encoding="UTF-8" standalone="yes"?>
<Relationships xmlns="http://schemas.openxmlformats.org/package/2006/relationships"><Relationship Id="rId8" Type="http://schemas.openxmlformats.org/officeDocument/2006/relationships/image" Target="../media/image94.svg"/><Relationship Id="rId3" Type="http://schemas.openxmlformats.org/officeDocument/2006/relationships/image" Target="../media/image43.png"/><Relationship Id="rId7" Type="http://schemas.openxmlformats.org/officeDocument/2006/relationships/image" Target="../media/image93.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92.svg"/><Relationship Id="rId5" Type="http://schemas.openxmlformats.org/officeDocument/2006/relationships/image" Target="../media/image91.png"/><Relationship Id="rId10" Type="http://schemas.openxmlformats.org/officeDocument/2006/relationships/image" Target="../media/image28.svg"/><Relationship Id="rId4" Type="http://schemas.openxmlformats.org/officeDocument/2006/relationships/image" Target="../media/image44.svg"/><Relationship Id="rId9" Type="http://schemas.openxmlformats.org/officeDocument/2006/relationships/image" Target="../media/image27.png"/></Relationships>
</file>

<file path=ppt/slides/_rels/slide14.xml.rels><?xml version="1.0" encoding="UTF-8" standalone="yes"?>
<Relationships xmlns="http://schemas.openxmlformats.org/package/2006/relationships"><Relationship Id="rId8" Type="http://schemas.openxmlformats.org/officeDocument/2006/relationships/image" Target="../media/image32.svg"/><Relationship Id="rId13" Type="http://schemas.openxmlformats.org/officeDocument/2006/relationships/image" Target="../media/image101.png"/><Relationship Id="rId3" Type="http://schemas.openxmlformats.org/officeDocument/2006/relationships/image" Target="../media/image37.png"/><Relationship Id="rId7" Type="http://schemas.openxmlformats.org/officeDocument/2006/relationships/image" Target="../media/image31.png"/><Relationship Id="rId12" Type="http://schemas.openxmlformats.org/officeDocument/2006/relationships/image" Target="../media/image100.sv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96.svg"/><Relationship Id="rId11" Type="http://schemas.openxmlformats.org/officeDocument/2006/relationships/image" Target="../media/image99.png"/><Relationship Id="rId5" Type="http://schemas.openxmlformats.org/officeDocument/2006/relationships/image" Target="../media/image95.png"/><Relationship Id="rId10" Type="http://schemas.openxmlformats.org/officeDocument/2006/relationships/image" Target="../media/image98.svg"/><Relationship Id="rId4" Type="http://schemas.openxmlformats.org/officeDocument/2006/relationships/image" Target="../media/image38.svg"/><Relationship Id="rId9" Type="http://schemas.openxmlformats.org/officeDocument/2006/relationships/image" Target="../media/image97.png"/><Relationship Id="rId14" Type="http://schemas.openxmlformats.org/officeDocument/2006/relationships/image" Target="../media/image102.svg"/></Relationships>
</file>

<file path=ppt/slides/_rels/slide15.xml.rels><?xml version="1.0" encoding="UTF-8" standalone="yes"?>
<Relationships xmlns="http://schemas.openxmlformats.org/package/2006/relationships"><Relationship Id="rId8" Type="http://schemas.openxmlformats.org/officeDocument/2006/relationships/image" Target="../media/image92.svg"/><Relationship Id="rId3" Type="http://schemas.openxmlformats.org/officeDocument/2006/relationships/image" Target="../media/image103.png"/><Relationship Id="rId7" Type="http://schemas.openxmlformats.org/officeDocument/2006/relationships/image" Target="../media/image91.png"/><Relationship Id="rId12" Type="http://schemas.openxmlformats.org/officeDocument/2006/relationships/image" Target="../media/image28.sv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44.svg"/><Relationship Id="rId11" Type="http://schemas.openxmlformats.org/officeDocument/2006/relationships/image" Target="../media/image27.png"/><Relationship Id="rId5" Type="http://schemas.openxmlformats.org/officeDocument/2006/relationships/image" Target="../media/image43.png"/><Relationship Id="rId10" Type="http://schemas.openxmlformats.org/officeDocument/2006/relationships/image" Target="../media/image94.svg"/><Relationship Id="rId4" Type="http://schemas.openxmlformats.org/officeDocument/2006/relationships/image" Target="../media/image104.svg"/><Relationship Id="rId9" Type="http://schemas.openxmlformats.org/officeDocument/2006/relationships/image" Target="../media/image9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hyperlink" Target="https://www.showeet.com/" TargetMode="External"/><Relationship Id="rId7" Type="http://schemas.openxmlformats.org/officeDocument/2006/relationships/hyperlink" Target="http://twitter.com/showeet" TargetMode="External"/><Relationship Id="rId2" Type="http://schemas.openxmlformats.org/officeDocument/2006/relationships/notesSlide" Target="../notesSlides/notesSlide17.xml"/><Relationship Id="rId1" Type="http://schemas.openxmlformats.org/officeDocument/2006/relationships/slideLayout" Target="../slideLayouts/slideLayout10.xml"/><Relationship Id="rId6" Type="http://schemas.openxmlformats.org/officeDocument/2006/relationships/hyperlink" Target="http://pinterest.com/showeet/pins" TargetMode="External"/><Relationship Id="rId5" Type="http://schemas.openxmlformats.org/officeDocument/2006/relationships/hyperlink" Target="http://www.facebook.com/showeetcom" TargetMode="External"/><Relationship Id="rId4" Type="http://schemas.openxmlformats.org/officeDocument/2006/relationships/hyperlink" Target="http://plus.google.com/106422161613071079309"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slides/_rels/slide4.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sv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8.sv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slides/_rels/slide5.xml.rels><?xml version="1.0" encoding="UTF-8" standalone="yes"?>
<Relationships xmlns="http://schemas.openxmlformats.org/package/2006/relationships"><Relationship Id="rId8" Type="http://schemas.openxmlformats.org/officeDocument/2006/relationships/image" Target="../media/image28.svg"/><Relationship Id="rId13" Type="http://schemas.openxmlformats.org/officeDocument/2006/relationships/image" Target="../media/image33.png"/><Relationship Id="rId3" Type="http://schemas.openxmlformats.org/officeDocument/2006/relationships/image" Target="../media/image7.png"/><Relationship Id="rId7" Type="http://schemas.openxmlformats.org/officeDocument/2006/relationships/image" Target="../media/image27.png"/><Relationship Id="rId12" Type="http://schemas.openxmlformats.org/officeDocument/2006/relationships/image" Target="../media/image32.sv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6.sv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image" Target="../media/image8.svg"/><Relationship Id="rId9" Type="http://schemas.openxmlformats.org/officeDocument/2006/relationships/image" Target="../media/image29.png"/><Relationship Id="rId14" Type="http://schemas.openxmlformats.org/officeDocument/2006/relationships/image" Target="../media/image34.svg"/></Relationships>
</file>

<file path=ppt/slides/_rels/slide6.xml.rels><?xml version="1.0" encoding="UTF-8" standalone="yes"?>
<Relationships xmlns="http://schemas.openxmlformats.org/package/2006/relationships"><Relationship Id="rId8" Type="http://schemas.openxmlformats.org/officeDocument/2006/relationships/image" Target="../media/image40.svg"/><Relationship Id="rId13" Type="http://schemas.openxmlformats.org/officeDocument/2006/relationships/image" Target="../media/image45.png"/><Relationship Id="rId3" Type="http://schemas.openxmlformats.org/officeDocument/2006/relationships/image" Target="../media/image35.png"/><Relationship Id="rId7" Type="http://schemas.openxmlformats.org/officeDocument/2006/relationships/image" Target="../media/image39.png"/><Relationship Id="rId12" Type="http://schemas.openxmlformats.org/officeDocument/2006/relationships/image" Target="../media/image44.sv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8.svg"/><Relationship Id="rId11" Type="http://schemas.openxmlformats.org/officeDocument/2006/relationships/image" Target="../media/image43.png"/><Relationship Id="rId5" Type="http://schemas.openxmlformats.org/officeDocument/2006/relationships/image" Target="../media/image37.png"/><Relationship Id="rId10" Type="http://schemas.openxmlformats.org/officeDocument/2006/relationships/image" Target="../media/image42.svg"/><Relationship Id="rId4" Type="http://schemas.openxmlformats.org/officeDocument/2006/relationships/image" Target="../media/image36.svg"/><Relationship Id="rId9" Type="http://schemas.openxmlformats.org/officeDocument/2006/relationships/image" Target="../media/image41.png"/><Relationship Id="rId14" Type="http://schemas.openxmlformats.org/officeDocument/2006/relationships/image" Target="../media/image46.svg"/></Relationships>
</file>

<file path=ppt/slides/_rels/slide7.xml.rels><?xml version="1.0" encoding="UTF-8" standalone="yes"?>
<Relationships xmlns="http://schemas.openxmlformats.org/package/2006/relationships"><Relationship Id="rId8" Type="http://schemas.openxmlformats.org/officeDocument/2006/relationships/image" Target="../media/image52.svg"/><Relationship Id="rId13" Type="http://schemas.openxmlformats.org/officeDocument/2006/relationships/image" Target="../media/image57.png"/><Relationship Id="rId3" Type="http://schemas.openxmlformats.org/officeDocument/2006/relationships/image" Target="../media/image47.png"/><Relationship Id="rId7" Type="http://schemas.openxmlformats.org/officeDocument/2006/relationships/image" Target="../media/image51.png"/><Relationship Id="rId12" Type="http://schemas.openxmlformats.org/officeDocument/2006/relationships/image" Target="../media/image56.svg"/><Relationship Id="rId2" Type="http://schemas.openxmlformats.org/officeDocument/2006/relationships/notesSlide" Target="../notesSlides/notesSlide7.xml"/><Relationship Id="rId16" Type="http://schemas.openxmlformats.org/officeDocument/2006/relationships/image" Target="../media/image60.svg"/><Relationship Id="rId1" Type="http://schemas.openxmlformats.org/officeDocument/2006/relationships/slideLayout" Target="../slideLayouts/slideLayout2.xml"/><Relationship Id="rId6" Type="http://schemas.openxmlformats.org/officeDocument/2006/relationships/image" Target="../media/image50.svg"/><Relationship Id="rId11" Type="http://schemas.openxmlformats.org/officeDocument/2006/relationships/image" Target="../media/image55.png"/><Relationship Id="rId5" Type="http://schemas.openxmlformats.org/officeDocument/2006/relationships/image" Target="../media/image49.png"/><Relationship Id="rId15" Type="http://schemas.openxmlformats.org/officeDocument/2006/relationships/image" Target="../media/image59.png"/><Relationship Id="rId10" Type="http://schemas.openxmlformats.org/officeDocument/2006/relationships/image" Target="../media/image54.svg"/><Relationship Id="rId4" Type="http://schemas.openxmlformats.org/officeDocument/2006/relationships/image" Target="../media/image48.svg"/><Relationship Id="rId9" Type="http://schemas.openxmlformats.org/officeDocument/2006/relationships/image" Target="../media/image53.png"/><Relationship Id="rId14" Type="http://schemas.openxmlformats.org/officeDocument/2006/relationships/image" Target="../media/image58.svg"/></Relationships>
</file>

<file path=ppt/slides/_rels/slide8.xml.rels><?xml version="1.0" encoding="UTF-8" standalone="yes"?>
<Relationships xmlns="http://schemas.openxmlformats.org/package/2006/relationships"><Relationship Id="rId8" Type="http://schemas.openxmlformats.org/officeDocument/2006/relationships/image" Target="../media/image52.svg"/><Relationship Id="rId13" Type="http://schemas.openxmlformats.org/officeDocument/2006/relationships/image" Target="../media/image65.png"/><Relationship Id="rId18" Type="http://schemas.openxmlformats.org/officeDocument/2006/relationships/image" Target="../media/image54.svg"/><Relationship Id="rId3" Type="http://schemas.openxmlformats.org/officeDocument/2006/relationships/image" Target="../media/image35.png"/><Relationship Id="rId7" Type="http://schemas.openxmlformats.org/officeDocument/2006/relationships/image" Target="../media/image51.png"/><Relationship Id="rId12" Type="http://schemas.openxmlformats.org/officeDocument/2006/relationships/image" Target="../media/image64.svg"/><Relationship Id="rId17" Type="http://schemas.openxmlformats.org/officeDocument/2006/relationships/image" Target="../media/image53.png"/><Relationship Id="rId2" Type="http://schemas.openxmlformats.org/officeDocument/2006/relationships/notesSlide" Target="../notesSlides/notesSlide8.xml"/><Relationship Id="rId16" Type="http://schemas.openxmlformats.org/officeDocument/2006/relationships/image" Target="../media/image68.svg"/><Relationship Id="rId1" Type="http://schemas.openxmlformats.org/officeDocument/2006/relationships/slideLayout" Target="../slideLayouts/slideLayout2.xml"/><Relationship Id="rId6" Type="http://schemas.openxmlformats.org/officeDocument/2006/relationships/image" Target="../media/image48.svg"/><Relationship Id="rId11" Type="http://schemas.openxmlformats.org/officeDocument/2006/relationships/image" Target="../media/image63.png"/><Relationship Id="rId5" Type="http://schemas.openxmlformats.org/officeDocument/2006/relationships/image" Target="../media/image47.png"/><Relationship Id="rId15" Type="http://schemas.openxmlformats.org/officeDocument/2006/relationships/image" Target="../media/image67.png"/><Relationship Id="rId10" Type="http://schemas.openxmlformats.org/officeDocument/2006/relationships/image" Target="../media/image62.svg"/><Relationship Id="rId4" Type="http://schemas.openxmlformats.org/officeDocument/2006/relationships/image" Target="../media/image36.svg"/><Relationship Id="rId9" Type="http://schemas.openxmlformats.org/officeDocument/2006/relationships/image" Target="../media/image61.png"/><Relationship Id="rId14" Type="http://schemas.openxmlformats.org/officeDocument/2006/relationships/image" Target="../media/image66.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9532" y="712778"/>
            <a:ext cx="8424936" cy="923330"/>
          </a:xfrm>
        </p:spPr>
        <p:txBody>
          <a:bodyPr/>
          <a:lstStyle/>
          <a:p>
            <a:r>
              <a:rPr lang="en-US" sz="5400" dirty="0"/>
              <a:t>Dumbbell Diagrams</a:t>
            </a:r>
          </a:p>
        </p:txBody>
      </p:sp>
      <p:pic>
        <p:nvPicPr>
          <p:cNvPr id="8" name="Picture Placeholder 7">
            <a:extLst>
              <a:ext uri="{FF2B5EF4-FFF2-40B4-BE49-F238E27FC236}">
                <a16:creationId xmlns:a16="http://schemas.microsoft.com/office/drawing/2014/main" id="{64A6A556-A3DB-4515-9A9A-7BDB1365E603}"/>
              </a:ext>
            </a:extLst>
          </p:cNvPr>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l="130" r="130"/>
          <a:stretch>
            <a:fillRect/>
          </a:stretch>
        </p:blipFill>
        <p:spPr/>
      </p:pic>
      <p:sp>
        <p:nvSpPr>
          <p:cNvPr id="77" name="Freeform 76"/>
          <p:cNvSpPr/>
          <p:nvPr/>
        </p:nvSpPr>
        <p:spPr>
          <a:xfrm>
            <a:off x="3310219" y="2348880"/>
            <a:ext cx="1840183" cy="2930155"/>
          </a:xfrm>
          <a:custGeom>
            <a:avLst/>
            <a:gdLst>
              <a:gd name="connsiteX0" fmla="*/ 0 w 2379576"/>
              <a:gd name="connsiteY0" fmla="*/ 0 h 3789040"/>
              <a:gd name="connsiteX1" fmla="*/ 2214084 w 2379576"/>
              <a:gd name="connsiteY1" fmla="*/ 0 h 3789040"/>
              <a:gd name="connsiteX2" fmla="*/ 2379576 w 2379576"/>
              <a:gd name="connsiteY2" fmla="*/ 165492 h 3789040"/>
              <a:gd name="connsiteX3" fmla="*/ 2379576 w 2379576"/>
              <a:gd name="connsiteY3" fmla="*/ 3709249 h 3789040"/>
              <a:gd name="connsiteX4" fmla="*/ 2366571 w 2379576"/>
              <a:gd name="connsiteY4" fmla="*/ 3773666 h 3789040"/>
              <a:gd name="connsiteX5" fmla="*/ 2356205 w 2379576"/>
              <a:gd name="connsiteY5" fmla="*/ 3789040 h 3789040"/>
              <a:gd name="connsiteX6" fmla="*/ 1654973 w 2379576"/>
              <a:gd name="connsiteY6" fmla="*/ 3789040 h 3789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79576" h="3789040">
                <a:moveTo>
                  <a:pt x="0" y="0"/>
                </a:moveTo>
                <a:lnTo>
                  <a:pt x="2214084" y="0"/>
                </a:lnTo>
                <a:cubicBezTo>
                  <a:pt x="2305483" y="0"/>
                  <a:pt x="2379576" y="74093"/>
                  <a:pt x="2379576" y="165492"/>
                </a:cubicBezTo>
                <a:lnTo>
                  <a:pt x="2379576" y="3709249"/>
                </a:lnTo>
                <a:cubicBezTo>
                  <a:pt x="2379576" y="3732099"/>
                  <a:pt x="2374945" y="3753867"/>
                  <a:pt x="2366571" y="3773666"/>
                </a:cubicBezTo>
                <a:lnTo>
                  <a:pt x="2356205" y="3789040"/>
                </a:lnTo>
                <a:lnTo>
                  <a:pt x="1654973" y="3789040"/>
                </a:lnTo>
                <a:close/>
              </a:path>
            </a:pathLst>
          </a:custGeom>
          <a:gradFill flip="none" rotWithShape="1">
            <a:gsLst>
              <a:gs pos="0">
                <a:schemeClr val="bg1">
                  <a:alpha val="0"/>
                </a:schemeClr>
              </a:gs>
              <a:gs pos="100000">
                <a:schemeClr val="bg1">
                  <a:alpha val="34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1"/>
          </a:p>
        </p:txBody>
      </p:sp>
      <p:sp>
        <p:nvSpPr>
          <p:cNvPr id="60" name="TextBox 59"/>
          <p:cNvSpPr txBox="1"/>
          <p:nvPr/>
        </p:nvSpPr>
        <p:spPr>
          <a:xfrm>
            <a:off x="5413521" y="2835928"/>
            <a:ext cx="3118161" cy="415498"/>
          </a:xfrm>
          <a:prstGeom prst="rect">
            <a:avLst/>
          </a:prstGeom>
          <a:noFill/>
        </p:spPr>
        <p:txBody>
          <a:bodyPr wrap="none" rtlCol="0" anchor="ctr">
            <a:spAutoFit/>
          </a:bodyPr>
          <a:lstStyle/>
          <a:p>
            <a:r>
              <a:rPr lang="en-US" sz="2100" b="1" dirty="0">
                <a:solidFill>
                  <a:srgbClr val="63BB46"/>
                </a:solidFill>
                <a:latin typeface="Open Sans" panose="020B0606030504020204" pitchFamily="34" charset="0"/>
                <a:ea typeface="Open Sans" panose="020B0606030504020204" pitchFamily="34" charset="0"/>
                <a:cs typeface="Open Sans" panose="020B0606030504020204" pitchFamily="34" charset="0"/>
              </a:rPr>
              <a:t>12</a:t>
            </a:r>
            <a:r>
              <a:rPr lang="en-US" sz="2100" b="1" dirty="0">
                <a:solidFill>
                  <a:schemeClr val="bg1"/>
                </a:solidFill>
                <a:latin typeface="Open Sans" panose="020B0606030504020204" pitchFamily="34" charset="0"/>
                <a:ea typeface="Open Sans" panose="020B0606030504020204" pitchFamily="34" charset="0"/>
                <a:cs typeface="Open Sans" panose="020B0606030504020204" pitchFamily="34" charset="0"/>
              </a:rPr>
              <a:t> Unique PPTX Slides</a:t>
            </a:r>
          </a:p>
        </p:txBody>
      </p:sp>
      <p:sp>
        <p:nvSpPr>
          <p:cNvPr id="61" name="TextBox 60"/>
          <p:cNvSpPr txBox="1"/>
          <p:nvPr/>
        </p:nvSpPr>
        <p:spPr>
          <a:xfrm>
            <a:off x="5413520" y="3255499"/>
            <a:ext cx="2535694" cy="415498"/>
          </a:xfrm>
          <a:prstGeom prst="rect">
            <a:avLst/>
          </a:prstGeom>
          <a:noFill/>
        </p:spPr>
        <p:txBody>
          <a:bodyPr wrap="none" rtlCol="0" anchor="ctr">
            <a:spAutoFit/>
          </a:bodyPr>
          <a:lstStyle/>
          <a:p>
            <a:r>
              <a:rPr lang="en-US" sz="2100" b="1" dirty="0">
                <a:solidFill>
                  <a:srgbClr val="63BB46"/>
                </a:solidFill>
                <a:latin typeface="Open Sans" panose="020B0606030504020204" pitchFamily="34" charset="0"/>
                <a:ea typeface="Open Sans" panose="020B0606030504020204" pitchFamily="34" charset="0"/>
                <a:cs typeface="Open Sans" panose="020B0606030504020204" pitchFamily="34" charset="0"/>
              </a:rPr>
              <a:t>4:3 </a:t>
            </a:r>
            <a:r>
              <a:rPr lang="en-US" sz="2100" b="1" dirty="0">
                <a:solidFill>
                  <a:schemeClr val="bg1"/>
                </a:solidFill>
                <a:latin typeface="Open Sans" panose="020B0606030504020204" pitchFamily="34" charset="0"/>
                <a:ea typeface="Open Sans" panose="020B0606030504020204" pitchFamily="34" charset="0"/>
                <a:cs typeface="Open Sans" panose="020B0606030504020204" pitchFamily="34" charset="0"/>
              </a:rPr>
              <a:t>Screen Layout</a:t>
            </a:r>
          </a:p>
        </p:txBody>
      </p:sp>
      <p:sp>
        <p:nvSpPr>
          <p:cNvPr id="62" name="TextBox 61"/>
          <p:cNvSpPr txBox="1"/>
          <p:nvPr/>
        </p:nvSpPr>
        <p:spPr>
          <a:xfrm>
            <a:off x="5413520" y="3675070"/>
            <a:ext cx="1737976" cy="415498"/>
          </a:xfrm>
          <a:prstGeom prst="rect">
            <a:avLst/>
          </a:prstGeom>
          <a:noFill/>
        </p:spPr>
        <p:txBody>
          <a:bodyPr wrap="none" rtlCol="0" anchor="ctr">
            <a:spAutoFit/>
          </a:bodyPr>
          <a:lstStyle/>
          <a:p>
            <a:r>
              <a:rPr lang="en-US" sz="2100" b="1" dirty="0">
                <a:solidFill>
                  <a:srgbClr val="63BB46"/>
                </a:solidFill>
                <a:latin typeface="Open Sans" panose="020B0606030504020204" pitchFamily="34" charset="0"/>
                <a:ea typeface="Open Sans" panose="020B0606030504020204" pitchFamily="34" charset="0"/>
                <a:cs typeface="Open Sans" panose="020B0606030504020204" pitchFamily="34" charset="0"/>
              </a:rPr>
              <a:t>Easy to edit</a:t>
            </a:r>
          </a:p>
        </p:txBody>
      </p:sp>
      <p:grpSp>
        <p:nvGrpSpPr>
          <p:cNvPr id="3" name="Group 2">
            <a:extLst>
              <a:ext uri="{FF2B5EF4-FFF2-40B4-BE49-F238E27FC236}">
                <a16:creationId xmlns:a16="http://schemas.microsoft.com/office/drawing/2014/main" id="{8FFA850A-2CFB-4CD1-A5F0-0F01DDD08440}"/>
              </a:ext>
            </a:extLst>
          </p:cNvPr>
          <p:cNvGrpSpPr/>
          <p:nvPr/>
        </p:nvGrpSpPr>
        <p:grpSpPr>
          <a:xfrm>
            <a:off x="4143800" y="4432170"/>
            <a:ext cx="2549278" cy="1964609"/>
            <a:chOff x="4143800" y="4432170"/>
            <a:chExt cx="2549278" cy="1964609"/>
          </a:xfrm>
          <a:effectLst>
            <a:reflection blurRad="6350" stA="25000" endPos="35000" dir="5400000" sy="-100000" algn="bl" rotWithShape="0"/>
          </a:effectLst>
        </p:grpSpPr>
        <p:grpSp>
          <p:nvGrpSpPr>
            <p:cNvPr id="78" name="Group 77"/>
            <p:cNvGrpSpPr/>
            <p:nvPr/>
          </p:nvGrpSpPr>
          <p:grpSpPr>
            <a:xfrm>
              <a:off x="4211959" y="4509120"/>
              <a:ext cx="1772023" cy="1682218"/>
              <a:chOff x="3340621" y="2731741"/>
              <a:chExt cx="5513832" cy="2726371"/>
            </a:xfrm>
          </p:grpSpPr>
          <p:sp>
            <p:nvSpPr>
              <p:cNvPr id="79" name="Rectangle 78"/>
              <p:cNvSpPr/>
              <p:nvPr/>
            </p:nvSpPr>
            <p:spPr>
              <a:xfrm>
                <a:off x="3340621" y="2731741"/>
                <a:ext cx="5513832" cy="2726371"/>
              </a:xfrm>
              <a:prstGeom prst="rect">
                <a:avLst/>
              </a:prstGeom>
              <a:ln>
                <a:noFill/>
              </a:ln>
              <a:effectLst>
                <a:outerShdw blurRad="571500" dist="241300" dir="102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340621" y="2731741"/>
                <a:ext cx="5513832" cy="2726371"/>
              </a:xfrm>
              <a:prstGeom prst="rect">
                <a:avLst/>
              </a:prstGeom>
              <a:ln>
                <a:noFill/>
              </a:ln>
              <a:effectLst>
                <a:outerShdw blurRad="571500" dist="292100" dir="2154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1" name="Rounded Rectangle 70"/>
            <p:cNvSpPr/>
            <p:nvPr/>
          </p:nvSpPr>
          <p:spPr>
            <a:xfrm rot="16200000">
              <a:off x="4436134" y="4139836"/>
              <a:ext cx="1964609" cy="2549278"/>
            </a:xfrm>
            <a:prstGeom prst="roundRect">
              <a:avLst>
                <a:gd name="adj" fmla="val 5238"/>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rot="16200000">
              <a:off x="4627827" y="4346004"/>
              <a:ext cx="1576179" cy="2114488"/>
            </a:xfrm>
            <a:prstGeom prst="rect">
              <a:avLst/>
            </a:prstGeom>
            <a:blipFill dpi="0" rotWithShape="0">
              <a:blip r:embed="rId4"/>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400" b="1" dirty="0"/>
            </a:p>
          </p:txBody>
        </p:sp>
        <p:grpSp>
          <p:nvGrpSpPr>
            <p:cNvPr id="73" name="Group 72"/>
            <p:cNvGrpSpPr/>
            <p:nvPr/>
          </p:nvGrpSpPr>
          <p:grpSpPr>
            <a:xfrm rot="16200000">
              <a:off x="6513179" y="5349079"/>
              <a:ext cx="139880" cy="138308"/>
              <a:chOff x="4446940" y="5280381"/>
              <a:chExt cx="237363" cy="234696"/>
            </a:xfrm>
          </p:grpSpPr>
          <p:sp>
            <p:nvSpPr>
              <p:cNvPr id="75" name="Oval 74"/>
              <p:cNvSpPr>
                <a:spLocks noChangeArrowheads="1"/>
              </p:cNvSpPr>
              <p:nvPr/>
            </p:nvSpPr>
            <p:spPr bwMode="auto">
              <a:xfrm>
                <a:off x="4446940" y="5280381"/>
                <a:ext cx="237363" cy="234696"/>
              </a:xfrm>
              <a:prstGeom prst="ellipse">
                <a:avLst/>
              </a:prstGeom>
              <a:gradFill flip="none" rotWithShape="1">
                <a:gsLst>
                  <a:gs pos="29000">
                    <a:schemeClr val="tx1"/>
                  </a:gs>
                  <a:gs pos="73000">
                    <a:schemeClr val="tx1">
                      <a:lumMod val="65000"/>
                      <a:lumOff val="3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lt1"/>
                  </a:solidFill>
                </a:endParaRPr>
              </a:p>
            </p:txBody>
          </p:sp>
          <p:sp>
            <p:nvSpPr>
              <p:cNvPr id="76" name="Rounded Rectangle 75"/>
              <p:cNvSpPr/>
              <p:nvPr/>
            </p:nvSpPr>
            <p:spPr>
              <a:xfrm>
                <a:off x="4515460" y="5356864"/>
                <a:ext cx="100323" cy="100323"/>
              </a:xfrm>
              <a:prstGeom prst="round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4" name="Freeform 73"/>
            <p:cNvSpPr/>
            <p:nvPr/>
          </p:nvSpPr>
          <p:spPr>
            <a:xfrm>
              <a:off x="5339707" y="4432170"/>
              <a:ext cx="1353371" cy="1712789"/>
            </a:xfrm>
            <a:custGeom>
              <a:avLst/>
              <a:gdLst>
                <a:gd name="connsiteX0" fmla="*/ 0 w 2296537"/>
                <a:gd name="connsiteY0" fmla="*/ 0 h 2906437"/>
                <a:gd name="connsiteX1" fmla="*/ 2121915 w 2296537"/>
                <a:gd name="connsiteY1" fmla="*/ 0 h 2906437"/>
                <a:gd name="connsiteX2" fmla="*/ 2296537 w 2296537"/>
                <a:gd name="connsiteY2" fmla="*/ 174622 h 2906437"/>
                <a:gd name="connsiteX3" fmla="*/ 2296537 w 2296537"/>
                <a:gd name="connsiteY3" fmla="*/ 2906437 h 2906437"/>
              </a:gdLst>
              <a:ahLst/>
              <a:cxnLst>
                <a:cxn ang="0">
                  <a:pos x="connsiteX0" y="connsiteY0"/>
                </a:cxn>
                <a:cxn ang="0">
                  <a:pos x="connsiteX1" y="connsiteY1"/>
                </a:cxn>
                <a:cxn ang="0">
                  <a:pos x="connsiteX2" y="connsiteY2"/>
                </a:cxn>
                <a:cxn ang="0">
                  <a:pos x="connsiteX3" y="connsiteY3"/>
                </a:cxn>
              </a:cxnLst>
              <a:rect l="l" t="t" r="r" b="b"/>
              <a:pathLst>
                <a:path w="2296537" h="2906437">
                  <a:moveTo>
                    <a:pt x="0" y="0"/>
                  </a:moveTo>
                  <a:lnTo>
                    <a:pt x="2121915" y="0"/>
                  </a:lnTo>
                  <a:cubicBezTo>
                    <a:pt x="2218356" y="0"/>
                    <a:pt x="2296537" y="78181"/>
                    <a:pt x="2296537" y="174622"/>
                  </a:cubicBezTo>
                  <a:lnTo>
                    <a:pt x="2296537" y="2906437"/>
                  </a:lnTo>
                  <a:close/>
                </a:path>
              </a:pathLst>
            </a:custGeom>
            <a:gradFill flip="none" rotWithShape="1">
              <a:gsLst>
                <a:gs pos="0">
                  <a:schemeClr val="bg1">
                    <a:alpha val="0"/>
                  </a:schemeClr>
                </a:gs>
                <a:gs pos="100000">
                  <a:schemeClr val="bg1">
                    <a:alpha val="34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1"/>
            </a:p>
          </p:txBody>
        </p:sp>
      </p:grpSp>
    </p:spTree>
    <p:extLst>
      <p:ext uri="{BB962C8B-B14F-4D97-AF65-F5344CB8AC3E}">
        <p14:creationId xmlns:p14="http://schemas.microsoft.com/office/powerpoint/2010/main" val="35363293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ubtitle 33">
            <a:extLst>
              <a:ext uri="{FF2B5EF4-FFF2-40B4-BE49-F238E27FC236}">
                <a16:creationId xmlns:a16="http://schemas.microsoft.com/office/drawing/2014/main" id="{C5CB3B9A-79FB-8542-BB3D-C5B3E1FAC88E}"/>
              </a:ext>
            </a:extLst>
          </p:cNvPr>
          <p:cNvSpPr>
            <a:spLocks noGrp="1"/>
          </p:cNvSpPr>
          <p:nvPr>
            <p:ph type="subTitle" idx="1"/>
          </p:nvPr>
        </p:nvSpPr>
        <p:spPr/>
        <p:txBody>
          <a:bodyPr/>
          <a:lstStyle/>
          <a:p>
            <a:r>
              <a:rPr lang="en-US" dirty="0"/>
              <a:t>3-Step Process</a:t>
            </a:r>
          </a:p>
        </p:txBody>
      </p:sp>
      <p:sp>
        <p:nvSpPr>
          <p:cNvPr id="33" name="Title 32">
            <a:extLst>
              <a:ext uri="{FF2B5EF4-FFF2-40B4-BE49-F238E27FC236}">
                <a16:creationId xmlns:a16="http://schemas.microsoft.com/office/drawing/2014/main" id="{E9BD0782-3A6E-104D-8A61-20B0D9B365C9}"/>
              </a:ext>
            </a:extLst>
          </p:cNvPr>
          <p:cNvSpPr>
            <a:spLocks noGrp="1"/>
          </p:cNvSpPr>
          <p:nvPr>
            <p:ph type="title"/>
          </p:nvPr>
        </p:nvSpPr>
        <p:spPr/>
        <p:txBody>
          <a:bodyPr/>
          <a:lstStyle/>
          <a:p>
            <a:r>
              <a:rPr lang="en-US" dirty="0"/>
              <a:t>Dumbbell Diagram</a:t>
            </a:r>
          </a:p>
        </p:txBody>
      </p:sp>
      <p:sp>
        <p:nvSpPr>
          <p:cNvPr id="8" name="Slide Number Placeholder 7">
            <a:extLst>
              <a:ext uri="{FF2B5EF4-FFF2-40B4-BE49-F238E27FC236}">
                <a16:creationId xmlns:a16="http://schemas.microsoft.com/office/drawing/2014/main" id="{C73332BE-FB90-4349-AFCB-BF643B0AE804}"/>
              </a:ext>
            </a:extLst>
          </p:cNvPr>
          <p:cNvSpPr>
            <a:spLocks noGrp="1"/>
          </p:cNvSpPr>
          <p:nvPr>
            <p:ph type="sldNum" sz="quarter" idx="12"/>
          </p:nvPr>
        </p:nvSpPr>
        <p:spPr/>
        <p:txBody>
          <a:bodyPr/>
          <a:lstStyle/>
          <a:p>
            <a:fld id="{F68327C5-B821-4FE9-A59A-A60D9EB59A9A}" type="slidenum">
              <a:rPr lang="en-US" smtClean="0"/>
              <a:pPr/>
              <a:t>10</a:t>
            </a:fld>
            <a:endParaRPr lang="en-US" dirty="0"/>
          </a:p>
        </p:txBody>
      </p:sp>
      <p:sp>
        <p:nvSpPr>
          <p:cNvPr id="3" name="Rectangle 2">
            <a:extLst>
              <a:ext uri="{FF2B5EF4-FFF2-40B4-BE49-F238E27FC236}">
                <a16:creationId xmlns:a16="http://schemas.microsoft.com/office/drawing/2014/main" id="{989A7893-13FF-4E02-944C-29952E5CAEB0}"/>
              </a:ext>
            </a:extLst>
          </p:cNvPr>
          <p:cNvSpPr/>
          <p:nvPr/>
        </p:nvSpPr>
        <p:spPr>
          <a:xfrm>
            <a:off x="1065438" y="4547736"/>
            <a:ext cx="1620180" cy="1323439"/>
          </a:xfrm>
          <a:prstGeom prst="rect">
            <a:avLst/>
          </a:prstGeom>
        </p:spPr>
        <p:txBody>
          <a:bodyPr wrap="square">
            <a:spAutoFit/>
          </a:bodyPr>
          <a:lstStyle/>
          <a:p>
            <a:pPr algn="just">
              <a:spcBef>
                <a:spcPts val="900"/>
              </a:spcBef>
            </a:pPr>
            <a:r>
              <a:rPr lang="en-US" sz="1000" noProof="1"/>
              <a:t>Lorem ipsum dolor sit amet, consectetur visteluni adipiscing elit. Integer nec odio. Praesent libero. Sed cursus ante dapibus diam. Sed nisi. Nulla quis sem at nibh elementum imperdiet. Duis sagittis ipsum esentim.</a:t>
            </a:r>
          </a:p>
        </p:txBody>
      </p:sp>
      <p:sp>
        <p:nvSpPr>
          <p:cNvPr id="4" name="Rectangle 3">
            <a:extLst>
              <a:ext uri="{FF2B5EF4-FFF2-40B4-BE49-F238E27FC236}">
                <a16:creationId xmlns:a16="http://schemas.microsoft.com/office/drawing/2014/main" id="{E77F7CCF-BE6D-493E-A949-8506B82DA48D}"/>
              </a:ext>
            </a:extLst>
          </p:cNvPr>
          <p:cNvSpPr/>
          <p:nvPr/>
        </p:nvSpPr>
        <p:spPr>
          <a:xfrm>
            <a:off x="1106750" y="1938111"/>
            <a:ext cx="1576843" cy="369332"/>
          </a:xfrm>
          <a:prstGeom prst="rect">
            <a:avLst/>
          </a:prstGeom>
        </p:spPr>
        <p:txBody>
          <a:bodyPr wrap="none">
            <a:spAutoFit/>
          </a:bodyPr>
          <a:lstStyle/>
          <a:p>
            <a:pPr algn="ctr"/>
            <a:r>
              <a:rPr lang="en-US" b="1" cap="all" noProof="1">
                <a:solidFill>
                  <a:schemeClr val="accent5"/>
                </a:solidFill>
              </a:rPr>
              <a:t>Lorem ipsum</a:t>
            </a:r>
            <a:endParaRPr lang="en-US" b="1" cap="all" dirty="0">
              <a:solidFill>
                <a:schemeClr val="accent5"/>
              </a:solidFill>
            </a:endParaRPr>
          </a:p>
        </p:txBody>
      </p:sp>
      <p:sp>
        <p:nvSpPr>
          <p:cNvPr id="12" name="Rectangle 11">
            <a:extLst>
              <a:ext uri="{FF2B5EF4-FFF2-40B4-BE49-F238E27FC236}">
                <a16:creationId xmlns:a16="http://schemas.microsoft.com/office/drawing/2014/main" id="{5E6E1922-F451-4DE2-8E54-12DD244B66DB}"/>
              </a:ext>
            </a:extLst>
          </p:cNvPr>
          <p:cNvSpPr/>
          <p:nvPr/>
        </p:nvSpPr>
        <p:spPr>
          <a:xfrm>
            <a:off x="3761910" y="4547736"/>
            <a:ext cx="1620180" cy="1323439"/>
          </a:xfrm>
          <a:prstGeom prst="rect">
            <a:avLst/>
          </a:prstGeom>
        </p:spPr>
        <p:txBody>
          <a:bodyPr wrap="square">
            <a:spAutoFit/>
          </a:bodyPr>
          <a:lstStyle/>
          <a:p>
            <a:pPr algn="just">
              <a:spcBef>
                <a:spcPts val="900"/>
              </a:spcBef>
            </a:pPr>
            <a:r>
              <a:rPr lang="en-US" sz="1000" noProof="1"/>
              <a:t>Lorem ipsum dolor sit amet, consectetur visteluni adipiscing elit. Integer nec odio. Praesent libero. Sed cursus ante dapibus diam. Sed nisi. Nulla quis sem at nibh elementum imperdiet. Duis sagittis ipsum esentim.</a:t>
            </a:r>
          </a:p>
        </p:txBody>
      </p:sp>
      <p:sp>
        <p:nvSpPr>
          <p:cNvPr id="13" name="Rectangle 12">
            <a:extLst>
              <a:ext uri="{FF2B5EF4-FFF2-40B4-BE49-F238E27FC236}">
                <a16:creationId xmlns:a16="http://schemas.microsoft.com/office/drawing/2014/main" id="{DAFD86AE-C99A-4972-80BA-95B0874F90AB}"/>
              </a:ext>
            </a:extLst>
          </p:cNvPr>
          <p:cNvSpPr/>
          <p:nvPr/>
        </p:nvSpPr>
        <p:spPr>
          <a:xfrm>
            <a:off x="6458382" y="4547736"/>
            <a:ext cx="1620180" cy="1323439"/>
          </a:xfrm>
          <a:prstGeom prst="rect">
            <a:avLst/>
          </a:prstGeom>
        </p:spPr>
        <p:txBody>
          <a:bodyPr wrap="square">
            <a:spAutoFit/>
          </a:bodyPr>
          <a:lstStyle/>
          <a:p>
            <a:pPr algn="just">
              <a:spcBef>
                <a:spcPts val="900"/>
              </a:spcBef>
            </a:pPr>
            <a:r>
              <a:rPr lang="en-US" sz="1000" noProof="1"/>
              <a:t>Lorem ipsum dolor sit amet, consectetur visteluni adipiscing elit. Integer nec odio. Praesent libero. Sed cursus ante dapibus diam. Sed nisi. Nulla quis sem at nibh elementum imperdiet. Duis sagittis ipsum esentim.</a:t>
            </a:r>
          </a:p>
        </p:txBody>
      </p:sp>
      <p:sp>
        <p:nvSpPr>
          <p:cNvPr id="14" name="Rectangle 13">
            <a:extLst>
              <a:ext uri="{FF2B5EF4-FFF2-40B4-BE49-F238E27FC236}">
                <a16:creationId xmlns:a16="http://schemas.microsoft.com/office/drawing/2014/main" id="{3E822D2F-820A-4A77-BFEC-7E98EC78E0F2}"/>
              </a:ext>
            </a:extLst>
          </p:cNvPr>
          <p:cNvSpPr/>
          <p:nvPr/>
        </p:nvSpPr>
        <p:spPr>
          <a:xfrm>
            <a:off x="3783577" y="1938111"/>
            <a:ext cx="1576843" cy="369332"/>
          </a:xfrm>
          <a:prstGeom prst="rect">
            <a:avLst/>
          </a:prstGeom>
        </p:spPr>
        <p:txBody>
          <a:bodyPr wrap="none">
            <a:spAutoFit/>
          </a:bodyPr>
          <a:lstStyle/>
          <a:p>
            <a:pPr algn="ctr"/>
            <a:r>
              <a:rPr lang="en-US" b="1" cap="all" noProof="1">
                <a:solidFill>
                  <a:schemeClr val="accent2"/>
                </a:solidFill>
              </a:rPr>
              <a:t>Lorem ipsum</a:t>
            </a:r>
            <a:endParaRPr lang="en-US" b="1" cap="all" dirty="0">
              <a:solidFill>
                <a:schemeClr val="accent2"/>
              </a:solidFill>
            </a:endParaRPr>
          </a:p>
        </p:txBody>
      </p:sp>
      <p:sp>
        <p:nvSpPr>
          <p:cNvPr id="15" name="Rectangle 14">
            <a:extLst>
              <a:ext uri="{FF2B5EF4-FFF2-40B4-BE49-F238E27FC236}">
                <a16:creationId xmlns:a16="http://schemas.microsoft.com/office/drawing/2014/main" id="{E382C334-60BC-47D0-A9AD-8FA073137A92}"/>
              </a:ext>
            </a:extLst>
          </p:cNvPr>
          <p:cNvSpPr/>
          <p:nvPr/>
        </p:nvSpPr>
        <p:spPr>
          <a:xfrm>
            <a:off x="6480050" y="1938111"/>
            <a:ext cx="1576843" cy="369332"/>
          </a:xfrm>
          <a:prstGeom prst="rect">
            <a:avLst/>
          </a:prstGeom>
        </p:spPr>
        <p:txBody>
          <a:bodyPr wrap="none">
            <a:spAutoFit/>
          </a:bodyPr>
          <a:lstStyle/>
          <a:p>
            <a:pPr algn="ctr"/>
            <a:r>
              <a:rPr lang="en-US" b="1" cap="all" noProof="1">
                <a:solidFill>
                  <a:schemeClr val="accent4"/>
                </a:solidFill>
              </a:rPr>
              <a:t>Lorem ipsum</a:t>
            </a:r>
            <a:endParaRPr lang="en-US" b="1" cap="all" dirty="0">
              <a:solidFill>
                <a:schemeClr val="accent4"/>
              </a:solidFill>
            </a:endParaRPr>
          </a:p>
        </p:txBody>
      </p:sp>
      <p:grpSp>
        <p:nvGrpSpPr>
          <p:cNvPr id="5" name="Group 4">
            <a:extLst>
              <a:ext uri="{FF2B5EF4-FFF2-40B4-BE49-F238E27FC236}">
                <a16:creationId xmlns:a16="http://schemas.microsoft.com/office/drawing/2014/main" id="{82D52017-390C-4A28-9B20-483755CAA5D2}"/>
              </a:ext>
            </a:extLst>
          </p:cNvPr>
          <p:cNvGrpSpPr/>
          <p:nvPr/>
        </p:nvGrpSpPr>
        <p:grpSpPr>
          <a:xfrm>
            <a:off x="993686" y="2543669"/>
            <a:ext cx="7156629" cy="1770664"/>
            <a:chOff x="993686" y="3158386"/>
            <a:chExt cx="7156629" cy="1770664"/>
          </a:xfrm>
        </p:grpSpPr>
        <p:sp>
          <p:nvSpPr>
            <p:cNvPr id="50" name="Shape">
              <a:extLst>
                <a:ext uri="{FF2B5EF4-FFF2-40B4-BE49-F238E27FC236}">
                  <a16:creationId xmlns:a16="http://schemas.microsoft.com/office/drawing/2014/main" id="{ED4AED0D-B50F-2744-86C9-A04B72E42D5B}"/>
                </a:ext>
              </a:extLst>
            </p:cNvPr>
            <p:cNvSpPr/>
            <p:nvPr/>
          </p:nvSpPr>
          <p:spPr>
            <a:xfrm rot="16200000">
              <a:off x="3686669" y="465403"/>
              <a:ext cx="1770664" cy="7156629"/>
            </a:xfrm>
            <a:custGeom>
              <a:avLst/>
              <a:gdLst/>
              <a:ahLst/>
              <a:cxnLst>
                <a:cxn ang="0">
                  <a:pos x="wd2" y="hd2"/>
                </a:cxn>
                <a:cxn ang="5400000">
                  <a:pos x="wd2" y="hd2"/>
                </a:cxn>
                <a:cxn ang="10800000">
                  <a:pos x="wd2" y="hd2"/>
                </a:cxn>
                <a:cxn ang="16200000">
                  <a:pos x="wd2" y="hd2"/>
                </a:cxn>
              </a:cxnLst>
              <a:rect l="0" t="0" r="r" b="b"/>
              <a:pathLst>
                <a:path w="21323" h="21467" extrusionOk="0">
                  <a:moveTo>
                    <a:pt x="15676" y="13206"/>
                  </a:moveTo>
                  <a:cubicBezTo>
                    <a:pt x="16139" y="13057"/>
                    <a:pt x="16697" y="12928"/>
                    <a:pt x="17289" y="12808"/>
                  </a:cubicBezTo>
                  <a:lnTo>
                    <a:pt x="17425" y="12779"/>
                  </a:lnTo>
                  <a:cubicBezTo>
                    <a:pt x="17602" y="12743"/>
                    <a:pt x="17772" y="12706"/>
                    <a:pt x="17936" y="12667"/>
                  </a:cubicBezTo>
                  <a:cubicBezTo>
                    <a:pt x="20135" y="12156"/>
                    <a:pt x="21462" y="11417"/>
                    <a:pt x="21312" y="10602"/>
                  </a:cubicBezTo>
                  <a:cubicBezTo>
                    <a:pt x="21162" y="9818"/>
                    <a:pt x="19610" y="9120"/>
                    <a:pt x="17275" y="8658"/>
                  </a:cubicBezTo>
                  <a:cubicBezTo>
                    <a:pt x="15097" y="8228"/>
                    <a:pt x="13627" y="7597"/>
                    <a:pt x="13463" y="6905"/>
                  </a:cubicBezTo>
                  <a:cubicBezTo>
                    <a:pt x="13450" y="6853"/>
                    <a:pt x="13443" y="6798"/>
                    <a:pt x="13443" y="6744"/>
                  </a:cubicBezTo>
                  <a:cubicBezTo>
                    <a:pt x="13443" y="6132"/>
                    <a:pt x="14273" y="5569"/>
                    <a:pt x="15676" y="5121"/>
                  </a:cubicBezTo>
                  <a:cubicBezTo>
                    <a:pt x="16139" y="4972"/>
                    <a:pt x="16697" y="4843"/>
                    <a:pt x="17289" y="4723"/>
                  </a:cubicBezTo>
                  <a:lnTo>
                    <a:pt x="17425" y="4694"/>
                  </a:lnTo>
                  <a:cubicBezTo>
                    <a:pt x="17602" y="4659"/>
                    <a:pt x="17772" y="4621"/>
                    <a:pt x="17936" y="4582"/>
                  </a:cubicBezTo>
                  <a:cubicBezTo>
                    <a:pt x="20135" y="4072"/>
                    <a:pt x="21462" y="3333"/>
                    <a:pt x="21312" y="2517"/>
                  </a:cubicBezTo>
                  <a:cubicBezTo>
                    <a:pt x="21054" y="1171"/>
                    <a:pt x="16608" y="64"/>
                    <a:pt x="11203" y="3"/>
                  </a:cubicBezTo>
                  <a:cubicBezTo>
                    <a:pt x="5111" y="-67"/>
                    <a:pt x="80" y="1144"/>
                    <a:pt x="80" y="2646"/>
                  </a:cubicBezTo>
                  <a:cubicBezTo>
                    <a:pt x="80" y="3411"/>
                    <a:pt x="1387" y="4099"/>
                    <a:pt x="3463" y="4582"/>
                  </a:cubicBezTo>
                  <a:cubicBezTo>
                    <a:pt x="3627" y="4621"/>
                    <a:pt x="3804" y="4659"/>
                    <a:pt x="3981" y="4694"/>
                  </a:cubicBezTo>
                  <a:lnTo>
                    <a:pt x="4117" y="4721"/>
                  </a:lnTo>
                  <a:cubicBezTo>
                    <a:pt x="4702" y="4842"/>
                    <a:pt x="5260" y="4971"/>
                    <a:pt x="5730" y="5120"/>
                  </a:cubicBezTo>
                  <a:cubicBezTo>
                    <a:pt x="7126" y="5567"/>
                    <a:pt x="7963" y="6130"/>
                    <a:pt x="7963" y="6742"/>
                  </a:cubicBezTo>
                  <a:cubicBezTo>
                    <a:pt x="7963" y="6795"/>
                    <a:pt x="7956" y="6848"/>
                    <a:pt x="7942" y="6900"/>
                  </a:cubicBezTo>
                  <a:cubicBezTo>
                    <a:pt x="7779" y="7589"/>
                    <a:pt x="6336" y="8223"/>
                    <a:pt x="4157" y="8647"/>
                  </a:cubicBezTo>
                  <a:cubicBezTo>
                    <a:pt x="1680" y="9130"/>
                    <a:pt x="80" y="9881"/>
                    <a:pt x="80" y="10727"/>
                  </a:cubicBezTo>
                  <a:cubicBezTo>
                    <a:pt x="80" y="11492"/>
                    <a:pt x="1387" y="12180"/>
                    <a:pt x="3463" y="12663"/>
                  </a:cubicBezTo>
                  <a:cubicBezTo>
                    <a:pt x="3627" y="12702"/>
                    <a:pt x="3804" y="12740"/>
                    <a:pt x="3980" y="12775"/>
                  </a:cubicBezTo>
                  <a:cubicBezTo>
                    <a:pt x="4001" y="12780"/>
                    <a:pt x="4021" y="12784"/>
                    <a:pt x="4042" y="12787"/>
                  </a:cubicBezTo>
                  <a:cubicBezTo>
                    <a:pt x="4539" y="12887"/>
                    <a:pt x="5029" y="12991"/>
                    <a:pt x="5437" y="13113"/>
                  </a:cubicBezTo>
                  <a:cubicBezTo>
                    <a:pt x="6533" y="13435"/>
                    <a:pt x="7330" y="13825"/>
                    <a:pt x="7704" y="14254"/>
                  </a:cubicBezTo>
                  <a:cubicBezTo>
                    <a:pt x="7813" y="14406"/>
                    <a:pt x="7881" y="14562"/>
                    <a:pt x="7881" y="14722"/>
                  </a:cubicBezTo>
                  <a:cubicBezTo>
                    <a:pt x="7881" y="15327"/>
                    <a:pt x="7064" y="15887"/>
                    <a:pt x="5689" y="16333"/>
                  </a:cubicBezTo>
                  <a:cubicBezTo>
                    <a:pt x="5179" y="16497"/>
                    <a:pt x="4552" y="16638"/>
                    <a:pt x="3906" y="16770"/>
                  </a:cubicBezTo>
                  <a:cubicBezTo>
                    <a:pt x="3906" y="16770"/>
                    <a:pt x="3899" y="16770"/>
                    <a:pt x="3899" y="16772"/>
                  </a:cubicBezTo>
                  <a:cubicBezTo>
                    <a:pt x="3722" y="16807"/>
                    <a:pt x="3552" y="16845"/>
                    <a:pt x="3388" y="16884"/>
                  </a:cubicBezTo>
                  <a:cubicBezTo>
                    <a:pt x="1189" y="17394"/>
                    <a:pt x="-138" y="18133"/>
                    <a:pt x="12" y="18949"/>
                  </a:cubicBezTo>
                  <a:cubicBezTo>
                    <a:pt x="270" y="20295"/>
                    <a:pt x="4716" y="21402"/>
                    <a:pt x="10121" y="21463"/>
                  </a:cubicBezTo>
                  <a:cubicBezTo>
                    <a:pt x="16213" y="21533"/>
                    <a:pt x="21244" y="20322"/>
                    <a:pt x="21244" y="18820"/>
                  </a:cubicBezTo>
                  <a:cubicBezTo>
                    <a:pt x="21244" y="18055"/>
                    <a:pt x="19937" y="17367"/>
                    <a:pt x="17861" y="16884"/>
                  </a:cubicBezTo>
                  <a:cubicBezTo>
                    <a:pt x="17697" y="16845"/>
                    <a:pt x="17520" y="16807"/>
                    <a:pt x="17350" y="16772"/>
                  </a:cubicBezTo>
                  <a:cubicBezTo>
                    <a:pt x="17330" y="16768"/>
                    <a:pt x="17309" y="16763"/>
                    <a:pt x="17289" y="16760"/>
                  </a:cubicBezTo>
                  <a:cubicBezTo>
                    <a:pt x="16792" y="16660"/>
                    <a:pt x="16302" y="16556"/>
                    <a:pt x="15894" y="16434"/>
                  </a:cubicBezTo>
                  <a:cubicBezTo>
                    <a:pt x="14798" y="16112"/>
                    <a:pt x="14008" y="15722"/>
                    <a:pt x="13627" y="15293"/>
                  </a:cubicBezTo>
                  <a:cubicBezTo>
                    <a:pt x="13518" y="15141"/>
                    <a:pt x="13450" y="14985"/>
                    <a:pt x="13450" y="14824"/>
                  </a:cubicBezTo>
                  <a:cubicBezTo>
                    <a:pt x="13443" y="14217"/>
                    <a:pt x="14273" y="13654"/>
                    <a:pt x="15676" y="13206"/>
                  </a:cubicBezTo>
                  <a:close/>
                </a:path>
              </a:pathLst>
            </a:custGeom>
            <a:solidFill>
              <a:schemeClr val="bg1">
                <a:lumMod val="85000"/>
              </a:schemeClr>
            </a:solidFill>
            <a:ln w="12700">
              <a:miter lim="400000"/>
            </a:ln>
            <a:effectLst>
              <a:innerShdw blurRad="63500" dist="50800" dir="2700000">
                <a:prstClr val="black">
                  <a:alpha val="15000"/>
                </a:prstClr>
              </a:innerShdw>
            </a:effectLst>
          </p:spPr>
          <p:txBody>
            <a:bodyPr lIns="28575" tIns="28575" rIns="28575" bIns="28575" anchor="ctr"/>
            <a:lstStyle/>
            <a:p>
              <a:endParaRPr sz="2250">
                <a:solidFill>
                  <a:srgbClr val="FFFFFF"/>
                </a:solidFill>
              </a:endParaRPr>
            </a:p>
          </p:txBody>
        </p:sp>
        <p:sp>
          <p:nvSpPr>
            <p:cNvPr id="51" name="Circle">
              <a:extLst>
                <a:ext uri="{FF2B5EF4-FFF2-40B4-BE49-F238E27FC236}">
                  <a16:creationId xmlns:a16="http://schemas.microsoft.com/office/drawing/2014/main" id="{3DDA169E-6830-5540-9DB9-4F0AE75BBD7A}"/>
                </a:ext>
              </a:extLst>
            </p:cNvPr>
            <p:cNvSpPr/>
            <p:nvPr/>
          </p:nvSpPr>
          <p:spPr>
            <a:xfrm>
              <a:off x="1106750" y="3278432"/>
              <a:ext cx="1537556" cy="1537559"/>
            </a:xfrm>
            <a:prstGeom prst="ellipse">
              <a:avLst/>
            </a:prstGeom>
            <a:solidFill>
              <a:srgbClr val="C0382A"/>
            </a:solidFill>
            <a:ln w="12700">
              <a:miter lim="400000"/>
            </a:ln>
            <a:effectLst>
              <a:innerShdw dist="88900" dir="2700000">
                <a:prstClr val="black">
                  <a:alpha val="30000"/>
                </a:prstClr>
              </a:innerShdw>
            </a:effectLst>
          </p:spPr>
          <p:txBody>
            <a:bodyPr lIns="28575" tIns="28575" rIns="28575" bIns="28575" anchor="ctr"/>
            <a:lstStyle/>
            <a:p>
              <a:pPr>
                <a:defRPr sz="3000">
                  <a:solidFill>
                    <a:srgbClr val="FFFFFF"/>
                  </a:solidFill>
                </a:defRPr>
              </a:pPr>
              <a:endParaRPr sz="2250"/>
            </a:p>
          </p:txBody>
        </p:sp>
        <p:sp>
          <p:nvSpPr>
            <p:cNvPr id="52" name="Circle">
              <a:extLst>
                <a:ext uri="{FF2B5EF4-FFF2-40B4-BE49-F238E27FC236}">
                  <a16:creationId xmlns:a16="http://schemas.microsoft.com/office/drawing/2014/main" id="{F6DB16AE-BAE2-344F-A231-7A1CA91ECA71}"/>
                </a:ext>
              </a:extLst>
            </p:cNvPr>
            <p:cNvSpPr/>
            <p:nvPr/>
          </p:nvSpPr>
          <p:spPr>
            <a:xfrm>
              <a:off x="6499700" y="3274937"/>
              <a:ext cx="1537556" cy="1537559"/>
            </a:xfrm>
            <a:prstGeom prst="ellipse">
              <a:avLst/>
            </a:prstGeom>
            <a:solidFill>
              <a:srgbClr val="F39B13"/>
            </a:solidFill>
            <a:ln w="12700">
              <a:miter lim="400000"/>
            </a:ln>
            <a:effectLst>
              <a:innerShdw dist="88900" dir="2700000">
                <a:prstClr val="black">
                  <a:alpha val="30000"/>
                </a:prstClr>
              </a:innerShdw>
            </a:effectLst>
          </p:spPr>
          <p:txBody>
            <a:bodyPr lIns="28575" tIns="28575" rIns="28575" bIns="28575" anchor="ctr"/>
            <a:lstStyle/>
            <a:p>
              <a:pPr>
                <a:defRPr sz="3000">
                  <a:solidFill>
                    <a:srgbClr val="FFFFFF"/>
                  </a:solidFill>
                </a:defRPr>
              </a:pPr>
              <a:endParaRPr sz="2250"/>
            </a:p>
          </p:txBody>
        </p:sp>
        <p:sp>
          <p:nvSpPr>
            <p:cNvPr id="53" name="Circle">
              <a:extLst>
                <a:ext uri="{FF2B5EF4-FFF2-40B4-BE49-F238E27FC236}">
                  <a16:creationId xmlns:a16="http://schemas.microsoft.com/office/drawing/2014/main" id="{69B456A4-112E-9E4D-9996-52EF7D6D7415}"/>
                </a:ext>
              </a:extLst>
            </p:cNvPr>
            <p:cNvSpPr/>
            <p:nvPr/>
          </p:nvSpPr>
          <p:spPr>
            <a:xfrm>
              <a:off x="3803225" y="3278432"/>
              <a:ext cx="1537556" cy="1537559"/>
            </a:xfrm>
            <a:prstGeom prst="ellipse">
              <a:avLst/>
            </a:prstGeom>
            <a:solidFill>
              <a:srgbClr val="1D927D"/>
            </a:solidFill>
            <a:ln w="12700">
              <a:miter lim="400000"/>
            </a:ln>
            <a:effectLst>
              <a:innerShdw dist="88900" dir="2700000">
                <a:prstClr val="black">
                  <a:alpha val="30000"/>
                </a:prstClr>
              </a:innerShdw>
            </a:effectLst>
          </p:spPr>
          <p:txBody>
            <a:bodyPr lIns="28575" tIns="28575" rIns="28575" bIns="28575" anchor="ctr"/>
            <a:lstStyle/>
            <a:p>
              <a:pPr>
                <a:defRPr sz="3000">
                  <a:solidFill>
                    <a:srgbClr val="FFFFFF"/>
                  </a:solidFill>
                </a:defRPr>
              </a:pPr>
              <a:endParaRPr sz="2250"/>
            </a:p>
          </p:txBody>
        </p:sp>
      </p:grpSp>
      <p:pic>
        <p:nvPicPr>
          <p:cNvPr id="6" name="Graphic 5" descr="Crawl">
            <a:extLst>
              <a:ext uri="{FF2B5EF4-FFF2-40B4-BE49-F238E27FC236}">
                <a16:creationId xmlns:a16="http://schemas.microsoft.com/office/drawing/2014/main" id="{73C2EF2A-5C21-41EF-9663-B1FA6DF9C4A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74626" y="3028099"/>
            <a:ext cx="801801" cy="801801"/>
          </a:xfrm>
          <a:prstGeom prst="rect">
            <a:avLst/>
          </a:prstGeom>
        </p:spPr>
      </p:pic>
      <p:pic>
        <p:nvPicPr>
          <p:cNvPr id="9" name="Graphic 8" descr="Run">
            <a:extLst>
              <a:ext uri="{FF2B5EF4-FFF2-40B4-BE49-F238E27FC236}">
                <a16:creationId xmlns:a16="http://schemas.microsoft.com/office/drawing/2014/main" id="{2FC1F963-7AE8-4CBC-A841-88B46F33001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171099" y="3028099"/>
            <a:ext cx="801801" cy="801801"/>
          </a:xfrm>
          <a:prstGeom prst="rect">
            <a:avLst/>
          </a:prstGeom>
        </p:spPr>
      </p:pic>
      <p:pic>
        <p:nvPicPr>
          <p:cNvPr id="11" name="Graphic 10" descr="Trophy">
            <a:extLst>
              <a:ext uri="{FF2B5EF4-FFF2-40B4-BE49-F238E27FC236}">
                <a16:creationId xmlns:a16="http://schemas.microsoft.com/office/drawing/2014/main" id="{16C6D89E-1E6E-4942-9611-994DAF1295F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867577" y="3028099"/>
            <a:ext cx="801801" cy="801801"/>
          </a:xfrm>
          <a:prstGeom prst="rect">
            <a:avLst/>
          </a:prstGeom>
        </p:spPr>
      </p:pic>
    </p:spTree>
    <p:extLst>
      <p:ext uri="{BB962C8B-B14F-4D97-AF65-F5344CB8AC3E}">
        <p14:creationId xmlns:p14="http://schemas.microsoft.com/office/powerpoint/2010/main" val="2975185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ubtitle 33">
            <a:extLst>
              <a:ext uri="{FF2B5EF4-FFF2-40B4-BE49-F238E27FC236}">
                <a16:creationId xmlns:a16="http://schemas.microsoft.com/office/drawing/2014/main" id="{C5CB3B9A-79FB-8542-BB3D-C5B3E1FAC88E}"/>
              </a:ext>
            </a:extLst>
          </p:cNvPr>
          <p:cNvSpPr>
            <a:spLocks noGrp="1"/>
          </p:cNvSpPr>
          <p:nvPr>
            <p:ph type="subTitle" idx="1"/>
          </p:nvPr>
        </p:nvSpPr>
        <p:spPr/>
        <p:txBody>
          <a:bodyPr/>
          <a:lstStyle/>
          <a:p>
            <a:r>
              <a:rPr lang="en-US" dirty="0"/>
              <a:t>Infographics</a:t>
            </a:r>
          </a:p>
        </p:txBody>
      </p:sp>
      <p:sp>
        <p:nvSpPr>
          <p:cNvPr id="33" name="Title 32">
            <a:extLst>
              <a:ext uri="{FF2B5EF4-FFF2-40B4-BE49-F238E27FC236}">
                <a16:creationId xmlns:a16="http://schemas.microsoft.com/office/drawing/2014/main" id="{E9BD0782-3A6E-104D-8A61-20B0D9B365C9}"/>
              </a:ext>
            </a:extLst>
          </p:cNvPr>
          <p:cNvSpPr>
            <a:spLocks noGrp="1"/>
          </p:cNvSpPr>
          <p:nvPr>
            <p:ph type="title"/>
          </p:nvPr>
        </p:nvSpPr>
        <p:spPr/>
        <p:txBody>
          <a:bodyPr/>
          <a:lstStyle/>
          <a:p>
            <a:r>
              <a:rPr lang="en-US" dirty="0"/>
              <a:t>Dumbbell Diagram</a:t>
            </a:r>
          </a:p>
        </p:txBody>
      </p:sp>
      <p:sp>
        <p:nvSpPr>
          <p:cNvPr id="8" name="Slide Number Placeholder 7">
            <a:extLst>
              <a:ext uri="{FF2B5EF4-FFF2-40B4-BE49-F238E27FC236}">
                <a16:creationId xmlns:a16="http://schemas.microsoft.com/office/drawing/2014/main" id="{C73332BE-FB90-4349-AFCB-BF643B0AE804}"/>
              </a:ext>
            </a:extLst>
          </p:cNvPr>
          <p:cNvSpPr>
            <a:spLocks noGrp="1"/>
          </p:cNvSpPr>
          <p:nvPr>
            <p:ph type="sldNum" sz="quarter" idx="12"/>
          </p:nvPr>
        </p:nvSpPr>
        <p:spPr/>
        <p:txBody>
          <a:bodyPr/>
          <a:lstStyle/>
          <a:p>
            <a:fld id="{F68327C5-B821-4FE9-A59A-A60D9EB59A9A}" type="slidenum">
              <a:rPr lang="en-US" smtClean="0"/>
              <a:pPr/>
              <a:t>11</a:t>
            </a:fld>
            <a:endParaRPr lang="en-US" dirty="0"/>
          </a:p>
        </p:txBody>
      </p:sp>
      <p:grpSp>
        <p:nvGrpSpPr>
          <p:cNvPr id="25" name="Group 24">
            <a:extLst>
              <a:ext uri="{FF2B5EF4-FFF2-40B4-BE49-F238E27FC236}">
                <a16:creationId xmlns:a16="http://schemas.microsoft.com/office/drawing/2014/main" id="{0FF3DC3A-C54C-4899-B849-0CC5D38BCEC1}"/>
              </a:ext>
            </a:extLst>
          </p:cNvPr>
          <p:cNvGrpSpPr/>
          <p:nvPr/>
        </p:nvGrpSpPr>
        <p:grpSpPr>
          <a:xfrm>
            <a:off x="7259915" y="2141740"/>
            <a:ext cx="1645921" cy="1348477"/>
            <a:chOff x="8688287" y="1713176"/>
            <a:chExt cx="2194561" cy="1797969"/>
          </a:xfrm>
        </p:grpSpPr>
        <p:sp>
          <p:nvSpPr>
            <p:cNvPr id="26" name="Rectangle 25">
              <a:extLst>
                <a:ext uri="{FF2B5EF4-FFF2-40B4-BE49-F238E27FC236}">
                  <a16:creationId xmlns:a16="http://schemas.microsoft.com/office/drawing/2014/main" id="{0DC50BAB-F086-42D9-B2F9-FCA1092DBD95}"/>
                </a:ext>
              </a:extLst>
            </p:cNvPr>
            <p:cNvSpPr/>
            <p:nvPr/>
          </p:nvSpPr>
          <p:spPr>
            <a:xfrm>
              <a:off x="8688288" y="2156928"/>
              <a:ext cx="2194560" cy="1354217"/>
            </a:xfrm>
            <a:prstGeom prst="rect">
              <a:avLst/>
            </a:prstGeom>
          </p:spPr>
          <p:txBody>
            <a:bodyPr wrap="square" lIns="0" rIns="0">
              <a:spAutoFit/>
            </a:bodyPr>
            <a:lstStyle/>
            <a:p>
              <a:pPr algn="just">
                <a:spcBef>
                  <a:spcPts val="900"/>
                </a:spcBef>
              </a:pPr>
              <a:r>
                <a:rPr lang="en-US" sz="1000" noProof="1"/>
                <a:t>Lorem ipsum dolor sit amet, consectetur adipiscing elit. Integer nec odio. Praesent libero. Sed cursus ante dapibus diam. Sed nisi. Nulla quis sem at nibh elementum.</a:t>
              </a:r>
            </a:p>
          </p:txBody>
        </p:sp>
        <p:sp>
          <p:nvSpPr>
            <p:cNvPr id="27" name="Rectangle 26">
              <a:extLst>
                <a:ext uri="{FF2B5EF4-FFF2-40B4-BE49-F238E27FC236}">
                  <a16:creationId xmlns:a16="http://schemas.microsoft.com/office/drawing/2014/main" id="{2A5E1693-7238-4E21-AA10-007033EF32B3}"/>
                </a:ext>
              </a:extLst>
            </p:cNvPr>
            <p:cNvSpPr/>
            <p:nvPr/>
          </p:nvSpPr>
          <p:spPr>
            <a:xfrm>
              <a:off x="8688287" y="1713176"/>
              <a:ext cx="1856234" cy="492443"/>
            </a:xfrm>
            <a:prstGeom prst="rect">
              <a:avLst/>
            </a:prstGeom>
          </p:spPr>
          <p:txBody>
            <a:bodyPr wrap="none" lIns="0" rIns="0" anchor="b">
              <a:spAutoFit/>
            </a:bodyPr>
            <a:lstStyle/>
            <a:p>
              <a:r>
                <a:rPr lang="en-US" b="1" cap="all" noProof="1">
                  <a:solidFill>
                    <a:schemeClr val="accent4"/>
                  </a:solidFill>
                </a:rPr>
                <a:t>Lorem ipsum</a:t>
              </a:r>
              <a:endParaRPr lang="en-US" b="1" cap="all" dirty="0">
                <a:solidFill>
                  <a:schemeClr val="accent4"/>
                </a:solidFill>
              </a:endParaRPr>
            </a:p>
          </p:txBody>
        </p:sp>
      </p:grpSp>
      <p:grpSp>
        <p:nvGrpSpPr>
          <p:cNvPr id="28" name="Group 27">
            <a:extLst>
              <a:ext uri="{FF2B5EF4-FFF2-40B4-BE49-F238E27FC236}">
                <a16:creationId xmlns:a16="http://schemas.microsoft.com/office/drawing/2014/main" id="{23BC9795-01EC-485B-A6E3-FACA995BFAA3}"/>
              </a:ext>
            </a:extLst>
          </p:cNvPr>
          <p:cNvGrpSpPr/>
          <p:nvPr/>
        </p:nvGrpSpPr>
        <p:grpSpPr>
          <a:xfrm>
            <a:off x="238165" y="2141741"/>
            <a:ext cx="1645920" cy="1345297"/>
            <a:chOff x="1309153" y="3299472"/>
            <a:chExt cx="2194560" cy="1793729"/>
          </a:xfrm>
        </p:grpSpPr>
        <p:sp>
          <p:nvSpPr>
            <p:cNvPr id="29" name="Rectangle 28">
              <a:extLst>
                <a:ext uri="{FF2B5EF4-FFF2-40B4-BE49-F238E27FC236}">
                  <a16:creationId xmlns:a16="http://schemas.microsoft.com/office/drawing/2014/main" id="{F814B22C-2D99-4139-BD46-103A13566682}"/>
                </a:ext>
              </a:extLst>
            </p:cNvPr>
            <p:cNvSpPr/>
            <p:nvPr/>
          </p:nvSpPr>
          <p:spPr>
            <a:xfrm>
              <a:off x="1309153" y="3738984"/>
              <a:ext cx="2194560" cy="1354217"/>
            </a:xfrm>
            <a:prstGeom prst="rect">
              <a:avLst/>
            </a:prstGeom>
          </p:spPr>
          <p:txBody>
            <a:bodyPr wrap="square" lIns="0" rIns="0">
              <a:spAutoFit/>
            </a:bodyPr>
            <a:lstStyle/>
            <a:p>
              <a:pPr algn="just">
                <a:spcBef>
                  <a:spcPts val="900"/>
                </a:spcBef>
              </a:pPr>
              <a:r>
                <a:rPr lang="en-US" sz="1000" noProof="1"/>
                <a:t>Lorem ipsum dolor sit amet, consectetur adipiscing elit. Integer nec odio. Praesent libero. Sed cursus ante dapibus diam. Sed nisi. Nulla quis sem at nibh elementum.</a:t>
              </a:r>
            </a:p>
          </p:txBody>
        </p:sp>
        <p:sp>
          <p:nvSpPr>
            <p:cNvPr id="30" name="Rectangle 29">
              <a:extLst>
                <a:ext uri="{FF2B5EF4-FFF2-40B4-BE49-F238E27FC236}">
                  <a16:creationId xmlns:a16="http://schemas.microsoft.com/office/drawing/2014/main" id="{9C3C4663-C202-41AF-8EEA-E81D258727B4}"/>
                </a:ext>
              </a:extLst>
            </p:cNvPr>
            <p:cNvSpPr/>
            <p:nvPr/>
          </p:nvSpPr>
          <p:spPr>
            <a:xfrm>
              <a:off x="1647477" y="3299472"/>
              <a:ext cx="1856236" cy="492443"/>
            </a:xfrm>
            <a:prstGeom prst="rect">
              <a:avLst/>
            </a:prstGeom>
          </p:spPr>
          <p:txBody>
            <a:bodyPr wrap="none" lIns="0" rIns="0" anchor="b">
              <a:spAutoFit/>
            </a:bodyPr>
            <a:lstStyle/>
            <a:p>
              <a:pPr algn="r"/>
              <a:r>
                <a:rPr lang="en-US" b="1" cap="all" noProof="1">
                  <a:solidFill>
                    <a:schemeClr val="accent5"/>
                  </a:solidFill>
                </a:rPr>
                <a:t>Lorem ipsum</a:t>
              </a:r>
              <a:endParaRPr lang="en-US" b="1" cap="all" dirty="0">
                <a:solidFill>
                  <a:schemeClr val="accent5"/>
                </a:solidFill>
              </a:endParaRPr>
            </a:p>
          </p:txBody>
        </p:sp>
      </p:grpSp>
      <p:grpSp>
        <p:nvGrpSpPr>
          <p:cNvPr id="32" name="Group 31">
            <a:extLst>
              <a:ext uri="{FF2B5EF4-FFF2-40B4-BE49-F238E27FC236}">
                <a16:creationId xmlns:a16="http://schemas.microsoft.com/office/drawing/2014/main" id="{9930FF04-A742-4038-8E74-80D5E4D390EF}"/>
              </a:ext>
            </a:extLst>
          </p:cNvPr>
          <p:cNvGrpSpPr/>
          <p:nvPr/>
        </p:nvGrpSpPr>
        <p:grpSpPr>
          <a:xfrm>
            <a:off x="7259915" y="4640804"/>
            <a:ext cx="1645921" cy="1348477"/>
            <a:chOff x="8688287" y="1713176"/>
            <a:chExt cx="2194561" cy="1797969"/>
          </a:xfrm>
        </p:grpSpPr>
        <p:sp>
          <p:nvSpPr>
            <p:cNvPr id="38" name="Rectangle 37">
              <a:extLst>
                <a:ext uri="{FF2B5EF4-FFF2-40B4-BE49-F238E27FC236}">
                  <a16:creationId xmlns:a16="http://schemas.microsoft.com/office/drawing/2014/main" id="{489171BE-33C4-4F91-8FB8-A906759C7CAF}"/>
                </a:ext>
              </a:extLst>
            </p:cNvPr>
            <p:cNvSpPr/>
            <p:nvPr/>
          </p:nvSpPr>
          <p:spPr>
            <a:xfrm>
              <a:off x="8688288" y="2156928"/>
              <a:ext cx="2194560" cy="1354217"/>
            </a:xfrm>
            <a:prstGeom prst="rect">
              <a:avLst/>
            </a:prstGeom>
          </p:spPr>
          <p:txBody>
            <a:bodyPr wrap="square" lIns="0" rIns="0">
              <a:spAutoFit/>
            </a:bodyPr>
            <a:lstStyle/>
            <a:p>
              <a:pPr algn="just">
                <a:spcBef>
                  <a:spcPts val="900"/>
                </a:spcBef>
              </a:pPr>
              <a:r>
                <a:rPr lang="en-US" sz="1000" noProof="1"/>
                <a:t>Lorem ipsum dolor sit amet, consectetur adipiscing elit. Integer nec odio. Praesent libero. Sed cursus ante dapibus diam. Sed nisi. Nulla quis sem at nibh elementum.</a:t>
              </a:r>
            </a:p>
          </p:txBody>
        </p:sp>
        <p:sp>
          <p:nvSpPr>
            <p:cNvPr id="39" name="Rectangle 38">
              <a:extLst>
                <a:ext uri="{FF2B5EF4-FFF2-40B4-BE49-F238E27FC236}">
                  <a16:creationId xmlns:a16="http://schemas.microsoft.com/office/drawing/2014/main" id="{05BF1913-A0D2-4BE3-80BD-2970CE348B01}"/>
                </a:ext>
              </a:extLst>
            </p:cNvPr>
            <p:cNvSpPr/>
            <p:nvPr/>
          </p:nvSpPr>
          <p:spPr>
            <a:xfrm>
              <a:off x="8688287" y="1713176"/>
              <a:ext cx="1856234" cy="492443"/>
            </a:xfrm>
            <a:prstGeom prst="rect">
              <a:avLst/>
            </a:prstGeom>
          </p:spPr>
          <p:txBody>
            <a:bodyPr wrap="none" lIns="0" rIns="0" anchor="b">
              <a:spAutoFit/>
            </a:bodyPr>
            <a:lstStyle/>
            <a:p>
              <a:r>
                <a:rPr lang="en-US" b="1" cap="all" noProof="1">
                  <a:solidFill>
                    <a:schemeClr val="accent1"/>
                  </a:solidFill>
                </a:rPr>
                <a:t>Lorem ipsum</a:t>
              </a:r>
              <a:endParaRPr lang="en-US" b="1" cap="all" dirty="0">
                <a:solidFill>
                  <a:schemeClr val="accent1"/>
                </a:solidFill>
              </a:endParaRPr>
            </a:p>
          </p:txBody>
        </p:sp>
      </p:grpSp>
      <p:grpSp>
        <p:nvGrpSpPr>
          <p:cNvPr id="35" name="Group 34">
            <a:extLst>
              <a:ext uri="{FF2B5EF4-FFF2-40B4-BE49-F238E27FC236}">
                <a16:creationId xmlns:a16="http://schemas.microsoft.com/office/drawing/2014/main" id="{7E62BB78-E493-4496-AB96-650652C23303}"/>
              </a:ext>
            </a:extLst>
          </p:cNvPr>
          <p:cNvGrpSpPr/>
          <p:nvPr/>
        </p:nvGrpSpPr>
        <p:grpSpPr>
          <a:xfrm>
            <a:off x="238165" y="4640805"/>
            <a:ext cx="1645920" cy="1345297"/>
            <a:chOff x="1309153" y="3299472"/>
            <a:chExt cx="2194560" cy="1793729"/>
          </a:xfrm>
        </p:grpSpPr>
        <p:sp>
          <p:nvSpPr>
            <p:cNvPr id="36" name="Rectangle 35">
              <a:extLst>
                <a:ext uri="{FF2B5EF4-FFF2-40B4-BE49-F238E27FC236}">
                  <a16:creationId xmlns:a16="http://schemas.microsoft.com/office/drawing/2014/main" id="{3DCC1F64-F068-467B-8678-AC6BD6095734}"/>
                </a:ext>
              </a:extLst>
            </p:cNvPr>
            <p:cNvSpPr/>
            <p:nvPr/>
          </p:nvSpPr>
          <p:spPr>
            <a:xfrm>
              <a:off x="1309153" y="3738984"/>
              <a:ext cx="2194560" cy="1354217"/>
            </a:xfrm>
            <a:prstGeom prst="rect">
              <a:avLst/>
            </a:prstGeom>
          </p:spPr>
          <p:txBody>
            <a:bodyPr wrap="square" lIns="0" rIns="0">
              <a:spAutoFit/>
            </a:bodyPr>
            <a:lstStyle/>
            <a:p>
              <a:pPr algn="just">
                <a:spcBef>
                  <a:spcPts val="900"/>
                </a:spcBef>
              </a:pPr>
              <a:r>
                <a:rPr lang="en-US" sz="1000" noProof="1"/>
                <a:t>Lorem ipsum dolor sit amet, consectetur adipiscing elit. Integer nec odio. Praesent libero. Sed cursus ante dapibus diam. Sed nisi. Nulla quis sem at nibh elementum.</a:t>
              </a:r>
            </a:p>
          </p:txBody>
        </p:sp>
        <p:sp>
          <p:nvSpPr>
            <p:cNvPr id="37" name="Rectangle 36">
              <a:extLst>
                <a:ext uri="{FF2B5EF4-FFF2-40B4-BE49-F238E27FC236}">
                  <a16:creationId xmlns:a16="http://schemas.microsoft.com/office/drawing/2014/main" id="{0DF3213C-C3F4-47EB-A88B-ADBDD269FA39}"/>
                </a:ext>
              </a:extLst>
            </p:cNvPr>
            <p:cNvSpPr/>
            <p:nvPr/>
          </p:nvSpPr>
          <p:spPr>
            <a:xfrm>
              <a:off x="1647477" y="3299472"/>
              <a:ext cx="1856236" cy="492443"/>
            </a:xfrm>
            <a:prstGeom prst="rect">
              <a:avLst/>
            </a:prstGeom>
          </p:spPr>
          <p:txBody>
            <a:bodyPr wrap="none" lIns="0" rIns="0" anchor="b">
              <a:spAutoFit/>
            </a:bodyPr>
            <a:lstStyle/>
            <a:p>
              <a:pPr algn="r"/>
              <a:r>
                <a:rPr lang="en-US" b="1" cap="all" noProof="1">
                  <a:solidFill>
                    <a:schemeClr val="accent2"/>
                  </a:solidFill>
                </a:rPr>
                <a:t>Lorem ipsum</a:t>
              </a:r>
              <a:endParaRPr lang="en-US" b="1" cap="all" dirty="0">
                <a:solidFill>
                  <a:schemeClr val="accent2"/>
                </a:solidFill>
              </a:endParaRPr>
            </a:p>
          </p:txBody>
        </p:sp>
      </p:grpSp>
      <p:grpSp>
        <p:nvGrpSpPr>
          <p:cNvPr id="3" name="Group 2">
            <a:extLst>
              <a:ext uri="{FF2B5EF4-FFF2-40B4-BE49-F238E27FC236}">
                <a16:creationId xmlns:a16="http://schemas.microsoft.com/office/drawing/2014/main" id="{68FCBFEB-8B7A-4C2F-BE34-D629FF9CAF5F}"/>
              </a:ext>
            </a:extLst>
          </p:cNvPr>
          <p:cNvGrpSpPr/>
          <p:nvPr/>
        </p:nvGrpSpPr>
        <p:grpSpPr>
          <a:xfrm>
            <a:off x="1989219" y="1849158"/>
            <a:ext cx="5165563" cy="4389120"/>
            <a:chOff x="1989219" y="1849158"/>
            <a:chExt cx="5165563" cy="4389120"/>
          </a:xfrm>
        </p:grpSpPr>
        <p:sp>
          <p:nvSpPr>
            <p:cNvPr id="11" name="Shape">
              <a:extLst>
                <a:ext uri="{FF2B5EF4-FFF2-40B4-BE49-F238E27FC236}">
                  <a16:creationId xmlns:a16="http://schemas.microsoft.com/office/drawing/2014/main" id="{25014C71-BD25-5044-80F7-77E994461DA4}"/>
                </a:ext>
              </a:extLst>
            </p:cNvPr>
            <p:cNvSpPr/>
            <p:nvPr/>
          </p:nvSpPr>
          <p:spPr>
            <a:xfrm>
              <a:off x="5040022" y="2681195"/>
              <a:ext cx="1082123" cy="2753476"/>
            </a:xfrm>
            <a:custGeom>
              <a:avLst/>
              <a:gdLst/>
              <a:ahLst/>
              <a:cxnLst>
                <a:cxn ang="0">
                  <a:pos x="wd2" y="hd2"/>
                </a:cxn>
                <a:cxn ang="5400000">
                  <a:pos x="wd2" y="hd2"/>
                </a:cxn>
                <a:cxn ang="10800000">
                  <a:pos x="wd2" y="hd2"/>
                </a:cxn>
                <a:cxn ang="16200000">
                  <a:pos x="wd2" y="hd2"/>
                </a:cxn>
              </a:cxnLst>
              <a:rect l="0" t="0" r="r" b="b"/>
              <a:pathLst>
                <a:path w="21322" h="21388" extrusionOk="0">
                  <a:moveTo>
                    <a:pt x="17922" y="14110"/>
                  </a:moveTo>
                  <a:cubicBezTo>
                    <a:pt x="17759" y="14048"/>
                    <a:pt x="17581" y="13989"/>
                    <a:pt x="17410" y="13932"/>
                  </a:cubicBezTo>
                  <a:cubicBezTo>
                    <a:pt x="17315" y="13900"/>
                    <a:pt x="17212" y="13870"/>
                    <a:pt x="17116" y="13841"/>
                  </a:cubicBezTo>
                  <a:cubicBezTo>
                    <a:pt x="16918" y="13781"/>
                    <a:pt x="16720" y="13720"/>
                    <a:pt x="16543" y="13652"/>
                  </a:cubicBezTo>
                  <a:cubicBezTo>
                    <a:pt x="14616" y="12895"/>
                    <a:pt x="13428" y="11851"/>
                    <a:pt x="13414" y="10695"/>
                  </a:cubicBezTo>
                  <a:cubicBezTo>
                    <a:pt x="13421" y="9540"/>
                    <a:pt x="14616" y="8495"/>
                    <a:pt x="16543" y="7736"/>
                  </a:cubicBezTo>
                  <a:cubicBezTo>
                    <a:pt x="16720" y="7666"/>
                    <a:pt x="16918" y="7607"/>
                    <a:pt x="17116" y="7547"/>
                  </a:cubicBezTo>
                  <a:cubicBezTo>
                    <a:pt x="17219" y="7518"/>
                    <a:pt x="17315" y="7488"/>
                    <a:pt x="17410" y="7456"/>
                  </a:cubicBezTo>
                  <a:cubicBezTo>
                    <a:pt x="17588" y="7399"/>
                    <a:pt x="17759" y="7340"/>
                    <a:pt x="17922" y="7278"/>
                  </a:cubicBezTo>
                  <a:cubicBezTo>
                    <a:pt x="20129" y="6467"/>
                    <a:pt x="21461" y="5293"/>
                    <a:pt x="21311" y="3998"/>
                  </a:cubicBezTo>
                  <a:cubicBezTo>
                    <a:pt x="21051" y="1860"/>
                    <a:pt x="16590" y="101"/>
                    <a:pt x="11167" y="4"/>
                  </a:cubicBezTo>
                  <a:cubicBezTo>
                    <a:pt x="5053" y="-106"/>
                    <a:pt x="4" y="1817"/>
                    <a:pt x="4" y="4203"/>
                  </a:cubicBezTo>
                  <a:cubicBezTo>
                    <a:pt x="4" y="5417"/>
                    <a:pt x="1316" y="6511"/>
                    <a:pt x="3400" y="7278"/>
                  </a:cubicBezTo>
                  <a:cubicBezTo>
                    <a:pt x="3563" y="7340"/>
                    <a:pt x="3741" y="7399"/>
                    <a:pt x="3912" y="7456"/>
                  </a:cubicBezTo>
                  <a:cubicBezTo>
                    <a:pt x="4007" y="7488"/>
                    <a:pt x="4110" y="7518"/>
                    <a:pt x="4206" y="7547"/>
                  </a:cubicBezTo>
                  <a:cubicBezTo>
                    <a:pt x="4404" y="7607"/>
                    <a:pt x="4602" y="7668"/>
                    <a:pt x="4779" y="7739"/>
                  </a:cubicBezTo>
                  <a:cubicBezTo>
                    <a:pt x="6706" y="8495"/>
                    <a:pt x="7894" y="9540"/>
                    <a:pt x="7908" y="10695"/>
                  </a:cubicBezTo>
                  <a:cubicBezTo>
                    <a:pt x="7901" y="11851"/>
                    <a:pt x="6706" y="12895"/>
                    <a:pt x="4779" y="13652"/>
                  </a:cubicBezTo>
                  <a:cubicBezTo>
                    <a:pt x="4602" y="13722"/>
                    <a:pt x="4404" y="13781"/>
                    <a:pt x="4206" y="13841"/>
                  </a:cubicBezTo>
                  <a:cubicBezTo>
                    <a:pt x="4103" y="13870"/>
                    <a:pt x="4007" y="13900"/>
                    <a:pt x="3912" y="13932"/>
                  </a:cubicBezTo>
                  <a:cubicBezTo>
                    <a:pt x="3734" y="13989"/>
                    <a:pt x="3563" y="14048"/>
                    <a:pt x="3400" y="14110"/>
                  </a:cubicBezTo>
                  <a:cubicBezTo>
                    <a:pt x="1193" y="14921"/>
                    <a:pt x="-139" y="16095"/>
                    <a:pt x="11" y="17390"/>
                  </a:cubicBezTo>
                  <a:cubicBezTo>
                    <a:pt x="271" y="19528"/>
                    <a:pt x="4732" y="21287"/>
                    <a:pt x="10155" y="21384"/>
                  </a:cubicBezTo>
                  <a:cubicBezTo>
                    <a:pt x="16269" y="21494"/>
                    <a:pt x="21318" y="19571"/>
                    <a:pt x="21318" y="17185"/>
                  </a:cubicBezTo>
                  <a:cubicBezTo>
                    <a:pt x="21324" y="15971"/>
                    <a:pt x="20013" y="14877"/>
                    <a:pt x="17922" y="14110"/>
                  </a:cubicBezTo>
                  <a:close/>
                </a:path>
              </a:pathLst>
            </a:custGeom>
            <a:solidFill>
              <a:schemeClr val="bg1">
                <a:lumMod val="85000"/>
              </a:schemeClr>
            </a:solidFill>
            <a:ln w="12700">
              <a:miter lim="400000"/>
            </a:ln>
            <a:effectLst>
              <a:innerShdw blurRad="63500" dist="50800" dir="2700000">
                <a:prstClr val="black">
                  <a:alpha val="15000"/>
                </a:prstClr>
              </a:innerShdw>
            </a:effectLst>
          </p:spPr>
          <p:txBody>
            <a:bodyPr lIns="28575" tIns="28575" rIns="28575" bIns="28575" anchor="ctr"/>
            <a:lstStyle/>
            <a:p>
              <a:endParaRPr sz="2250">
                <a:solidFill>
                  <a:srgbClr val="FFFFFF"/>
                </a:solidFill>
              </a:endParaRPr>
            </a:p>
          </p:txBody>
        </p:sp>
        <p:sp>
          <p:nvSpPr>
            <p:cNvPr id="12" name="Shape">
              <a:extLst>
                <a:ext uri="{FF2B5EF4-FFF2-40B4-BE49-F238E27FC236}">
                  <a16:creationId xmlns:a16="http://schemas.microsoft.com/office/drawing/2014/main" id="{9B24AE01-9FC5-8742-9051-07FB3E4EE96F}"/>
                </a:ext>
              </a:extLst>
            </p:cNvPr>
            <p:cNvSpPr/>
            <p:nvPr/>
          </p:nvSpPr>
          <p:spPr>
            <a:xfrm>
              <a:off x="4034641" y="1849158"/>
              <a:ext cx="1085939" cy="4389120"/>
            </a:xfrm>
            <a:custGeom>
              <a:avLst/>
              <a:gdLst/>
              <a:ahLst/>
              <a:cxnLst>
                <a:cxn ang="0">
                  <a:pos x="wd2" y="hd2"/>
                </a:cxn>
                <a:cxn ang="5400000">
                  <a:pos x="wd2" y="hd2"/>
                </a:cxn>
                <a:cxn ang="10800000">
                  <a:pos x="wd2" y="hd2"/>
                </a:cxn>
                <a:cxn ang="16200000">
                  <a:pos x="wd2" y="hd2"/>
                </a:cxn>
              </a:cxnLst>
              <a:rect l="0" t="0" r="r" b="b"/>
              <a:pathLst>
                <a:path w="21323" h="21467" extrusionOk="0">
                  <a:moveTo>
                    <a:pt x="15676" y="13206"/>
                  </a:moveTo>
                  <a:cubicBezTo>
                    <a:pt x="16139" y="13057"/>
                    <a:pt x="16697" y="12928"/>
                    <a:pt x="17289" y="12808"/>
                  </a:cubicBezTo>
                  <a:lnTo>
                    <a:pt x="17425" y="12779"/>
                  </a:lnTo>
                  <a:cubicBezTo>
                    <a:pt x="17602" y="12743"/>
                    <a:pt x="17772" y="12706"/>
                    <a:pt x="17936" y="12667"/>
                  </a:cubicBezTo>
                  <a:cubicBezTo>
                    <a:pt x="20135" y="12156"/>
                    <a:pt x="21462" y="11417"/>
                    <a:pt x="21312" y="10602"/>
                  </a:cubicBezTo>
                  <a:cubicBezTo>
                    <a:pt x="21162" y="9818"/>
                    <a:pt x="19610" y="9120"/>
                    <a:pt x="17275" y="8658"/>
                  </a:cubicBezTo>
                  <a:cubicBezTo>
                    <a:pt x="15097" y="8228"/>
                    <a:pt x="13627" y="7597"/>
                    <a:pt x="13463" y="6905"/>
                  </a:cubicBezTo>
                  <a:cubicBezTo>
                    <a:pt x="13450" y="6853"/>
                    <a:pt x="13443" y="6798"/>
                    <a:pt x="13443" y="6744"/>
                  </a:cubicBezTo>
                  <a:cubicBezTo>
                    <a:pt x="13443" y="6132"/>
                    <a:pt x="14273" y="5569"/>
                    <a:pt x="15676" y="5121"/>
                  </a:cubicBezTo>
                  <a:cubicBezTo>
                    <a:pt x="16139" y="4972"/>
                    <a:pt x="16697" y="4843"/>
                    <a:pt x="17289" y="4723"/>
                  </a:cubicBezTo>
                  <a:lnTo>
                    <a:pt x="17425" y="4694"/>
                  </a:lnTo>
                  <a:cubicBezTo>
                    <a:pt x="17602" y="4659"/>
                    <a:pt x="17772" y="4621"/>
                    <a:pt x="17936" y="4582"/>
                  </a:cubicBezTo>
                  <a:cubicBezTo>
                    <a:pt x="20135" y="4072"/>
                    <a:pt x="21462" y="3333"/>
                    <a:pt x="21312" y="2517"/>
                  </a:cubicBezTo>
                  <a:cubicBezTo>
                    <a:pt x="21054" y="1171"/>
                    <a:pt x="16608" y="64"/>
                    <a:pt x="11203" y="3"/>
                  </a:cubicBezTo>
                  <a:cubicBezTo>
                    <a:pt x="5111" y="-67"/>
                    <a:pt x="80" y="1144"/>
                    <a:pt x="80" y="2646"/>
                  </a:cubicBezTo>
                  <a:cubicBezTo>
                    <a:pt x="80" y="3411"/>
                    <a:pt x="1387" y="4099"/>
                    <a:pt x="3463" y="4582"/>
                  </a:cubicBezTo>
                  <a:cubicBezTo>
                    <a:pt x="3627" y="4621"/>
                    <a:pt x="3804" y="4659"/>
                    <a:pt x="3981" y="4694"/>
                  </a:cubicBezTo>
                  <a:lnTo>
                    <a:pt x="4117" y="4721"/>
                  </a:lnTo>
                  <a:cubicBezTo>
                    <a:pt x="4702" y="4842"/>
                    <a:pt x="5260" y="4971"/>
                    <a:pt x="5730" y="5120"/>
                  </a:cubicBezTo>
                  <a:cubicBezTo>
                    <a:pt x="7126" y="5567"/>
                    <a:pt x="7963" y="6130"/>
                    <a:pt x="7963" y="6742"/>
                  </a:cubicBezTo>
                  <a:cubicBezTo>
                    <a:pt x="7963" y="6795"/>
                    <a:pt x="7956" y="6848"/>
                    <a:pt x="7942" y="6900"/>
                  </a:cubicBezTo>
                  <a:cubicBezTo>
                    <a:pt x="7779" y="7589"/>
                    <a:pt x="6336" y="8223"/>
                    <a:pt x="4157" y="8647"/>
                  </a:cubicBezTo>
                  <a:cubicBezTo>
                    <a:pt x="1680" y="9130"/>
                    <a:pt x="80" y="9881"/>
                    <a:pt x="80" y="10727"/>
                  </a:cubicBezTo>
                  <a:cubicBezTo>
                    <a:pt x="80" y="11492"/>
                    <a:pt x="1387" y="12180"/>
                    <a:pt x="3463" y="12663"/>
                  </a:cubicBezTo>
                  <a:cubicBezTo>
                    <a:pt x="3627" y="12702"/>
                    <a:pt x="3804" y="12740"/>
                    <a:pt x="3980" y="12775"/>
                  </a:cubicBezTo>
                  <a:cubicBezTo>
                    <a:pt x="4001" y="12780"/>
                    <a:pt x="4021" y="12784"/>
                    <a:pt x="4042" y="12787"/>
                  </a:cubicBezTo>
                  <a:cubicBezTo>
                    <a:pt x="4539" y="12887"/>
                    <a:pt x="5029" y="12991"/>
                    <a:pt x="5437" y="13113"/>
                  </a:cubicBezTo>
                  <a:cubicBezTo>
                    <a:pt x="6533" y="13435"/>
                    <a:pt x="7330" y="13825"/>
                    <a:pt x="7704" y="14254"/>
                  </a:cubicBezTo>
                  <a:cubicBezTo>
                    <a:pt x="7813" y="14406"/>
                    <a:pt x="7881" y="14562"/>
                    <a:pt x="7881" y="14722"/>
                  </a:cubicBezTo>
                  <a:cubicBezTo>
                    <a:pt x="7881" y="15327"/>
                    <a:pt x="7064" y="15887"/>
                    <a:pt x="5689" y="16333"/>
                  </a:cubicBezTo>
                  <a:cubicBezTo>
                    <a:pt x="5179" y="16497"/>
                    <a:pt x="4552" y="16638"/>
                    <a:pt x="3906" y="16770"/>
                  </a:cubicBezTo>
                  <a:cubicBezTo>
                    <a:pt x="3906" y="16770"/>
                    <a:pt x="3899" y="16770"/>
                    <a:pt x="3899" y="16772"/>
                  </a:cubicBezTo>
                  <a:cubicBezTo>
                    <a:pt x="3722" y="16807"/>
                    <a:pt x="3552" y="16845"/>
                    <a:pt x="3388" y="16884"/>
                  </a:cubicBezTo>
                  <a:cubicBezTo>
                    <a:pt x="1189" y="17394"/>
                    <a:pt x="-138" y="18133"/>
                    <a:pt x="12" y="18949"/>
                  </a:cubicBezTo>
                  <a:cubicBezTo>
                    <a:pt x="270" y="20295"/>
                    <a:pt x="4716" y="21402"/>
                    <a:pt x="10121" y="21463"/>
                  </a:cubicBezTo>
                  <a:cubicBezTo>
                    <a:pt x="16213" y="21533"/>
                    <a:pt x="21244" y="20322"/>
                    <a:pt x="21244" y="18820"/>
                  </a:cubicBezTo>
                  <a:cubicBezTo>
                    <a:pt x="21244" y="18055"/>
                    <a:pt x="19937" y="17367"/>
                    <a:pt x="17861" y="16884"/>
                  </a:cubicBezTo>
                  <a:cubicBezTo>
                    <a:pt x="17697" y="16845"/>
                    <a:pt x="17520" y="16807"/>
                    <a:pt x="17350" y="16772"/>
                  </a:cubicBezTo>
                  <a:cubicBezTo>
                    <a:pt x="17330" y="16768"/>
                    <a:pt x="17309" y="16763"/>
                    <a:pt x="17289" y="16760"/>
                  </a:cubicBezTo>
                  <a:cubicBezTo>
                    <a:pt x="16792" y="16660"/>
                    <a:pt x="16302" y="16556"/>
                    <a:pt x="15894" y="16434"/>
                  </a:cubicBezTo>
                  <a:cubicBezTo>
                    <a:pt x="14798" y="16112"/>
                    <a:pt x="14008" y="15722"/>
                    <a:pt x="13627" y="15293"/>
                  </a:cubicBezTo>
                  <a:cubicBezTo>
                    <a:pt x="13518" y="15141"/>
                    <a:pt x="13450" y="14985"/>
                    <a:pt x="13450" y="14824"/>
                  </a:cubicBezTo>
                  <a:cubicBezTo>
                    <a:pt x="13443" y="14217"/>
                    <a:pt x="14280" y="13654"/>
                    <a:pt x="15676" y="13206"/>
                  </a:cubicBezTo>
                  <a:close/>
                </a:path>
              </a:pathLst>
            </a:custGeom>
            <a:solidFill>
              <a:schemeClr val="bg1">
                <a:lumMod val="85000"/>
              </a:schemeClr>
            </a:solidFill>
            <a:ln w="12700">
              <a:miter lim="400000"/>
            </a:ln>
            <a:effectLst>
              <a:innerShdw blurRad="63500" dist="50800" dir="2700000">
                <a:prstClr val="black">
                  <a:alpha val="15000"/>
                </a:prstClr>
              </a:innerShdw>
            </a:effectLst>
          </p:spPr>
          <p:txBody>
            <a:bodyPr lIns="28575" tIns="28575" rIns="28575" bIns="28575" anchor="ctr"/>
            <a:lstStyle/>
            <a:p>
              <a:endParaRPr sz="2250">
                <a:solidFill>
                  <a:srgbClr val="FFFFFF"/>
                </a:solidFill>
              </a:endParaRPr>
            </a:p>
          </p:txBody>
        </p:sp>
        <p:sp>
          <p:nvSpPr>
            <p:cNvPr id="13" name="Circle">
              <a:extLst>
                <a:ext uri="{FF2B5EF4-FFF2-40B4-BE49-F238E27FC236}">
                  <a16:creationId xmlns:a16="http://schemas.microsoft.com/office/drawing/2014/main" id="{44A62DBD-8CD0-5845-AB89-BE965ECE3802}"/>
                </a:ext>
              </a:extLst>
            </p:cNvPr>
            <p:cNvSpPr/>
            <p:nvPr/>
          </p:nvSpPr>
          <p:spPr>
            <a:xfrm>
              <a:off x="6080068" y="3513230"/>
              <a:ext cx="1074714" cy="1074714"/>
            </a:xfrm>
            <a:prstGeom prst="ellipse">
              <a:avLst/>
            </a:prstGeom>
            <a:solidFill>
              <a:schemeClr val="bg1">
                <a:lumMod val="85000"/>
              </a:schemeClr>
            </a:solidFill>
            <a:ln w="12700">
              <a:miter lim="400000"/>
            </a:ln>
            <a:effectLst>
              <a:innerShdw blurRad="63500" dist="50800" dir="2700000">
                <a:prstClr val="black">
                  <a:alpha val="15000"/>
                </a:prstClr>
              </a:innerShdw>
            </a:effectLst>
          </p:spPr>
          <p:txBody>
            <a:bodyPr lIns="28575" tIns="28575" rIns="28575" bIns="28575" anchor="ctr"/>
            <a:lstStyle/>
            <a:p>
              <a:endParaRPr sz="2250">
                <a:solidFill>
                  <a:srgbClr val="FFFFFF"/>
                </a:solidFill>
              </a:endParaRPr>
            </a:p>
          </p:txBody>
        </p:sp>
        <p:sp>
          <p:nvSpPr>
            <p:cNvPr id="14" name="Shape">
              <a:extLst>
                <a:ext uri="{FF2B5EF4-FFF2-40B4-BE49-F238E27FC236}">
                  <a16:creationId xmlns:a16="http://schemas.microsoft.com/office/drawing/2014/main" id="{22AC6E24-7828-0642-A5E8-E6611220CCEA}"/>
                </a:ext>
              </a:extLst>
            </p:cNvPr>
            <p:cNvSpPr/>
            <p:nvPr/>
          </p:nvSpPr>
          <p:spPr>
            <a:xfrm>
              <a:off x="3029262" y="2681195"/>
              <a:ext cx="1082129" cy="2753476"/>
            </a:xfrm>
            <a:custGeom>
              <a:avLst/>
              <a:gdLst/>
              <a:ahLst/>
              <a:cxnLst>
                <a:cxn ang="0">
                  <a:pos x="wd2" y="hd2"/>
                </a:cxn>
                <a:cxn ang="5400000">
                  <a:pos x="wd2" y="hd2"/>
                </a:cxn>
                <a:cxn ang="10800000">
                  <a:pos x="wd2" y="hd2"/>
                </a:cxn>
                <a:cxn ang="16200000">
                  <a:pos x="wd2" y="hd2"/>
                </a:cxn>
              </a:cxnLst>
              <a:rect l="0" t="0" r="r" b="b"/>
              <a:pathLst>
                <a:path w="21322" h="21388" extrusionOk="0">
                  <a:moveTo>
                    <a:pt x="3400" y="7278"/>
                  </a:moveTo>
                  <a:cubicBezTo>
                    <a:pt x="3563" y="7340"/>
                    <a:pt x="3741" y="7399"/>
                    <a:pt x="3912" y="7456"/>
                  </a:cubicBezTo>
                  <a:cubicBezTo>
                    <a:pt x="4007" y="7488"/>
                    <a:pt x="4110" y="7518"/>
                    <a:pt x="4206" y="7547"/>
                  </a:cubicBezTo>
                  <a:cubicBezTo>
                    <a:pt x="4404" y="7607"/>
                    <a:pt x="4602" y="7668"/>
                    <a:pt x="4779" y="7736"/>
                  </a:cubicBezTo>
                  <a:cubicBezTo>
                    <a:pt x="6706" y="8493"/>
                    <a:pt x="7894" y="9537"/>
                    <a:pt x="7908" y="10693"/>
                  </a:cubicBezTo>
                  <a:cubicBezTo>
                    <a:pt x="7901" y="11848"/>
                    <a:pt x="6706" y="12893"/>
                    <a:pt x="4779" y="13652"/>
                  </a:cubicBezTo>
                  <a:cubicBezTo>
                    <a:pt x="4602" y="13722"/>
                    <a:pt x="4404" y="13781"/>
                    <a:pt x="4206" y="13841"/>
                  </a:cubicBezTo>
                  <a:cubicBezTo>
                    <a:pt x="4103" y="13870"/>
                    <a:pt x="4007" y="13900"/>
                    <a:pt x="3912" y="13932"/>
                  </a:cubicBezTo>
                  <a:cubicBezTo>
                    <a:pt x="3734" y="13989"/>
                    <a:pt x="3563" y="14048"/>
                    <a:pt x="3400" y="14110"/>
                  </a:cubicBezTo>
                  <a:cubicBezTo>
                    <a:pt x="1193" y="14921"/>
                    <a:pt x="-139" y="16095"/>
                    <a:pt x="11" y="17390"/>
                  </a:cubicBezTo>
                  <a:cubicBezTo>
                    <a:pt x="271" y="19528"/>
                    <a:pt x="4732" y="21287"/>
                    <a:pt x="10155" y="21384"/>
                  </a:cubicBezTo>
                  <a:cubicBezTo>
                    <a:pt x="16269" y="21494"/>
                    <a:pt x="21318" y="19571"/>
                    <a:pt x="21318" y="17185"/>
                  </a:cubicBezTo>
                  <a:cubicBezTo>
                    <a:pt x="21318" y="15971"/>
                    <a:pt x="20006" y="14877"/>
                    <a:pt x="17922" y="14110"/>
                  </a:cubicBezTo>
                  <a:cubicBezTo>
                    <a:pt x="17759" y="14048"/>
                    <a:pt x="17581" y="13989"/>
                    <a:pt x="17410" y="13932"/>
                  </a:cubicBezTo>
                  <a:cubicBezTo>
                    <a:pt x="17315" y="13900"/>
                    <a:pt x="17212" y="13870"/>
                    <a:pt x="17116" y="13841"/>
                  </a:cubicBezTo>
                  <a:cubicBezTo>
                    <a:pt x="16918" y="13781"/>
                    <a:pt x="16720" y="13720"/>
                    <a:pt x="16543" y="13649"/>
                  </a:cubicBezTo>
                  <a:cubicBezTo>
                    <a:pt x="14616" y="12893"/>
                    <a:pt x="13428" y="11848"/>
                    <a:pt x="13414" y="10693"/>
                  </a:cubicBezTo>
                  <a:cubicBezTo>
                    <a:pt x="13421" y="9537"/>
                    <a:pt x="14616" y="8493"/>
                    <a:pt x="16543" y="7736"/>
                  </a:cubicBezTo>
                  <a:cubicBezTo>
                    <a:pt x="16720" y="7666"/>
                    <a:pt x="16918" y="7607"/>
                    <a:pt x="17116" y="7547"/>
                  </a:cubicBezTo>
                  <a:cubicBezTo>
                    <a:pt x="17219" y="7518"/>
                    <a:pt x="17315" y="7488"/>
                    <a:pt x="17410" y="7456"/>
                  </a:cubicBezTo>
                  <a:cubicBezTo>
                    <a:pt x="17588" y="7399"/>
                    <a:pt x="17759" y="7340"/>
                    <a:pt x="17922" y="7278"/>
                  </a:cubicBezTo>
                  <a:cubicBezTo>
                    <a:pt x="20129" y="6467"/>
                    <a:pt x="21461" y="5293"/>
                    <a:pt x="21311" y="3998"/>
                  </a:cubicBezTo>
                  <a:cubicBezTo>
                    <a:pt x="21051" y="1860"/>
                    <a:pt x="16590" y="101"/>
                    <a:pt x="11167" y="4"/>
                  </a:cubicBezTo>
                  <a:cubicBezTo>
                    <a:pt x="5053" y="-106"/>
                    <a:pt x="4" y="1817"/>
                    <a:pt x="4" y="4203"/>
                  </a:cubicBezTo>
                  <a:cubicBezTo>
                    <a:pt x="4" y="5417"/>
                    <a:pt x="1309" y="6511"/>
                    <a:pt x="3400" y="7278"/>
                  </a:cubicBezTo>
                  <a:close/>
                </a:path>
              </a:pathLst>
            </a:custGeom>
            <a:solidFill>
              <a:schemeClr val="bg1">
                <a:lumMod val="85000"/>
              </a:schemeClr>
            </a:solidFill>
            <a:ln w="12700">
              <a:miter lim="400000"/>
            </a:ln>
            <a:effectLst>
              <a:innerShdw blurRad="63500" dist="50800" dir="2700000">
                <a:prstClr val="black">
                  <a:alpha val="15000"/>
                </a:prstClr>
              </a:innerShdw>
            </a:effectLst>
          </p:spPr>
          <p:txBody>
            <a:bodyPr lIns="28575" tIns="28575" rIns="28575" bIns="28575" anchor="ctr"/>
            <a:lstStyle/>
            <a:p>
              <a:endParaRPr sz="2250">
                <a:solidFill>
                  <a:srgbClr val="FFFFFF"/>
                </a:solidFill>
              </a:endParaRPr>
            </a:p>
          </p:txBody>
        </p:sp>
        <p:sp>
          <p:nvSpPr>
            <p:cNvPr id="15" name="Circle">
              <a:extLst>
                <a:ext uri="{FF2B5EF4-FFF2-40B4-BE49-F238E27FC236}">
                  <a16:creationId xmlns:a16="http://schemas.microsoft.com/office/drawing/2014/main" id="{1E4AF15E-5C59-1748-A7EF-B5EAE92E6471}"/>
                </a:ext>
              </a:extLst>
            </p:cNvPr>
            <p:cNvSpPr/>
            <p:nvPr/>
          </p:nvSpPr>
          <p:spPr>
            <a:xfrm>
              <a:off x="1989219" y="3513230"/>
              <a:ext cx="1074714" cy="1074714"/>
            </a:xfrm>
            <a:prstGeom prst="ellipse">
              <a:avLst/>
            </a:prstGeom>
            <a:solidFill>
              <a:schemeClr val="bg1">
                <a:lumMod val="85000"/>
              </a:schemeClr>
            </a:solidFill>
            <a:ln w="12700">
              <a:miter lim="400000"/>
            </a:ln>
            <a:effectLst>
              <a:innerShdw blurRad="63500" dist="50800" dir="2700000">
                <a:prstClr val="black">
                  <a:alpha val="15000"/>
                </a:prstClr>
              </a:innerShdw>
            </a:effectLst>
          </p:spPr>
          <p:txBody>
            <a:bodyPr lIns="28575" tIns="28575" rIns="28575" bIns="28575" anchor="ctr"/>
            <a:lstStyle/>
            <a:p>
              <a:endParaRPr sz="2250">
                <a:solidFill>
                  <a:srgbClr val="FFFFFF"/>
                </a:solidFill>
              </a:endParaRPr>
            </a:p>
          </p:txBody>
        </p:sp>
        <p:sp>
          <p:nvSpPr>
            <p:cNvPr id="16" name="Circle">
              <a:extLst>
                <a:ext uri="{FF2B5EF4-FFF2-40B4-BE49-F238E27FC236}">
                  <a16:creationId xmlns:a16="http://schemas.microsoft.com/office/drawing/2014/main" id="{26B0C793-7E1F-184D-AC3F-BF0C3F46B156}"/>
                </a:ext>
              </a:extLst>
            </p:cNvPr>
            <p:cNvSpPr/>
            <p:nvPr/>
          </p:nvSpPr>
          <p:spPr>
            <a:xfrm>
              <a:off x="4103979" y="1918494"/>
              <a:ext cx="942976" cy="942975"/>
            </a:xfrm>
            <a:prstGeom prst="ellipse">
              <a:avLst/>
            </a:prstGeom>
            <a:solidFill>
              <a:schemeClr val="accent1"/>
            </a:solidFill>
            <a:ln w="12700">
              <a:miter lim="400000"/>
            </a:ln>
            <a:effectLst>
              <a:innerShdw dist="38100" dir="2700000">
                <a:prstClr val="black">
                  <a:alpha val="15000"/>
                </a:prstClr>
              </a:innerShdw>
            </a:effectLst>
          </p:spPr>
          <p:txBody>
            <a:bodyPr lIns="28575" tIns="28575" rIns="28575" bIns="28575" anchor="ctr"/>
            <a:lstStyle/>
            <a:p>
              <a:pPr>
                <a:defRPr sz="3000">
                  <a:solidFill>
                    <a:srgbClr val="FFFFFF"/>
                  </a:solidFill>
                </a:defRPr>
              </a:pPr>
              <a:endParaRPr sz="2250"/>
            </a:p>
          </p:txBody>
        </p:sp>
        <p:sp>
          <p:nvSpPr>
            <p:cNvPr id="17" name="Circle">
              <a:extLst>
                <a:ext uri="{FF2B5EF4-FFF2-40B4-BE49-F238E27FC236}">
                  <a16:creationId xmlns:a16="http://schemas.microsoft.com/office/drawing/2014/main" id="{94571F95-A090-C14E-9898-7F5B61B80495}"/>
                </a:ext>
              </a:extLst>
            </p:cNvPr>
            <p:cNvSpPr/>
            <p:nvPr/>
          </p:nvSpPr>
          <p:spPr>
            <a:xfrm>
              <a:off x="4103979" y="3582567"/>
              <a:ext cx="942976" cy="942977"/>
            </a:xfrm>
            <a:prstGeom prst="ellipse">
              <a:avLst/>
            </a:prstGeom>
            <a:solidFill>
              <a:schemeClr val="accent2"/>
            </a:solidFill>
            <a:ln w="12700">
              <a:solidFill>
                <a:schemeClr val="accent2"/>
              </a:solidFill>
              <a:miter lim="400000"/>
            </a:ln>
            <a:effectLst>
              <a:innerShdw dist="38100" dir="2700000">
                <a:prstClr val="black">
                  <a:alpha val="15000"/>
                </a:prstClr>
              </a:innerShdw>
            </a:effectLst>
          </p:spPr>
          <p:txBody>
            <a:bodyPr lIns="28575" tIns="28575" rIns="28575" bIns="28575" anchor="ctr"/>
            <a:lstStyle/>
            <a:p>
              <a:pPr algn="ctr">
                <a:defRPr sz="3000">
                  <a:solidFill>
                    <a:srgbClr val="FFFFFF"/>
                  </a:solidFill>
                </a:defRPr>
              </a:pPr>
              <a:r>
                <a:rPr lang="en-US" sz="3600" b="1" dirty="0"/>
                <a:t>02</a:t>
              </a:r>
              <a:endParaRPr sz="3600" b="1" dirty="0"/>
            </a:p>
          </p:txBody>
        </p:sp>
        <p:sp>
          <p:nvSpPr>
            <p:cNvPr id="18" name="Circle">
              <a:extLst>
                <a:ext uri="{FF2B5EF4-FFF2-40B4-BE49-F238E27FC236}">
                  <a16:creationId xmlns:a16="http://schemas.microsoft.com/office/drawing/2014/main" id="{4F2BA0A8-3345-A349-9B01-B373E20B5B21}"/>
                </a:ext>
              </a:extLst>
            </p:cNvPr>
            <p:cNvSpPr/>
            <p:nvPr/>
          </p:nvSpPr>
          <p:spPr>
            <a:xfrm>
              <a:off x="2058555" y="3582567"/>
              <a:ext cx="942978" cy="942977"/>
            </a:xfrm>
            <a:prstGeom prst="ellipse">
              <a:avLst/>
            </a:prstGeom>
            <a:solidFill>
              <a:schemeClr val="accent5"/>
            </a:solidFill>
            <a:ln w="12700">
              <a:miter lim="400000"/>
            </a:ln>
            <a:effectLst>
              <a:innerShdw dist="38100" dir="2700000">
                <a:prstClr val="black">
                  <a:alpha val="15000"/>
                </a:prstClr>
              </a:innerShdw>
            </a:effectLst>
          </p:spPr>
          <p:txBody>
            <a:bodyPr lIns="28575" tIns="28575" rIns="28575" bIns="28575" anchor="ctr"/>
            <a:lstStyle/>
            <a:p>
              <a:pPr algn="ctr"/>
              <a:r>
                <a:rPr lang="en-US" sz="3600" b="1" dirty="0">
                  <a:solidFill>
                    <a:srgbClr val="FFFFFF"/>
                  </a:solidFill>
                </a:rPr>
                <a:t>01</a:t>
              </a:r>
              <a:endParaRPr sz="3600" b="1" dirty="0">
                <a:solidFill>
                  <a:srgbClr val="FFFFFF"/>
                </a:solidFill>
              </a:endParaRPr>
            </a:p>
          </p:txBody>
        </p:sp>
        <p:sp>
          <p:nvSpPr>
            <p:cNvPr id="19" name="Circle">
              <a:extLst>
                <a:ext uri="{FF2B5EF4-FFF2-40B4-BE49-F238E27FC236}">
                  <a16:creationId xmlns:a16="http://schemas.microsoft.com/office/drawing/2014/main" id="{E8870876-9F56-6947-9DC3-BC341690EF16}"/>
                </a:ext>
              </a:extLst>
            </p:cNvPr>
            <p:cNvSpPr/>
            <p:nvPr/>
          </p:nvSpPr>
          <p:spPr>
            <a:xfrm>
              <a:off x="6149403" y="3582567"/>
              <a:ext cx="942976" cy="942977"/>
            </a:xfrm>
            <a:prstGeom prst="ellipse">
              <a:avLst/>
            </a:prstGeom>
            <a:solidFill>
              <a:schemeClr val="accent5"/>
            </a:solidFill>
            <a:ln w="12700">
              <a:miter lim="400000"/>
            </a:ln>
            <a:effectLst>
              <a:innerShdw dist="38100" dir="2700000">
                <a:prstClr val="black">
                  <a:alpha val="15000"/>
                </a:prstClr>
              </a:innerShdw>
            </a:effectLst>
          </p:spPr>
          <p:txBody>
            <a:bodyPr lIns="28575" tIns="28575" rIns="28575" bIns="28575" anchor="ctr"/>
            <a:lstStyle/>
            <a:p>
              <a:pPr algn="ctr"/>
              <a:r>
                <a:rPr lang="en-US" sz="3600" b="1" dirty="0">
                  <a:solidFill>
                    <a:srgbClr val="FFFFFF"/>
                  </a:solidFill>
                </a:rPr>
                <a:t>03</a:t>
              </a:r>
              <a:endParaRPr sz="3600" b="1" dirty="0">
                <a:solidFill>
                  <a:srgbClr val="FFFFFF"/>
                </a:solidFill>
              </a:endParaRPr>
            </a:p>
          </p:txBody>
        </p:sp>
        <p:sp>
          <p:nvSpPr>
            <p:cNvPr id="20" name="Circle">
              <a:extLst>
                <a:ext uri="{FF2B5EF4-FFF2-40B4-BE49-F238E27FC236}">
                  <a16:creationId xmlns:a16="http://schemas.microsoft.com/office/drawing/2014/main" id="{F7653FC0-C1A1-C84B-8C47-7E282AE27A91}"/>
                </a:ext>
              </a:extLst>
            </p:cNvPr>
            <p:cNvSpPr/>
            <p:nvPr/>
          </p:nvSpPr>
          <p:spPr>
            <a:xfrm>
              <a:off x="4103979" y="5212791"/>
              <a:ext cx="942976" cy="942977"/>
            </a:xfrm>
            <a:prstGeom prst="ellipse">
              <a:avLst/>
            </a:prstGeom>
            <a:solidFill>
              <a:schemeClr val="accent1"/>
            </a:solidFill>
            <a:ln w="12700">
              <a:miter lim="400000"/>
            </a:ln>
            <a:effectLst>
              <a:innerShdw dist="38100" dir="2700000">
                <a:prstClr val="black">
                  <a:alpha val="15000"/>
                </a:prstClr>
              </a:innerShdw>
            </a:effectLst>
          </p:spPr>
          <p:txBody>
            <a:bodyPr lIns="28575" tIns="28575" rIns="28575" bIns="28575" anchor="ctr"/>
            <a:lstStyle/>
            <a:p>
              <a:pPr>
                <a:defRPr sz="3000">
                  <a:solidFill>
                    <a:srgbClr val="FFFFFF"/>
                  </a:solidFill>
                </a:defRPr>
              </a:pPr>
              <a:endParaRPr sz="2250"/>
            </a:p>
          </p:txBody>
        </p:sp>
        <p:sp>
          <p:nvSpPr>
            <p:cNvPr id="21" name="Circle">
              <a:extLst>
                <a:ext uri="{FF2B5EF4-FFF2-40B4-BE49-F238E27FC236}">
                  <a16:creationId xmlns:a16="http://schemas.microsoft.com/office/drawing/2014/main" id="{C7630141-609E-814C-BA3A-6B96C28DEC35}"/>
                </a:ext>
              </a:extLst>
            </p:cNvPr>
            <p:cNvSpPr/>
            <p:nvPr/>
          </p:nvSpPr>
          <p:spPr>
            <a:xfrm>
              <a:off x="5109357" y="2750530"/>
              <a:ext cx="942976" cy="942975"/>
            </a:xfrm>
            <a:prstGeom prst="ellipse">
              <a:avLst/>
            </a:prstGeom>
            <a:solidFill>
              <a:schemeClr val="accent4"/>
            </a:solidFill>
            <a:ln w="12700">
              <a:miter lim="400000"/>
            </a:ln>
            <a:effectLst>
              <a:innerShdw dist="38100" dir="2700000">
                <a:prstClr val="black">
                  <a:alpha val="15000"/>
                </a:prstClr>
              </a:innerShdw>
            </a:effectLst>
          </p:spPr>
          <p:txBody>
            <a:bodyPr lIns="28575" tIns="28575" rIns="28575" bIns="28575" anchor="ctr"/>
            <a:lstStyle/>
            <a:p>
              <a:pPr>
                <a:defRPr sz="3000">
                  <a:solidFill>
                    <a:srgbClr val="FFFFFF"/>
                  </a:solidFill>
                </a:defRPr>
              </a:pPr>
              <a:endParaRPr sz="2250"/>
            </a:p>
          </p:txBody>
        </p:sp>
        <p:sp>
          <p:nvSpPr>
            <p:cNvPr id="22" name="Circle">
              <a:extLst>
                <a:ext uri="{FF2B5EF4-FFF2-40B4-BE49-F238E27FC236}">
                  <a16:creationId xmlns:a16="http://schemas.microsoft.com/office/drawing/2014/main" id="{4D642350-F4B8-454E-8114-459AC1E58BD5}"/>
                </a:ext>
              </a:extLst>
            </p:cNvPr>
            <p:cNvSpPr/>
            <p:nvPr/>
          </p:nvSpPr>
          <p:spPr>
            <a:xfrm>
              <a:off x="5109357" y="4414604"/>
              <a:ext cx="942976" cy="942977"/>
            </a:xfrm>
            <a:prstGeom prst="ellipse">
              <a:avLst/>
            </a:prstGeom>
            <a:solidFill>
              <a:schemeClr val="accent4"/>
            </a:solidFill>
            <a:ln w="12700">
              <a:miter lim="400000"/>
            </a:ln>
            <a:effectLst>
              <a:innerShdw dist="38100" dir="2700000">
                <a:prstClr val="black">
                  <a:alpha val="15000"/>
                </a:prstClr>
              </a:innerShdw>
            </a:effectLst>
          </p:spPr>
          <p:txBody>
            <a:bodyPr lIns="28575" tIns="28575" rIns="28575" bIns="28575" anchor="ctr"/>
            <a:lstStyle/>
            <a:p>
              <a:pPr>
                <a:defRPr sz="3000">
                  <a:solidFill>
                    <a:srgbClr val="FFFFFF"/>
                  </a:solidFill>
                </a:defRPr>
              </a:pPr>
              <a:endParaRPr sz="2250"/>
            </a:p>
          </p:txBody>
        </p:sp>
        <p:sp>
          <p:nvSpPr>
            <p:cNvPr id="23" name="Circle">
              <a:extLst>
                <a:ext uri="{FF2B5EF4-FFF2-40B4-BE49-F238E27FC236}">
                  <a16:creationId xmlns:a16="http://schemas.microsoft.com/office/drawing/2014/main" id="{6D7F4ABA-F6EE-CB4D-9239-218FC1DAD427}"/>
                </a:ext>
              </a:extLst>
            </p:cNvPr>
            <p:cNvSpPr/>
            <p:nvPr/>
          </p:nvSpPr>
          <p:spPr>
            <a:xfrm>
              <a:off x="3098601" y="2750530"/>
              <a:ext cx="942978" cy="942975"/>
            </a:xfrm>
            <a:prstGeom prst="ellipse">
              <a:avLst/>
            </a:prstGeom>
            <a:solidFill>
              <a:schemeClr val="accent4"/>
            </a:solidFill>
            <a:ln w="12700">
              <a:miter lim="400000"/>
            </a:ln>
            <a:effectLst>
              <a:innerShdw dist="38100" dir="2700000">
                <a:prstClr val="black">
                  <a:alpha val="15000"/>
                </a:prstClr>
              </a:innerShdw>
            </a:effectLst>
          </p:spPr>
          <p:txBody>
            <a:bodyPr lIns="28575" tIns="28575" rIns="28575" bIns="28575" anchor="ctr"/>
            <a:lstStyle/>
            <a:p>
              <a:pPr>
                <a:defRPr sz="3000">
                  <a:solidFill>
                    <a:srgbClr val="FFFFFF"/>
                  </a:solidFill>
                </a:defRPr>
              </a:pPr>
              <a:endParaRPr sz="2250"/>
            </a:p>
          </p:txBody>
        </p:sp>
        <p:sp>
          <p:nvSpPr>
            <p:cNvPr id="24" name="Circle">
              <a:extLst>
                <a:ext uri="{FF2B5EF4-FFF2-40B4-BE49-F238E27FC236}">
                  <a16:creationId xmlns:a16="http://schemas.microsoft.com/office/drawing/2014/main" id="{AF1C1517-B90B-FE49-99B6-E214CCA800A8}"/>
                </a:ext>
              </a:extLst>
            </p:cNvPr>
            <p:cNvSpPr/>
            <p:nvPr/>
          </p:nvSpPr>
          <p:spPr>
            <a:xfrm>
              <a:off x="3098601" y="4414604"/>
              <a:ext cx="942978" cy="942977"/>
            </a:xfrm>
            <a:prstGeom prst="ellipse">
              <a:avLst/>
            </a:prstGeom>
            <a:solidFill>
              <a:schemeClr val="accent4"/>
            </a:solidFill>
            <a:ln w="12700">
              <a:miter lim="400000"/>
            </a:ln>
            <a:effectLst>
              <a:innerShdw dist="38100" dir="2700000">
                <a:prstClr val="black">
                  <a:alpha val="15000"/>
                </a:prstClr>
              </a:innerShdw>
            </a:effectLst>
          </p:spPr>
          <p:txBody>
            <a:bodyPr lIns="28575" tIns="28575" rIns="28575" bIns="28575" anchor="ctr"/>
            <a:lstStyle/>
            <a:p>
              <a:pPr>
                <a:defRPr sz="3000">
                  <a:solidFill>
                    <a:srgbClr val="FFFFFF"/>
                  </a:solidFill>
                </a:defRPr>
              </a:pPr>
              <a:endParaRPr sz="2250"/>
            </a:p>
          </p:txBody>
        </p:sp>
      </p:grpSp>
      <p:pic>
        <p:nvPicPr>
          <p:cNvPr id="4" name="Graphic 3" descr="User">
            <a:extLst>
              <a:ext uri="{FF2B5EF4-FFF2-40B4-BE49-F238E27FC236}">
                <a16:creationId xmlns:a16="http://schemas.microsoft.com/office/drawing/2014/main" id="{7E222342-00F8-43AA-91ED-AF54AC5AA00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08598" y="5417411"/>
            <a:ext cx="533736" cy="533736"/>
          </a:xfrm>
          <a:prstGeom prst="rect">
            <a:avLst/>
          </a:prstGeom>
        </p:spPr>
      </p:pic>
      <p:pic>
        <p:nvPicPr>
          <p:cNvPr id="6" name="Graphic 5" descr="Handshake">
            <a:extLst>
              <a:ext uri="{FF2B5EF4-FFF2-40B4-BE49-F238E27FC236}">
                <a16:creationId xmlns:a16="http://schemas.microsoft.com/office/drawing/2014/main" id="{1C444EF5-EECA-406A-AE8F-89FE246FACE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13976" y="2955149"/>
            <a:ext cx="533736" cy="533736"/>
          </a:xfrm>
          <a:prstGeom prst="rect">
            <a:avLst/>
          </a:prstGeom>
        </p:spPr>
      </p:pic>
      <p:pic>
        <p:nvPicPr>
          <p:cNvPr id="9" name="Graphic 8" descr="Head with gears">
            <a:extLst>
              <a:ext uri="{FF2B5EF4-FFF2-40B4-BE49-F238E27FC236}">
                <a16:creationId xmlns:a16="http://schemas.microsoft.com/office/drawing/2014/main" id="{3FE19559-8BB4-4640-A43E-52FF5CB0978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303222" y="2955149"/>
            <a:ext cx="533736" cy="533736"/>
          </a:xfrm>
          <a:prstGeom prst="rect">
            <a:avLst/>
          </a:prstGeom>
        </p:spPr>
      </p:pic>
      <p:pic>
        <p:nvPicPr>
          <p:cNvPr id="40" name="Graphic 39" descr="Bullseye">
            <a:extLst>
              <a:ext uri="{FF2B5EF4-FFF2-40B4-BE49-F238E27FC236}">
                <a16:creationId xmlns:a16="http://schemas.microsoft.com/office/drawing/2014/main" id="{1FBD509A-E3E4-43E1-8BC6-D1D869A1050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300258" y="2123114"/>
            <a:ext cx="533736" cy="533736"/>
          </a:xfrm>
          <a:prstGeom prst="rect">
            <a:avLst/>
          </a:prstGeom>
        </p:spPr>
      </p:pic>
      <p:pic>
        <p:nvPicPr>
          <p:cNvPr id="42" name="Graphic 41" descr="Shopping bag">
            <a:extLst>
              <a:ext uri="{FF2B5EF4-FFF2-40B4-BE49-F238E27FC236}">
                <a16:creationId xmlns:a16="http://schemas.microsoft.com/office/drawing/2014/main" id="{D9E94E6A-33AD-462A-B3DB-D2E9B28A74E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303222" y="4619224"/>
            <a:ext cx="533736" cy="533736"/>
          </a:xfrm>
          <a:prstGeom prst="rect">
            <a:avLst/>
          </a:prstGeom>
        </p:spPr>
      </p:pic>
      <p:pic>
        <p:nvPicPr>
          <p:cNvPr id="44" name="Graphic 43" descr="Thumbs up sign">
            <a:extLst>
              <a:ext uri="{FF2B5EF4-FFF2-40B4-BE49-F238E27FC236}">
                <a16:creationId xmlns:a16="http://schemas.microsoft.com/office/drawing/2014/main" id="{3CEAE64E-B3F5-4296-9BBD-453A0C42BE4C}"/>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313976" y="4619224"/>
            <a:ext cx="533736" cy="533736"/>
          </a:xfrm>
          <a:prstGeom prst="rect">
            <a:avLst/>
          </a:prstGeom>
        </p:spPr>
      </p:pic>
    </p:spTree>
    <p:extLst>
      <p:ext uri="{BB962C8B-B14F-4D97-AF65-F5344CB8AC3E}">
        <p14:creationId xmlns:p14="http://schemas.microsoft.com/office/powerpoint/2010/main" val="23339867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ubtitle 33">
            <a:extLst>
              <a:ext uri="{FF2B5EF4-FFF2-40B4-BE49-F238E27FC236}">
                <a16:creationId xmlns:a16="http://schemas.microsoft.com/office/drawing/2014/main" id="{C5CB3B9A-79FB-8542-BB3D-C5B3E1FAC88E}"/>
              </a:ext>
            </a:extLst>
          </p:cNvPr>
          <p:cNvSpPr>
            <a:spLocks noGrp="1"/>
          </p:cNvSpPr>
          <p:nvPr>
            <p:ph type="subTitle" idx="1"/>
          </p:nvPr>
        </p:nvSpPr>
        <p:spPr/>
        <p:txBody>
          <a:bodyPr/>
          <a:lstStyle/>
          <a:p>
            <a:r>
              <a:rPr lang="en-US" dirty="0"/>
              <a:t>Pyramid</a:t>
            </a:r>
          </a:p>
        </p:txBody>
      </p:sp>
      <p:sp>
        <p:nvSpPr>
          <p:cNvPr id="33" name="Title 32">
            <a:extLst>
              <a:ext uri="{FF2B5EF4-FFF2-40B4-BE49-F238E27FC236}">
                <a16:creationId xmlns:a16="http://schemas.microsoft.com/office/drawing/2014/main" id="{E9BD0782-3A6E-104D-8A61-20B0D9B365C9}"/>
              </a:ext>
            </a:extLst>
          </p:cNvPr>
          <p:cNvSpPr>
            <a:spLocks noGrp="1"/>
          </p:cNvSpPr>
          <p:nvPr>
            <p:ph type="title"/>
          </p:nvPr>
        </p:nvSpPr>
        <p:spPr/>
        <p:txBody>
          <a:bodyPr/>
          <a:lstStyle/>
          <a:p>
            <a:r>
              <a:rPr lang="en-US" dirty="0"/>
              <a:t>Dumbbell Diagram</a:t>
            </a:r>
          </a:p>
        </p:txBody>
      </p:sp>
      <p:sp>
        <p:nvSpPr>
          <p:cNvPr id="8" name="Slide Number Placeholder 7">
            <a:extLst>
              <a:ext uri="{FF2B5EF4-FFF2-40B4-BE49-F238E27FC236}">
                <a16:creationId xmlns:a16="http://schemas.microsoft.com/office/drawing/2014/main" id="{C73332BE-FB90-4349-AFCB-BF643B0AE804}"/>
              </a:ext>
            </a:extLst>
          </p:cNvPr>
          <p:cNvSpPr>
            <a:spLocks noGrp="1"/>
          </p:cNvSpPr>
          <p:nvPr>
            <p:ph type="sldNum" sz="quarter" idx="12"/>
          </p:nvPr>
        </p:nvSpPr>
        <p:spPr/>
        <p:txBody>
          <a:bodyPr/>
          <a:lstStyle/>
          <a:p>
            <a:fld id="{F68327C5-B821-4FE9-A59A-A60D9EB59A9A}" type="slidenum">
              <a:rPr lang="en-US" smtClean="0"/>
              <a:pPr/>
              <a:t>12</a:t>
            </a:fld>
            <a:endParaRPr lang="en-US" dirty="0"/>
          </a:p>
        </p:txBody>
      </p:sp>
      <p:grpSp>
        <p:nvGrpSpPr>
          <p:cNvPr id="25" name="Group 24">
            <a:extLst>
              <a:ext uri="{FF2B5EF4-FFF2-40B4-BE49-F238E27FC236}">
                <a16:creationId xmlns:a16="http://schemas.microsoft.com/office/drawing/2014/main" id="{9957C438-CEB8-428D-8F3A-E5986E2E787B}"/>
              </a:ext>
            </a:extLst>
          </p:cNvPr>
          <p:cNvGrpSpPr/>
          <p:nvPr/>
        </p:nvGrpSpPr>
        <p:grpSpPr>
          <a:xfrm>
            <a:off x="993043" y="1745432"/>
            <a:ext cx="1645920" cy="1348477"/>
            <a:chOff x="1309153" y="1713176"/>
            <a:chExt cx="2194560" cy="1797969"/>
          </a:xfrm>
        </p:grpSpPr>
        <p:sp>
          <p:nvSpPr>
            <p:cNvPr id="26" name="Rectangle 25">
              <a:extLst>
                <a:ext uri="{FF2B5EF4-FFF2-40B4-BE49-F238E27FC236}">
                  <a16:creationId xmlns:a16="http://schemas.microsoft.com/office/drawing/2014/main" id="{D37AC211-1BAF-41AC-AF7F-FC93282351C2}"/>
                </a:ext>
              </a:extLst>
            </p:cNvPr>
            <p:cNvSpPr/>
            <p:nvPr/>
          </p:nvSpPr>
          <p:spPr>
            <a:xfrm>
              <a:off x="1309153" y="2156928"/>
              <a:ext cx="2194560" cy="1354217"/>
            </a:xfrm>
            <a:prstGeom prst="rect">
              <a:avLst/>
            </a:prstGeom>
          </p:spPr>
          <p:txBody>
            <a:bodyPr wrap="square" lIns="0" rIns="0">
              <a:spAutoFit/>
            </a:bodyPr>
            <a:lstStyle/>
            <a:p>
              <a:pPr algn="just">
                <a:spcBef>
                  <a:spcPts val="900"/>
                </a:spcBef>
              </a:pPr>
              <a:r>
                <a:rPr lang="en-US" sz="1000" noProof="1"/>
                <a:t>Lorem ipsum dolor sit amet, consectetur adipiscing elit. Integer nec odio. Praesent libero. Sed cursus ante dapibus diam. Sed nisi. Nulla quis sem at nibh elementum.</a:t>
              </a:r>
            </a:p>
          </p:txBody>
        </p:sp>
        <p:sp>
          <p:nvSpPr>
            <p:cNvPr id="27" name="Rectangle 26">
              <a:extLst>
                <a:ext uri="{FF2B5EF4-FFF2-40B4-BE49-F238E27FC236}">
                  <a16:creationId xmlns:a16="http://schemas.microsoft.com/office/drawing/2014/main" id="{000EF1C5-EE8A-41F5-B579-A167BA9FC7E9}"/>
                </a:ext>
              </a:extLst>
            </p:cNvPr>
            <p:cNvSpPr/>
            <p:nvPr/>
          </p:nvSpPr>
          <p:spPr>
            <a:xfrm>
              <a:off x="1647477" y="1713176"/>
              <a:ext cx="1856236" cy="492443"/>
            </a:xfrm>
            <a:prstGeom prst="rect">
              <a:avLst/>
            </a:prstGeom>
          </p:spPr>
          <p:txBody>
            <a:bodyPr wrap="none" lIns="0" rIns="0" anchor="b">
              <a:spAutoFit/>
            </a:bodyPr>
            <a:lstStyle/>
            <a:p>
              <a:pPr algn="r"/>
              <a:r>
                <a:rPr lang="en-US" b="1" cap="all" noProof="1">
                  <a:solidFill>
                    <a:schemeClr val="accent1"/>
                  </a:solidFill>
                </a:rPr>
                <a:t>Lorem ipsum</a:t>
              </a:r>
              <a:endParaRPr lang="en-US" b="1" cap="all" dirty="0">
                <a:solidFill>
                  <a:schemeClr val="accent1"/>
                </a:solidFill>
              </a:endParaRPr>
            </a:p>
          </p:txBody>
        </p:sp>
      </p:grpSp>
      <p:grpSp>
        <p:nvGrpSpPr>
          <p:cNvPr id="28" name="Group 27">
            <a:extLst>
              <a:ext uri="{FF2B5EF4-FFF2-40B4-BE49-F238E27FC236}">
                <a16:creationId xmlns:a16="http://schemas.microsoft.com/office/drawing/2014/main" id="{0902ED1F-49F3-4DEC-A836-CB7F2C563398}"/>
              </a:ext>
            </a:extLst>
          </p:cNvPr>
          <p:cNvGrpSpPr/>
          <p:nvPr/>
        </p:nvGrpSpPr>
        <p:grpSpPr>
          <a:xfrm>
            <a:off x="6526932" y="1745432"/>
            <a:ext cx="1645921" cy="1348477"/>
            <a:chOff x="8688287" y="1713176"/>
            <a:chExt cx="2194561" cy="1797969"/>
          </a:xfrm>
        </p:grpSpPr>
        <p:sp>
          <p:nvSpPr>
            <p:cNvPr id="29" name="Rectangle 28">
              <a:extLst>
                <a:ext uri="{FF2B5EF4-FFF2-40B4-BE49-F238E27FC236}">
                  <a16:creationId xmlns:a16="http://schemas.microsoft.com/office/drawing/2014/main" id="{36BD9C17-03F8-4958-BEB2-77ADA151648E}"/>
                </a:ext>
              </a:extLst>
            </p:cNvPr>
            <p:cNvSpPr/>
            <p:nvPr/>
          </p:nvSpPr>
          <p:spPr>
            <a:xfrm>
              <a:off x="8688288" y="2156928"/>
              <a:ext cx="2194560" cy="1354217"/>
            </a:xfrm>
            <a:prstGeom prst="rect">
              <a:avLst/>
            </a:prstGeom>
          </p:spPr>
          <p:txBody>
            <a:bodyPr wrap="square" lIns="0" rIns="0">
              <a:spAutoFit/>
            </a:bodyPr>
            <a:lstStyle/>
            <a:p>
              <a:pPr algn="just">
                <a:spcBef>
                  <a:spcPts val="900"/>
                </a:spcBef>
              </a:pPr>
              <a:r>
                <a:rPr lang="en-US" sz="1000" noProof="1"/>
                <a:t>Lorem ipsum dolor sit amet, consectetur adipiscing elit. Integer nec odio. Praesent libero. Sed cursus ante dapibus diam. Sed nisi. Nulla quis sem at nibh elementum.</a:t>
              </a:r>
            </a:p>
          </p:txBody>
        </p:sp>
        <p:sp>
          <p:nvSpPr>
            <p:cNvPr id="30" name="Rectangle 29">
              <a:extLst>
                <a:ext uri="{FF2B5EF4-FFF2-40B4-BE49-F238E27FC236}">
                  <a16:creationId xmlns:a16="http://schemas.microsoft.com/office/drawing/2014/main" id="{FE89E35D-A131-406C-960D-F9201B40C9B3}"/>
                </a:ext>
              </a:extLst>
            </p:cNvPr>
            <p:cNvSpPr/>
            <p:nvPr/>
          </p:nvSpPr>
          <p:spPr>
            <a:xfrm>
              <a:off x="8688287" y="1713176"/>
              <a:ext cx="1856234" cy="492443"/>
            </a:xfrm>
            <a:prstGeom prst="rect">
              <a:avLst/>
            </a:prstGeom>
          </p:spPr>
          <p:txBody>
            <a:bodyPr wrap="none" lIns="0" rIns="0" anchor="b">
              <a:spAutoFit/>
            </a:bodyPr>
            <a:lstStyle/>
            <a:p>
              <a:r>
                <a:rPr lang="en-US" b="1" cap="all" noProof="1">
                  <a:solidFill>
                    <a:schemeClr val="accent3"/>
                  </a:solidFill>
                </a:rPr>
                <a:t>Lorem ipsum</a:t>
              </a:r>
              <a:endParaRPr lang="en-US" b="1" cap="all" dirty="0">
                <a:solidFill>
                  <a:schemeClr val="accent3"/>
                </a:solidFill>
              </a:endParaRPr>
            </a:p>
          </p:txBody>
        </p:sp>
      </p:grpSp>
      <p:grpSp>
        <p:nvGrpSpPr>
          <p:cNvPr id="31" name="Group 30">
            <a:extLst>
              <a:ext uri="{FF2B5EF4-FFF2-40B4-BE49-F238E27FC236}">
                <a16:creationId xmlns:a16="http://schemas.microsoft.com/office/drawing/2014/main" id="{3E13D269-299C-4EDC-AEBA-FC81B9A0E3D4}"/>
              </a:ext>
            </a:extLst>
          </p:cNvPr>
          <p:cNvGrpSpPr/>
          <p:nvPr/>
        </p:nvGrpSpPr>
        <p:grpSpPr>
          <a:xfrm>
            <a:off x="413049" y="3396707"/>
            <a:ext cx="1645920" cy="1345297"/>
            <a:chOff x="1309153" y="3299472"/>
            <a:chExt cx="2194560" cy="1793729"/>
          </a:xfrm>
        </p:grpSpPr>
        <p:sp>
          <p:nvSpPr>
            <p:cNvPr id="32" name="Rectangle 31">
              <a:extLst>
                <a:ext uri="{FF2B5EF4-FFF2-40B4-BE49-F238E27FC236}">
                  <a16:creationId xmlns:a16="http://schemas.microsoft.com/office/drawing/2014/main" id="{DBD1D7F1-D2A5-4C64-A6EA-2FC55E33BA9C}"/>
                </a:ext>
              </a:extLst>
            </p:cNvPr>
            <p:cNvSpPr/>
            <p:nvPr/>
          </p:nvSpPr>
          <p:spPr>
            <a:xfrm>
              <a:off x="1309153" y="3738984"/>
              <a:ext cx="2194560" cy="1354217"/>
            </a:xfrm>
            <a:prstGeom prst="rect">
              <a:avLst/>
            </a:prstGeom>
          </p:spPr>
          <p:txBody>
            <a:bodyPr wrap="square" lIns="0" rIns="0">
              <a:spAutoFit/>
            </a:bodyPr>
            <a:lstStyle/>
            <a:p>
              <a:pPr algn="just">
                <a:spcBef>
                  <a:spcPts val="900"/>
                </a:spcBef>
              </a:pPr>
              <a:r>
                <a:rPr lang="en-US" sz="1000" noProof="1"/>
                <a:t>Lorem ipsum dolor sit amet, consectetur adipiscing elit. Integer nec odio. Praesent libero. Sed cursus ante dapibus diam. Sed nisi. Nulla quis sem at nibh elementum.</a:t>
              </a:r>
            </a:p>
          </p:txBody>
        </p:sp>
        <p:sp>
          <p:nvSpPr>
            <p:cNvPr id="35" name="Rectangle 34">
              <a:extLst>
                <a:ext uri="{FF2B5EF4-FFF2-40B4-BE49-F238E27FC236}">
                  <a16:creationId xmlns:a16="http://schemas.microsoft.com/office/drawing/2014/main" id="{7DC738D1-8B02-4C41-90F0-729D5A50DE0B}"/>
                </a:ext>
              </a:extLst>
            </p:cNvPr>
            <p:cNvSpPr/>
            <p:nvPr/>
          </p:nvSpPr>
          <p:spPr>
            <a:xfrm>
              <a:off x="1647477" y="3299472"/>
              <a:ext cx="1856236" cy="492443"/>
            </a:xfrm>
            <a:prstGeom prst="rect">
              <a:avLst/>
            </a:prstGeom>
          </p:spPr>
          <p:txBody>
            <a:bodyPr wrap="none" lIns="0" rIns="0" anchor="b">
              <a:spAutoFit/>
            </a:bodyPr>
            <a:lstStyle/>
            <a:p>
              <a:pPr algn="r"/>
              <a:r>
                <a:rPr lang="en-US" b="1" cap="all" noProof="1">
                  <a:solidFill>
                    <a:schemeClr val="accent5"/>
                  </a:solidFill>
                </a:rPr>
                <a:t>Lorem ipsum</a:t>
              </a:r>
              <a:endParaRPr lang="en-US" b="1" cap="all" dirty="0">
                <a:solidFill>
                  <a:schemeClr val="accent5"/>
                </a:solidFill>
              </a:endParaRPr>
            </a:p>
          </p:txBody>
        </p:sp>
      </p:grpSp>
      <p:grpSp>
        <p:nvGrpSpPr>
          <p:cNvPr id="36" name="Group 35">
            <a:extLst>
              <a:ext uri="{FF2B5EF4-FFF2-40B4-BE49-F238E27FC236}">
                <a16:creationId xmlns:a16="http://schemas.microsoft.com/office/drawing/2014/main" id="{AF33FD0D-6149-4ECE-A951-E6D884CE2A90}"/>
              </a:ext>
            </a:extLst>
          </p:cNvPr>
          <p:cNvGrpSpPr/>
          <p:nvPr/>
        </p:nvGrpSpPr>
        <p:grpSpPr>
          <a:xfrm>
            <a:off x="7087878" y="3396707"/>
            <a:ext cx="1645921" cy="1345297"/>
            <a:chOff x="8688287" y="3299472"/>
            <a:chExt cx="2194561" cy="1793729"/>
          </a:xfrm>
        </p:grpSpPr>
        <p:sp>
          <p:nvSpPr>
            <p:cNvPr id="37" name="Rectangle 36">
              <a:extLst>
                <a:ext uri="{FF2B5EF4-FFF2-40B4-BE49-F238E27FC236}">
                  <a16:creationId xmlns:a16="http://schemas.microsoft.com/office/drawing/2014/main" id="{6CC0E4BD-6222-4500-884A-A46A9EAEFA98}"/>
                </a:ext>
              </a:extLst>
            </p:cNvPr>
            <p:cNvSpPr/>
            <p:nvPr/>
          </p:nvSpPr>
          <p:spPr>
            <a:xfrm>
              <a:off x="8688288" y="3738984"/>
              <a:ext cx="2194560" cy="1354217"/>
            </a:xfrm>
            <a:prstGeom prst="rect">
              <a:avLst/>
            </a:prstGeom>
          </p:spPr>
          <p:txBody>
            <a:bodyPr wrap="square" lIns="0" rIns="0">
              <a:spAutoFit/>
            </a:bodyPr>
            <a:lstStyle/>
            <a:p>
              <a:pPr algn="just">
                <a:spcBef>
                  <a:spcPts val="900"/>
                </a:spcBef>
              </a:pPr>
              <a:r>
                <a:rPr lang="en-US" sz="1000" noProof="1"/>
                <a:t>Lorem ipsum dolor sit amet, consectetur adipiscing elit. Integer nec odio. Praesent libero. Sed cursus ante dapibus diam. Sed nisi. Nulla quis sem at nibh elementum.</a:t>
              </a:r>
            </a:p>
          </p:txBody>
        </p:sp>
        <p:sp>
          <p:nvSpPr>
            <p:cNvPr id="38" name="Rectangle 37">
              <a:extLst>
                <a:ext uri="{FF2B5EF4-FFF2-40B4-BE49-F238E27FC236}">
                  <a16:creationId xmlns:a16="http://schemas.microsoft.com/office/drawing/2014/main" id="{C067E77D-0631-4559-BB2E-96E77AC105D7}"/>
                </a:ext>
              </a:extLst>
            </p:cNvPr>
            <p:cNvSpPr/>
            <p:nvPr/>
          </p:nvSpPr>
          <p:spPr>
            <a:xfrm>
              <a:off x="8688287" y="3299472"/>
              <a:ext cx="1856234" cy="492443"/>
            </a:xfrm>
            <a:prstGeom prst="rect">
              <a:avLst/>
            </a:prstGeom>
          </p:spPr>
          <p:txBody>
            <a:bodyPr wrap="none" lIns="0" rIns="0" anchor="b">
              <a:spAutoFit/>
            </a:bodyPr>
            <a:lstStyle/>
            <a:p>
              <a:r>
                <a:rPr lang="en-US" b="1" cap="all" noProof="1">
                  <a:solidFill>
                    <a:schemeClr val="accent4"/>
                  </a:solidFill>
                </a:rPr>
                <a:t>Lorem ipsum</a:t>
              </a:r>
              <a:endParaRPr lang="en-US" b="1" cap="all" dirty="0">
                <a:solidFill>
                  <a:schemeClr val="accent4"/>
                </a:solidFill>
              </a:endParaRPr>
            </a:p>
          </p:txBody>
        </p:sp>
      </p:grpSp>
      <p:grpSp>
        <p:nvGrpSpPr>
          <p:cNvPr id="4" name="Group 3">
            <a:extLst>
              <a:ext uri="{FF2B5EF4-FFF2-40B4-BE49-F238E27FC236}">
                <a16:creationId xmlns:a16="http://schemas.microsoft.com/office/drawing/2014/main" id="{17C44AB5-2B09-4D48-BA8A-B7DF7B4F5FB7}"/>
              </a:ext>
            </a:extLst>
          </p:cNvPr>
          <p:cNvGrpSpPr/>
          <p:nvPr/>
        </p:nvGrpSpPr>
        <p:grpSpPr>
          <a:xfrm>
            <a:off x="1530789" y="1986317"/>
            <a:ext cx="6082423" cy="4114800"/>
            <a:chOff x="1530789" y="1986317"/>
            <a:chExt cx="6082423" cy="4114800"/>
          </a:xfrm>
        </p:grpSpPr>
        <p:sp>
          <p:nvSpPr>
            <p:cNvPr id="11" name="Shape">
              <a:extLst>
                <a:ext uri="{FF2B5EF4-FFF2-40B4-BE49-F238E27FC236}">
                  <a16:creationId xmlns:a16="http://schemas.microsoft.com/office/drawing/2014/main" id="{ECB10A31-D87A-F34A-9943-AF58889605CF}"/>
                </a:ext>
              </a:extLst>
            </p:cNvPr>
            <p:cNvSpPr/>
            <p:nvPr/>
          </p:nvSpPr>
          <p:spPr>
            <a:xfrm>
              <a:off x="3221849" y="2987147"/>
              <a:ext cx="2741025" cy="1077229"/>
            </a:xfrm>
            <a:custGeom>
              <a:avLst/>
              <a:gdLst/>
              <a:ahLst/>
              <a:cxnLst>
                <a:cxn ang="0">
                  <a:pos x="wd2" y="hd2"/>
                </a:cxn>
                <a:cxn ang="5400000">
                  <a:pos x="wd2" y="hd2"/>
                </a:cxn>
                <a:cxn ang="10800000">
                  <a:pos x="wd2" y="hd2"/>
                </a:cxn>
                <a:cxn ang="16200000">
                  <a:pos x="wd2" y="hd2"/>
                </a:cxn>
              </a:cxnLst>
              <a:rect l="0" t="0" r="r" b="b"/>
              <a:pathLst>
                <a:path w="21388" h="21322" extrusionOk="0">
                  <a:moveTo>
                    <a:pt x="14110" y="3400"/>
                  </a:moveTo>
                  <a:cubicBezTo>
                    <a:pt x="14048" y="3563"/>
                    <a:pt x="13989" y="3741"/>
                    <a:pt x="13932" y="3912"/>
                  </a:cubicBezTo>
                  <a:cubicBezTo>
                    <a:pt x="13900" y="4007"/>
                    <a:pt x="13870" y="4110"/>
                    <a:pt x="13841" y="4206"/>
                  </a:cubicBezTo>
                  <a:cubicBezTo>
                    <a:pt x="13781" y="4404"/>
                    <a:pt x="13720" y="4602"/>
                    <a:pt x="13652" y="4779"/>
                  </a:cubicBezTo>
                  <a:cubicBezTo>
                    <a:pt x="12895" y="6706"/>
                    <a:pt x="11851" y="7894"/>
                    <a:pt x="10695" y="7908"/>
                  </a:cubicBezTo>
                  <a:cubicBezTo>
                    <a:pt x="9540" y="7901"/>
                    <a:pt x="8495" y="6706"/>
                    <a:pt x="7736" y="4779"/>
                  </a:cubicBezTo>
                  <a:cubicBezTo>
                    <a:pt x="7666" y="4602"/>
                    <a:pt x="7607" y="4404"/>
                    <a:pt x="7547" y="4206"/>
                  </a:cubicBezTo>
                  <a:cubicBezTo>
                    <a:pt x="7518" y="4103"/>
                    <a:pt x="7488" y="4007"/>
                    <a:pt x="7456" y="3912"/>
                  </a:cubicBezTo>
                  <a:cubicBezTo>
                    <a:pt x="7399" y="3734"/>
                    <a:pt x="7340" y="3563"/>
                    <a:pt x="7278" y="3400"/>
                  </a:cubicBezTo>
                  <a:cubicBezTo>
                    <a:pt x="6467" y="1193"/>
                    <a:pt x="5293" y="-139"/>
                    <a:pt x="3998" y="11"/>
                  </a:cubicBezTo>
                  <a:cubicBezTo>
                    <a:pt x="1860" y="271"/>
                    <a:pt x="101" y="4732"/>
                    <a:pt x="4" y="10156"/>
                  </a:cubicBezTo>
                  <a:cubicBezTo>
                    <a:pt x="-106" y="16269"/>
                    <a:pt x="1817" y="21318"/>
                    <a:pt x="4203" y="21318"/>
                  </a:cubicBezTo>
                  <a:cubicBezTo>
                    <a:pt x="5417" y="21318"/>
                    <a:pt x="6511" y="20006"/>
                    <a:pt x="7278" y="17922"/>
                  </a:cubicBezTo>
                  <a:cubicBezTo>
                    <a:pt x="7340" y="17759"/>
                    <a:pt x="7399" y="17581"/>
                    <a:pt x="7456" y="17410"/>
                  </a:cubicBezTo>
                  <a:cubicBezTo>
                    <a:pt x="7488" y="17315"/>
                    <a:pt x="7518" y="17212"/>
                    <a:pt x="7547" y="17116"/>
                  </a:cubicBezTo>
                  <a:cubicBezTo>
                    <a:pt x="7607" y="16918"/>
                    <a:pt x="7668" y="16720"/>
                    <a:pt x="7739" y="16543"/>
                  </a:cubicBezTo>
                  <a:cubicBezTo>
                    <a:pt x="8495" y="14616"/>
                    <a:pt x="9540" y="13428"/>
                    <a:pt x="10695" y="13414"/>
                  </a:cubicBezTo>
                  <a:cubicBezTo>
                    <a:pt x="11851" y="13421"/>
                    <a:pt x="12895" y="14616"/>
                    <a:pt x="13652" y="16543"/>
                  </a:cubicBezTo>
                  <a:cubicBezTo>
                    <a:pt x="13722" y="16720"/>
                    <a:pt x="13781" y="16918"/>
                    <a:pt x="13841" y="17116"/>
                  </a:cubicBezTo>
                  <a:cubicBezTo>
                    <a:pt x="13870" y="17219"/>
                    <a:pt x="13900" y="17315"/>
                    <a:pt x="13932" y="17410"/>
                  </a:cubicBezTo>
                  <a:cubicBezTo>
                    <a:pt x="13989" y="17588"/>
                    <a:pt x="14048" y="17759"/>
                    <a:pt x="14110" y="17922"/>
                  </a:cubicBezTo>
                  <a:cubicBezTo>
                    <a:pt x="14921" y="20129"/>
                    <a:pt x="16095" y="21461"/>
                    <a:pt x="17390" y="21311"/>
                  </a:cubicBezTo>
                  <a:cubicBezTo>
                    <a:pt x="19528" y="21051"/>
                    <a:pt x="21287" y="16590"/>
                    <a:pt x="21384" y="11166"/>
                  </a:cubicBezTo>
                  <a:cubicBezTo>
                    <a:pt x="21494" y="5053"/>
                    <a:pt x="19571" y="4"/>
                    <a:pt x="17185" y="4"/>
                  </a:cubicBezTo>
                  <a:cubicBezTo>
                    <a:pt x="15971" y="-2"/>
                    <a:pt x="14877" y="1309"/>
                    <a:pt x="14110" y="3400"/>
                  </a:cubicBezTo>
                  <a:close/>
                </a:path>
              </a:pathLst>
            </a:custGeom>
            <a:solidFill>
              <a:schemeClr val="bg1">
                <a:lumMod val="85000"/>
              </a:schemeClr>
            </a:solidFill>
            <a:ln w="12700">
              <a:miter lim="400000"/>
            </a:ln>
            <a:effectLst>
              <a:innerShdw blurRad="63500" dist="50800" dir="2700000">
                <a:prstClr val="black">
                  <a:alpha val="15000"/>
                </a:prstClr>
              </a:innerShdw>
            </a:effectLst>
          </p:spPr>
          <p:txBody>
            <a:bodyPr lIns="28575" tIns="28575" rIns="28575" bIns="28575" anchor="ctr"/>
            <a:lstStyle/>
            <a:p>
              <a:endParaRPr sz="2250">
                <a:solidFill>
                  <a:srgbClr val="FFFFFF"/>
                </a:solidFill>
              </a:endParaRPr>
            </a:p>
          </p:txBody>
        </p:sp>
        <p:sp>
          <p:nvSpPr>
            <p:cNvPr id="12" name="Shape">
              <a:extLst>
                <a:ext uri="{FF2B5EF4-FFF2-40B4-BE49-F238E27FC236}">
                  <a16:creationId xmlns:a16="http://schemas.microsoft.com/office/drawing/2014/main" id="{DA2FB648-2D08-E24F-A870-5C7A65095BF9}"/>
                </a:ext>
              </a:extLst>
            </p:cNvPr>
            <p:cNvSpPr/>
            <p:nvPr/>
          </p:nvSpPr>
          <p:spPr>
            <a:xfrm>
              <a:off x="2393573" y="4022487"/>
              <a:ext cx="4369276" cy="1081027"/>
            </a:xfrm>
            <a:custGeom>
              <a:avLst/>
              <a:gdLst/>
              <a:ahLst/>
              <a:cxnLst>
                <a:cxn ang="0">
                  <a:pos x="wd2" y="hd2"/>
                </a:cxn>
                <a:cxn ang="5400000">
                  <a:pos x="wd2" y="hd2"/>
                </a:cxn>
                <a:cxn ang="10800000">
                  <a:pos x="wd2" y="hd2"/>
                </a:cxn>
                <a:cxn ang="16200000">
                  <a:pos x="wd2" y="hd2"/>
                </a:cxn>
              </a:cxnLst>
              <a:rect l="0" t="0" r="r" b="b"/>
              <a:pathLst>
                <a:path w="21467" h="21323" extrusionOk="0">
                  <a:moveTo>
                    <a:pt x="13206" y="5648"/>
                  </a:moveTo>
                  <a:cubicBezTo>
                    <a:pt x="13057" y="5185"/>
                    <a:pt x="12928" y="4627"/>
                    <a:pt x="12808" y="4035"/>
                  </a:cubicBezTo>
                  <a:lnTo>
                    <a:pt x="12779" y="3899"/>
                  </a:lnTo>
                  <a:cubicBezTo>
                    <a:pt x="12743" y="3722"/>
                    <a:pt x="12706" y="3552"/>
                    <a:pt x="12667" y="3388"/>
                  </a:cubicBezTo>
                  <a:cubicBezTo>
                    <a:pt x="12156" y="1189"/>
                    <a:pt x="11417" y="-138"/>
                    <a:pt x="10602" y="12"/>
                  </a:cubicBezTo>
                  <a:cubicBezTo>
                    <a:pt x="9818" y="162"/>
                    <a:pt x="9120" y="1714"/>
                    <a:pt x="8658" y="4049"/>
                  </a:cubicBezTo>
                  <a:cubicBezTo>
                    <a:pt x="8228" y="6227"/>
                    <a:pt x="7597" y="7697"/>
                    <a:pt x="6905" y="7861"/>
                  </a:cubicBezTo>
                  <a:cubicBezTo>
                    <a:pt x="6853" y="7874"/>
                    <a:pt x="6798" y="7881"/>
                    <a:pt x="6744" y="7881"/>
                  </a:cubicBezTo>
                  <a:cubicBezTo>
                    <a:pt x="6132" y="7881"/>
                    <a:pt x="5569" y="7051"/>
                    <a:pt x="5121" y="5648"/>
                  </a:cubicBezTo>
                  <a:cubicBezTo>
                    <a:pt x="4972" y="5185"/>
                    <a:pt x="4843" y="4627"/>
                    <a:pt x="4723" y="4035"/>
                  </a:cubicBezTo>
                  <a:lnTo>
                    <a:pt x="4694" y="3899"/>
                  </a:lnTo>
                  <a:cubicBezTo>
                    <a:pt x="4659" y="3722"/>
                    <a:pt x="4621" y="3552"/>
                    <a:pt x="4582" y="3388"/>
                  </a:cubicBezTo>
                  <a:cubicBezTo>
                    <a:pt x="4072" y="1189"/>
                    <a:pt x="3333" y="-138"/>
                    <a:pt x="2517" y="12"/>
                  </a:cubicBezTo>
                  <a:cubicBezTo>
                    <a:pt x="1171" y="270"/>
                    <a:pt x="64" y="4716"/>
                    <a:pt x="3" y="10121"/>
                  </a:cubicBezTo>
                  <a:cubicBezTo>
                    <a:pt x="-67" y="16213"/>
                    <a:pt x="1144" y="21244"/>
                    <a:pt x="2646" y="21244"/>
                  </a:cubicBezTo>
                  <a:cubicBezTo>
                    <a:pt x="3411" y="21244"/>
                    <a:pt x="4099" y="19937"/>
                    <a:pt x="4582" y="17861"/>
                  </a:cubicBezTo>
                  <a:cubicBezTo>
                    <a:pt x="4621" y="17698"/>
                    <a:pt x="4659" y="17521"/>
                    <a:pt x="4694" y="17344"/>
                  </a:cubicBezTo>
                  <a:lnTo>
                    <a:pt x="4721" y="17207"/>
                  </a:lnTo>
                  <a:cubicBezTo>
                    <a:pt x="4842" y="16622"/>
                    <a:pt x="4971" y="16064"/>
                    <a:pt x="5120" y="15594"/>
                  </a:cubicBezTo>
                  <a:cubicBezTo>
                    <a:pt x="5567" y="14199"/>
                    <a:pt x="6130" y="13361"/>
                    <a:pt x="6742" y="13361"/>
                  </a:cubicBezTo>
                  <a:cubicBezTo>
                    <a:pt x="6795" y="13361"/>
                    <a:pt x="6848" y="13368"/>
                    <a:pt x="6900" y="13382"/>
                  </a:cubicBezTo>
                  <a:cubicBezTo>
                    <a:pt x="7589" y="13545"/>
                    <a:pt x="8223" y="14988"/>
                    <a:pt x="8647" y="17167"/>
                  </a:cubicBezTo>
                  <a:cubicBezTo>
                    <a:pt x="9130" y="19644"/>
                    <a:pt x="9881" y="21244"/>
                    <a:pt x="10727" y="21244"/>
                  </a:cubicBezTo>
                  <a:cubicBezTo>
                    <a:pt x="11492" y="21244"/>
                    <a:pt x="12180" y="19937"/>
                    <a:pt x="12663" y="17861"/>
                  </a:cubicBezTo>
                  <a:cubicBezTo>
                    <a:pt x="12702" y="17698"/>
                    <a:pt x="12740" y="17521"/>
                    <a:pt x="12775" y="17344"/>
                  </a:cubicBezTo>
                  <a:cubicBezTo>
                    <a:pt x="12780" y="17323"/>
                    <a:pt x="12784" y="17303"/>
                    <a:pt x="12787" y="17282"/>
                  </a:cubicBezTo>
                  <a:cubicBezTo>
                    <a:pt x="12887" y="16785"/>
                    <a:pt x="12991" y="16295"/>
                    <a:pt x="13113" y="15887"/>
                  </a:cubicBezTo>
                  <a:cubicBezTo>
                    <a:pt x="13435" y="14791"/>
                    <a:pt x="13825" y="13994"/>
                    <a:pt x="14254" y="13620"/>
                  </a:cubicBezTo>
                  <a:cubicBezTo>
                    <a:pt x="14406" y="13511"/>
                    <a:pt x="14562" y="13443"/>
                    <a:pt x="14722" y="13443"/>
                  </a:cubicBezTo>
                  <a:cubicBezTo>
                    <a:pt x="15327" y="13443"/>
                    <a:pt x="15887" y="14260"/>
                    <a:pt x="16333" y="15635"/>
                  </a:cubicBezTo>
                  <a:cubicBezTo>
                    <a:pt x="16497" y="16145"/>
                    <a:pt x="16638" y="16772"/>
                    <a:pt x="16770" y="17418"/>
                  </a:cubicBezTo>
                  <a:cubicBezTo>
                    <a:pt x="16770" y="17418"/>
                    <a:pt x="16770" y="17425"/>
                    <a:pt x="16772" y="17425"/>
                  </a:cubicBezTo>
                  <a:cubicBezTo>
                    <a:pt x="16807" y="17602"/>
                    <a:pt x="16845" y="17772"/>
                    <a:pt x="16884" y="17936"/>
                  </a:cubicBezTo>
                  <a:cubicBezTo>
                    <a:pt x="17394" y="20135"/>
                    <a:pt x="18133" y="21462"/>
                    <a:pt x="18949" y="21312"/>
                  </a:cubicBezTo>
                  <a:cubicBezTo>
                    <a:pt x="20295" y="21054"/>
                    <a:pt x="21402" y="16608"/>
                    <a:pt x="21463" y="11203"/>
                  </a:cubicBezTo>
                  <a:cubicBezTo>
                    <a:pt x="21533" y="5111"/>
                    <a:pt x="20322" y="80"/>
                    <a:pt x="18820" y="80"/>
                  </a:cubicBezTo>
                  <a:cubicBezTo>
                    <a:pt x="18055" y="80"/>
                    <a:pt x="17367" y="1387"/>
                    <a:pt x="16884" y="3463"/>
                  </a:cubicBezTo>
                  <a:cubicBezTo>
                    <a:pt x="16845" y="3627"/>
                    <a:pt x="16807" y="3804"/>
                    <a:pt x="16772" y="3974"/>
                  </a:cubicBezTo>
                  <a:cubicBezTo>
                    <a:pt x="16768" y="3994"/>
                    <a:pt x="16763" y="4015"/>
                    <a:pt x="16760" y="4035"/>
                  </a:cubicBezTo>
                  <a:cubicBezTo>
                    <a:pt x="16660" y="4532"/>
                    <a:pt x="16556" y="5022"/>
                    <a:pt x="16434" y="5431"/>
                  </a:cubicBezTo>
                  <a:cubicBezTo>
                    <a:pt x="16112" y="6527"/>
                    <a:pt x="15722" y="7316"/>
                    <a:pt x="15293" y="7697"/>
                  </a:cubicBezTo>
                  <a:cubicBezTo>
                    <a:pt x="15141" y="7806"/>
                    <a:pt x="14985" y="7874"/>
                    <a:pt x="14824" y="7874"/>
                  </a:cubicBezTo>
                  <a:cubicBezTo>
                    <a:pt x="14217" y="7874"/>
                    <a:pt x="13654" y="7044"/>
                    <a:pt x="13206" y="5648"/>
                  </a:cubicBezTo>
                  <a:close/>
                </a:path>
              </a:pathLst>
            </a:custGeom>
            <a:solidFill>
              <a:schemeClr val="bg1">
                <a:lumMod val="85000"/>
              </a:schemeClr>
            </a:solidFill>
            <a:ln w="12700">
              <a:miter lim="400000"/>
            </a:ln>
            <a:effectLst>
              <a:innerShdw blurRad="63500" dist="50800" dir="2700000">
                <a:prstClr val="black">
                  <a:alpha val="15000"/>
                </a:prstClr>
              </a:innerShdw>
            </a:effectLst>
          </p:spPr>
          <p:txBody>
            <a:bodyPr lIns="28575" tIns="28575" rIns="28575" bIns="28575" anchor="ctr"/>
            <a:lstStyle/>
            <a:p>
              <a:endParaRPr sz="2250">
                <a:solidFill>
                  <a:srgbClr val="FFFFFF"/>
                </a:solidFill>
              </a:endParaRPr>
            </a:p>
          </p:txBody>
        </p:sp>
        <p:sp>
          <p:nvSpPr>
            <p:cNvPr id="13" name="Circle">
              <a:extLst>
                <a:ext uri="{FF2B5EF4-FFF2-40B4-BE49-F238E27FC236}">
                  <a16:creationId xmlns:a16="http://schemas.microsoft.com/office/drawing/2014/main" id="{21D67715-61DA-9C4A-8745-61D656E4D70E}"/>
                </a:ext>
              </a:extLst>
            </p:cNvPr>
            <p:cNvSpPr/>
            <p:nvPr/>
          </p:nvSpPr>
          <p:spPr>
            <a:xfrm>
              <a:off x="4050122" y="1986317"/>
              <a:ext cx="1069855" cy="1069854"/>
            </a:xfrm>
            <a:prstGeom prst="ellipse">
              <a:avLst/>
            </a:prstGeom>
            <a:solidFill>
              <a:schemeClr val="bg1">
                <a:lumMod val="85000"/>
              </a:schemeClr>
            </a:solidFill>
            <a:ln w="12700">
              <a:miter lim="400000"/>
            </a:ln>
          </p:spPr>
          <p:txBody>
            <a:bodyPr lIns="28575" tIns="28575" rIns="28575" bIns="28575" anchor="ctr"/>
            <a:lstStyle/>
            <a:p>
              <a:pPr>
                <a:defRPr sz="3000">
                  <a:solidFill>
                    <a:srgbClr val="FFFFFF"/>
                  </a:solidFill>
                </a:defRPr>
              </a:pPr>
              <a:endParaRPr sz="2250"/>
            </a:p>
          </p:txBody>
        </p:sp>
        <p:sp>
          <p:nvSpPr>
            <p:cNvPr id="14" name="Shape">
              <a:extLst>
                <a:ext uri="{FF2B5EF4-FFF2-40B4-BE49-F238E27FC236}">
                  <a16:creationId xmlns:a16="http://schemas.microsoft.com/office/drawing/2014/main" id="{44B5669A-4CBB-3D41-932E-73A162E8666E}"/>
                </a:ext>
              </a:extLst>
            </p:cNvPr>
            <p:cNvSpPr/>
            <p:nvPr/>
          </p:nvSpPr>
          <p:spPr>
            <a:xfrm>
              <a:off x="1530789" y="5023321"/>
              <a:ext cx="6082423" cy="1077796"/>
            </a:xfrm>
            <a:custGeom>
              <a:avLst/>
              <a:gdLst/>
              <a:ahLst/>
              <a:cxnLst>
                <a:cxn ang="0">
                  <a:pos x="wd2" y="hd2"/>
                </a:cxn>
                <a:cxn ang="5400000">
                  <a:pos x="wd2" y="hd2"/>
                </a:cxn>
                <a:cxn ang="10800000">
                  <a:pos x="wd2" y="hd2"/>
                </a:cxn>
                <a:cxn ang="16200000">
                  <a:pos x="wd2" y="hd2"/>
                </a:cxn>
              </a:cxnLst>
              <a:rect l="0" t="0" r="r" b="b"/>
              <a:pathLst>
                <a:path w="21504" h="21327" extrusionOk="0">
                  <a:moveTo>
                    <a:pt x="19600" y="6"/>
                  </a:moveTo>
                  <a:cubicBezTo>
                    <a:pt x="19050" y="6"/>
                    <a:pt x="18554" y="1318"/>
                    <a:pt x="18206" y="3400"/>
                  </a:cubicBezTo>
                  <a:cubicBezTo>
                    <a:pt x="18178" y="3564"/>
                    <a:pt x="18151" y="3742"/>
                    <a:pt x="18126" y="3913"/>
                  </a:cubicBezTo>
                  <a:cubicBezTo>
                    <a:pt x="18111" y="4008"/>
                    <a:pt x="18098" y="4111"/>
                    <a:pt x="18084" y="4206"/>
                  </a:cubicBezTo>
                  <a:cubicBezTo>
                    <a:pt x="18058" y="4404"/>
                    <a:pt x="18029" y="4602"/>
                    <a:pt x="17998" y="4780"/>
                  </a:cubicBezTo>
                  <a:cubicBezTo>
                    <a:pt x="17655" y="6706"/>
                    <a:pt x="17181" y="7894"/>
                    <a:pt x="16658" y="7908"/>
                  </a:cubicBezTo>
                  <a:cubicBezTo>
                    <a:pt x="16135" y="7901"/>
                    <a:pt x="15661" y="6706"/>
                    <a:pt x="15318" y="4780"/>
                  </a:cubicBezTo>
                  <a:cubicBezTo>
                    <a:pt x="15287" y="4602"/>
                    <a:pt x="15260" y="4404"/>
                    <a:pt x="15233" y="4206"/>
                  </a:cubicBezTo>
                  <a:cubicBezTo>
                    <a:pt x="15220" y="4104"/>
                    <a:pt x="15206" y="4008"/>
                    <a:pt x="15191" y="3913"/>
                  </a:cubicBezTo>
                  <a:cubicBezTo>
                    <a:pt x="15166" y="3735"/>
                    <a:pt x="15139" y="3564"/>
                    <a:pt x="15111" y="3400"/>
                  </a:cubicBezTo>
                  <a:cubicBezTo>
                    <a:pt x="14853" y="1850"/>
                    <a:pt x="14513" y="744"/>
                    <a:pt x="14130" y="273"/>
                  </a:cubicBezTo>
                  <a:cubicBezTo>
                    <a:pt x="14119" y="259"/>
                    <a:pt x="14107" y="239"/>
                    <a:pt x="14096" y="225"/>
                  </a:cubicBezTo>
                  <a:cubicBezTo>
                    <a:pt x="14052" y="177"/>
                    <a:pt x="14008" y="143"/>
                    <a:pt x="13963" y="109"/>
                  </a:cubicBezTo>
                  <a:cubicBezTo>
                    <a:pt x="13937" y="88"/>
                    <a:pt x="13910" y="68"/>
                    <a:pt x="13885" y="54"/>
                  </a:cubicBezTo>
                  <a:cubicBezTo>
                    <a:pt x="13849" y="41"/>
                    <a:pt x="13814" y="27"/>
                    <a:pt x="13779" y="20"/>
                  </a:cubicBezTo>
                  <a:cubicBezTo>
                    <a:pt x="13757" y="13"/>
                    <a:pt x="13735" y="0"/>
                    <a:pt x="13711" y="0"/>
                  </a:cubicBezTo>
                  <a:cubicBezTo>
                    <a:pt x="13696" y="0"/>
                    <a:pt x="13680" y="13"/>
                    <a:pt x="13664" y="13"/>
                  </a:cubicBezTo>
                  <a:cubicBezTo>
                    <a:pt x="13652" y="13"/>
                    <a:pt x="13639" y="6"/>
                    <a:pt x="13626" y="13"/>
                  </a:cubicBezTo>
                  <a:cubicBezTo>
                    <a:pt x="13608" y="20"/>
                    <a:pt x="13591" y="34"/>
                    <a:pt x="13572" y="41"/>
                  </a:cubicBezTo>
                  <a:cubicBezTo>
                    <a:pt x="13536" y="54"/>
                    <a:pt x="13499" y="75"/>
                    <a:pt x="13463" y="102"/>
                  </a:cubicBezTo>
                  <a:cubicBezTo>
                    <a:pt x="13447" y="116"/>
                    <a:pt x="13431" y="129"/>
                    <a:pt x="13416" y="143"/>
                  </a:cubicBezTo>
                  <a:cubicBezTo>
                    <a:pt x="12985" y="519"/>
                    <a:pt x="12602" y="1693"/>
                    <a:pt x="12318" y="3400"/>
                  </a:cubicBezTo>
                  <a:cubicBezTo>
                    <a:pt x="12290" y="3564"/>
                    <a:pt x="12263" y="3742"/>
                    <a:pt x="12238" y="3913"/>
                  </a:cubicBezTo>
                  <a:cubicBezTo>
                    <a:pt x="12223" y="4008"/>
                    <a:pt x="12209" y="4111"/>
                    <a:pt x="12196" y="4206"/>
                  </a:cubicBezTo>
                  <a:cubicBezTo>
                    <a:pt x="12169" y="4404"/>
                    <a:pt x="12141" y="4602"/>
                    <a:pt x="12109" y="4780"/>
                  </a:cubicBezTo>
                  <a:cubicBezTo>
                    <a:pt x="11767" y="6706"/>
                    <a:pt x="11293" y="7894"/>
                    <a:pt x="10770" y="7908"/>
                  </a:cubicBezTo>
                  <a:cubicBezTo>
                    <a:pt x="10246" y="7901"/>
                    <a:pt x="9773" y="6706"/>
                    <a:pt x="9430" y="4780"/>
                  </a:cubicBezTo>
                  <a:cubicBezTo>
                    <a:pt x="9398" y="4602"/>
                    <a:pt x="9371" y="4404"/>
                    <a:pt x="9345" y="4206"/>
                  </a:cubicBezTo>
                  <a:cubicBezTo>
                    <a:pt x="9331" y="4104"/>
                    <a:pt x="9318" y="4008"/>
                    <a:pt x="9303" y="3913"/>
                  </a:cubicBezTo>
                  <a:cubicBezTo>
                    <a:pt x="9277" y="3735"/>
                    <a:pt x="9251" y="3564"/>
                    <a:pt x="9223" y="3400"/>
                  </a:cubicBezTo>
                  <a:cubicBezTo>
                    <a:pt x="8878" y="1338"/>
                    <a:pt x="8390" y="54"/>
                    <a:pt x="7849" y="20"/>
                  </a:cubicBezTo>
                  <a:cubicBezTo>
                    <a:pt x="7828" y="13"/>
                    <a:pt x="7808" y="0"/>
                    <a:pt x="7788" y="0"/>
                  </a:cubicBezTo>
                  <a:cubicBezTo>
                    <a:pt x="7773" y="0"/>
                    <a:pt x="7760" y="13"/>
                    <a:pt x="7745" y="13"/>
                  </a:cubicBezTo>
                  <a:cubicBezTo>
                    <a:pt x="7743" y="13"/>
                    <a:pt x="7740" y="13"/>
                    <a:pt x="7736" y="13"/>
                  </a:cubicBezTo>
                  <a:cubicBezTo>
                    <a:pt x="7733" y="13"/>
                    <a:pt x="7729" y="20"/>
                    <a:pt x="7724" y="20"/>
                  </a:cubicBezTo>
                  <a:cubicBezTo>
                    <a:pt x="7200" y="116"/>
                    <a:pt x="6727" y="1393"/>
                    <a:pt x="6393" y="3400"/>
                  </a:cubicBezTo>
                  <a:cubicBezTo>
                    <a:pt x="6365" y="3564"/>
                    <a:pt x="6338" y="3742"/>
                    <a:pt x="6313" y="3913"/>
                  </a:cubicBezTo>
                  <a:cubicBezTo>
                    <a:pt x="6298" y="4008"/>
                    <a:pt x="6284" y="4111"/>
                    <a:pt x="6271" y="4206"/>
                  </a:cubicBezTo>
                  <a:cubicBezTo>
                    <a:pt x="6244" y="4404"/>
                    <a:pt x="6216" y="4602"/>
                    <a:pt x="6184" y="4780"/>
                  </a:cubicBezTo>
                  <a:cubicBezTo>
                    <a:pt x="5842" y="6706"/>
                    <a:pt x="5368" y="7894"/>
                    <a:pt x="4845" y="7908"/>
                  </a:cubicBezTo>
                  <a:cubicBezTo>
                    <a:pt x="4321" y="7901"/>
                    <a:pt x="3848" y="6706"/>
                    <a:pt x="3505" y="4780"/>
                  </a:cubicBezTo>
                  <a:cubicBezTo>
                    <a:pt x="3473" y="4602"/>
                    <a:pt x="3446" y="4404"/>
                    <a:pt x="3420" y="4206"/>
                  </a:cubicBezTo>
                  <a:cubicBezTo>
                    <a:pt x="3406" y="4104"/>
                    <a:pt x="3393" y="4008"/>
                    <a:pt x="3378" y="3913"/>
                  </a:cubicBezTo>
                  <a:cubicBezTo>
                    <a:pt x="3353" y="3735"/>
                    <a:pt x="3326" y="3564"/>
                    <a:pt x="3298" y="3400"/>
                  </a:cubicBezTo>
                  <a:cubicBezTo>
                    <a:pt x="2930" y="1195"/>
                    <a:pt x="2398" y="-137"/>
                    <a:pt x="1811" y="13"/>
                  </a:cubicBezTo>
                  <a:cubicBezTo>
                    <a:pt x="843" y="273"/>
                    <a:pt x="46" y="4732"/>
                    <a:pt x="2" y="10154"/>
                  </a:cubicBezTo>
                  <a:cubicBezTo>
                    <a:pt x="-48" y="16266"/>
                    <a:pt x="823" y="21313"/>
                    <a:pt x="1904" y="21313"/>
                  </a:cubicBezTo>
                  <a:cubicBezTo>
                    <a:pt x="2454" y="21313"/>
                    <a:pt x="2950" y="20002"/>
                    <a:pt x="3298" y="17919"/>
                  </a:cubicBezTo>
                  <a:cubicBezTo>
                    <a:pt x="3326" y="17755"/>
                    <a:pt x="3353" y="17577"/>
                    <a:pt x="3378" y="17407"/>
                  </a:cubicBezTo>
                  <a:cubicBezTo>
                    <a:pt x="3393" y="17311"/>
                    <a:pt x="3406" y="17209"/>
                    <a:pt x="3420" y="17113"/>
                  </a:cubicBezTo>
                  <a:cubicBezTo>
                    <a:pt x="3446" y="16915"/>
                    <a:pt x="3475" y="16717"/>
                    <a:pt x="3505" y="16539"/>
                  </a:cubicBezTo>
                  <a:cubicBezTo>
                    <a:pt x="3848" y="14614"/>
                    <a:pt x="4321" y="13425"/>
                    <a:pt x="4845" y="13412"/>
                  </a:cubicBezTo>
                  <a:cubicBezTo>
                    <a:pt x="5368" y="13418"/>
                    <a:pt x="5842" y="14614"/>
                    <a:pt x="6186" y="16539"/>
                  </a:cubicBezTo>
                  <a:cubicBezTo>
                    <a:pt x="6217" y="16717"/>
                    <a:pt x="6244" y="16915"/>
                    <a:pt x="6271" y="17113"/>
                  </a:cubicBezTo>
                  <a:cubicBezTo>
                    <a:pt x="6284" y="17215"/>
                    <a:pt x="6298" y="17311"/>
                    <a:pt x="6313" y="17407"/>
                  </a:cubicBezTo>
                  <a:cubicBezTo>
                    <a:pt x="6338" y="17584"/>
                    <a:pt x="6365" y="17755"/>
                    <a:pt x="6393" y="17919"/>
                  </a:cubicBezTo>
                  <a:cubicBezTo>
                    <a:pt x="6737" y="19981"/>
                    <a:pt x="7225" y="21265"/>
                    <a:pt x="7768" y="21299"/>
                  </a:cubicBezTo>
                  <a:cubicBezTo>
                    <a:pt x="7789" y="21306"/>
                    <a:pt x="7808" y="21320"/>
                    <a:pt x="7828" y="21320"/>
                  </a:cubicBezTo>
                  <a:cubicBezTo>
                    <a:pt x="7843" y="21320"/>
                    <a:pt x="7856" y="21306"/>
                    <a:pt x="7871" y="21306"/>
                  </a:cubicBezTo>
                  <a:cubicBezTo>
                    <a:pt x="7873" y="21306"/>
                    <a:pt x="7877" y="21306"/>
                    <a:pt x="7879" y="21306"/>
                  </a:cubicBezTo>
                  <a:cubicBezTo>
                    <a:pt x="7883" y="21306"/>
                    <a:pt x="7887" y="21299"/>
                    <a:pt x="7891" y="21299"/>
                  </a:cubicBezTo>
                  <a:cubicBezTo>
                    <a:pt x="8416" y="21203"/>
                    <a:pt x="8888" y="19926"/>
                    <a:pt x="9223" y="17919"/>
                  </a:cubicBezTo>
                  <a:cubicBezTo>
                    <a:pt x="9251" y="17755"/>
                    <a:pt x="9277" y="17577"/>
                    <a:pt x="9303" y="17407"/>
                  </a:cubicBezTo>
                  <a:cubicBezTo>
                    <a:pt x="9318" y="17311"/>
                    <a:pt x="9331" y="17209"/>
                    <a:pt x="9345" y="17113"/>
                  </a:cubicBezTo>
                  <a:cubicBezTo>
                    <a:pt x="9371" y="16915"/>
                    <a:pt x="9399" y="16717"/>
                    <a:pt x="9430" y="16539"/>
                  </a:cubicBezTo>
                  <a:cubicBezTo>
                    <a:pt x="9773" y="14614"/>
                    <a:pt x="10246" y="13425"/>
                    <a:pt x="10770" y="13412"/>
                  </a:cubicBezTo>
                  <a:cubicBezTo>
                    <a:pt x="11293" y="13418"/>
                    <a:pt x="11767" y="14614"/>
                    <a:pt x="12111" y="16539"/>
                  </a:cubicBezTo>
                  <a:cubicBezTo>
                    <a:pt x="12142" y="16717"/>
                    <a:pt x="12169" y="16915"/>
                    <a:pt x="12196" y="17113"/>
                  </a:cubicBezTo>
                  <a:cubicBezTo>
                    <a:pt x="12209" y="17215"/>
                    <a:pt x="12223" y="17311"/>
                    <a:pt x="12238" y="17407"/>
                  </a:cubicBezTo>
                  <a:cubicBezTo>
                    <a:pt x="12263" y="17584"/>
                    <a:pt x="12290" y="17755"/>
                    <a:pt x="12318" y="17919"/>
                  </a:cubicBezTo>
                  <a:cubicBezTo>
                    <a:pt x="12575" y="19469"/>
                    <a:pt x="12917" y="20575"/>
                    <a:pt x="13299" y="21053"/>
                  </a:cubicBezTo>
                  <a:cubicBezTo>
                    <a:pt x="13310" y="21067"/>
                    <a:pt x="13322" y="21087"/>
                    <a:pt x="13333" y="21101"/>
                  </a:cubicBezTo>
                  <a:cubicBezTo>
                    <a:pt x="13377" y="21149"/>
                    <a:pt x="13422" y="21183"/>
                    <a:pt x="13466" y="21217"/>
                  </a:cubicBezTo>
                  <a:cubicBezTo>
                    <a:pt x="13492" y="21238"/>
                    <a:pt x="13519" y="21258"/>
                    <a:pt x="13544" y="21272"/>
                  </a:cubicBezTo>
                  <a:cubicBezTo>
                    <a:pt x="13580" y="21285"/>
                    <a:pt x="13615" y="21299"/>
                    <a:pt x="13650" y="21306"/>
                  </a:cubicBezTo>
                  <a:cubicBezTo>
                    <a:pt x="13672" y="21313"/>
                    <a:pt x="13694" y="21326"/>
                    <a:pt x="13718" y="21326"/>
                  </a:cubicBezTo>
                  <a:cubicBezTo>
                    <a:pt x="13733" y="21326"/>
                    <a:pt x="13749" y="21313"/>
                    <a:pt x="13765" y="21313"/>
                  </a:cubicBezTo>
                  <a:cubicBezTo>
                    <a:pt x="13777" y="21313"/>
                    <a:pt x="13790" y="21320"/>
                    <a:pt x="13803" y="21313"/>
                  </a:cubicBezTo>
                  <a:cubicBezTo>
                    <a:pt x="13821" y="21306"/>
                    <a:pt x="13838" y="21292"/>
                    <a:pt x="13857" y="21285"/>
                  </a:cubicBezTo>
                  <a:cubicBezTo>
                    <a:pt x="13893" y="21272"/>
                    <a:pt x="13930" y="21251"/>
                    <a:pt x="13965" y="21224"/>
                  </a:cubicBezTo>
                  <a:cubicBezTo>
                    <a:pt x="13981" y="21210"/>
                    <a:pt x="13997" y="21197"/>
                    <a:pt x="14013" y="21183"/>
                  </a:cubicBezTo>
                  <a:cubicBezTo>
                    <a:pt x="14444" y="20807"/>
                    <a:pt x="14827" y="19633"/>
                    <a:pt x="15111" y="17926"/>
                  </a:cubicBezTo>
                  <a:cubicBezTo>
                    <a:pt x="15139" y="17762"/>
                    <a:pt x="15166" y="17584"/>
                    <a:pt x="15191" y="17413"/>
                  </a:cubicBezTo>
                  <a:cubicBezTo>
                    <a:pt x="15206" y="17318"/>
                    <a:pt x="15220" y="17215"/>
                    <a:pt x="15233" y="17120"/>
                  </a:cubicBezTo>
                  <a:cubicBezTo>
                    <a:pt x="15260" y="16922"/>
                    <a:pt x="15288" y="16724"/>
                    <a:pt x="15318" y="16546"/>
                  </a:cubicBezTo>
                  <a:cubicBezTo>
                    <a:pt x="15661" y="14620"/>
                    <a:pt x="16135" y="13432"/>
                    <a:pt x="16658" y="13418"/>
                  </a:cubicBezTo>
                  <a:cubicBezTo>
                    <a:pt x="17181" y="13425"/>
                    <a:pt x="17655" y="14620"/>
                    <a:pt x="17999" y="16546"/>
                  </a:cubicBezTo>
                  <a:cubicBezTo>
                    <a:pt x="18031" y="16724"/>
                    <a:pt x="18058" y="16922"/>
                    <a:pt x="18084" y="17120"/>
                  </a:cubicBezTo>
                  <a:cubicBezTo>
                    <a:pt x="18098" y="17222"/>
                    <a:pt x="18111" y="17318"/>
                    <a:pt x="18126" y="17413"/>
                  </a:cubicBezTo>
                  <a:cubicBezTo>
                    <a:pt x="18151" y="17591"/>
                    <a:pt x="18178" y="17762"/>
                    <a:pt x="18206" y="17926"/>
                  </a:cubicBezTo>
                  <a:cubicBezTo>
                    <a:pt x="18574" y="20131"/>
                    <a:pt x="19106" y="21463"/>
                    <a:pt x="19693" y="21313"/>
                  </a:cubicBezTo>
                  <a:cubicBezTo>
                    <a:pt x="20661" y="21053"/>
                    <a:pt x="21458" y="16594"/>
                    <a:pt x="21502" y="11172"/>
                  </a:cubicBezTo>
                  <a:cubicBezTo>
                    <a:pt x="21552" y="5053"/>
                    <a:pt x="20681" y="6"/>
                    <a:pt x="19600" y="6"/>
                  </a:cubicBezTo>
                  <a:close/>
                </a:path>
              </a:pathLst>
            </a:custGeom>
            <a:solidFill>
              <a:schemeClr val="bg1">
                <a:lumMod val="85000"/>
              </a:schemeClr>
            </a:solidFill>
            <a:ln w="12700">
              <a:miter lim="400000"/>
            </a:ln>
            <a:effectLst>
              <a:innerShdw blurRad="63500" dist="50800" dir="2700000">
                <a:prstClr val="black">
                  <a:alpha val="15000"/>
                </a:prstClr>
              </a:innerShdw>
            </a:effectLst>
          </p:spPr>
          <p:txBody>
            <a:bodyPr lIns="28575" tIns="28575" rIns="28575" bIns="28575" anchor="ctr"/>
            <a:lstStyle/>
            <a:p>
              <a:endParaRPr sz="2250">
                <a:solidFill>
                  <a:srgbClr val="FFFFFF"/>
                </a:solidFill>
              </a:endParaRPr>
            </a:p>
          </p:txBody>
        </p:sp>
        <p:sp>
          <p:nvSpPr>
            <p:cNvPr id="15" name="Circle">
              <a:extLst>
                <a:ext uri="{FF2B5EF4-FFF2-40B4-BE49-F238E27FC236}">
                  <a16:creationId xmlns:a16="http://schemas.microsoft.com/office/drawing/2014/main" id="{F6D8BCB0-D7BA-BD49-BF6A-DFDD5E50564F}"/>
                </a:ext>
              </a:extLst>
            </p:cNvPr>
            <p:cNvSpPr/>
            <p:nvPr/>
          </p:nvSpPr>
          <p:spPr>
            <a:xfrm>
              <a:off x="2462598" y="4091512"/>
              <a:ext cx="938711" cy="938713"/>
            </a:xfrm>
            <a:prstGeom prst="ellipse">
              <a:avLst/>
            </a:prstGeom>
            <a:solidFill>
              <a:schemeClr val="accent4"/>
            </a:solidFill>
            <a:ln w="12700">
              <a:miter lim="400000"/>
            </a:ln>
            <a:effectLst>
              <a:innerShdw dist="38100" dir="2700000">
                <a:prstClr val="black">
                  <a:alpha val="15000"/>
                </a:prstClr>
              </a:innerShdw>
            </a:effectLst>
          </p:spPr>
          <p:txBody>
            <a:bodyPr lIns="28575" tIns="28575" rIns="28575" bIns="28575" anchor="ctr"/>
            <a:lstStyle/>
            <a:p>
              <a:pPr algn="ctr">
                <a:defRPr sz="3000">
                  <a:solidFill>
                    <a:srgbClr val="FFFFFF"/>
                  </a:solidFill>
                </a:defRPr>
              </a:pPr>
              <a:r>
                <a:rPr lang="en-US" sz="3300" b="1" dirty="0"/>
                <a:t>03</a:t>
              </a:r>
              <a:endParaRPr sz="3300" b="1" dirty="0"/>
            </a:p>
          </p:txBody>
        </p:sp>
        <p:sp>
          <p:nvSpPr>
            <p:cNvPr id="16" name="Circle">
              <a:extLst>
                <a:ext uri="{FF2B5EF4-FFF2-40B4-BE49-F238E27FC236}">
                  <a16:creationId xmlns:a16="http://schemas.microsoft.com/office/drawing/2014/main" id="{6C9BD7C7-DDFE-0944-92B9-227F4F14E349}"/>
                </a:ext>
              </a:extLst>
            </p:cNvPr>
            <p:cNvSpPr/>
            <p:nvPr/>
          </p:nvSpPr>
          <p:spPr>
            <a:xfrm>
              <a:off x="4119146" y="4091512"/>
              <a:ext cx="938711" cy="938713"/>
            </a:xfrm>
            <a:prstGeom prst="ellipse">
              <a:avLst/>
            </a:prstGeom>
            <a:solidFill>
              <a:schemeClr val="accent3"/>
            </a:solidFill>
            <a:ln w="12700">
              <a:miter lim="400000"/>
            </a:ln>
            <a:effectLst>
              <a:innerShdw dist="38100" dir="2700000">
                <a:prstClr val="black">
                  <a:alpha val="15000"/>
                </a:prstClr>
              </a:innerShdw>
            </a:effectLst>
          </p:spPr>
          <p:txBody>
            <a:bodyPr lIns="28575" tIns="28575" rIns="28575" bIns="28575" anchor="ctr"/>
            <a:lstStyle/>
            <a:p>
              <a:pPr algn="ctr">
                <a:defRPr sz="3000">
                  <a:solidFill>
                    <a:srgbClr val="FFFFFF"/>
                  </a:solidFill>
                </a:defRPr>
              </a:pPr>
              <a:endParaRPr sz="2250"/>
            </a:p>
          </p:txBody>
        </p:sp>
        <p:sp>
          <p:nvSpPr>
            <p:cNvPr id="17" name="Circle">
              <a:extLst>
                <a:ext uri="{FF2B5EF4-FFF2-40B4-BE49-F238E27FC236}">
                  <a16:creationId xmlns:a16="http://schemas.microsoft.com/office/drawing/2014/main" id="{48FA0EA8-E734-9945-8FB8-38F1CEBBAEB1}"/>
                </a:ext>
              </a:extLst>
            </p:cNvPr>
            <p:cNvSpPr/>
            <p:nvPr/>
          </p:nvSpPr>
          <p:spPr>
            <a:xfrm>
              <a:off x="4119146" y="2055340"/>
              <a:ext cx="938711" cy="938711"/>
            </a:xfrm>
            <a:prstGeom prst="ellipse">
              <a:avLst/>
            </a:prstGeom>
            <a:solidFill>
              <a:schemeClr val="accent1"/>
            </a:solidFill>
            <a:ln w="12700">
              <a:miter lim="400000"/>
            </a:ln>
            <a:effectLst>
              <a:innerShdw dist="38100" dir="2700000">
                <a:prstClr val="black">
                  <a:alpha val="15000"/>
                </a:prstClr>
              </a:innerShdw>
            </a:effectLst>
          </p:spPr>
          <p:txBody>
            <a:bodyPr lIns="28575" tIns="28575" rIns="28575" bIns="28575" anchor="ctr"/>
            <a:lstStyle/>
            <a:p>
              <a:pPr algn="ctr">
                <a:defRPr sz="3000">
                  <a:solidFill>
                    <a:srgbClr val="FFFFFF"/>
                  </a:solidFill>
                </a:defRPr>
              </a:pPr>
              <a:r>
                <a:rPr lang="en-US" sz="3300" b="1" dirty="0"/>
                <a:t>01</a:t>
              </a:r>
              <a:endParaRPr sz="3300" b="1" dirty="0"/>
            </a:p>
          </p:txBody>
        </p:sp>
        <p:sp>
          <p:nvSpPr>
            <p:cNvPr id="18" name="Circle">
              <a:extLst>
                <a:ext uri="{FF2B5EF4-FFF2-40B4-BE49-F238E27FC236}">
                  <a16:creationId xmlns:a16="http://schemas.microsoft.com/office/drawing/2014/main" id="{219C551D-D723-2441-9E7E-40FC0F515522}"/>
                </a:ext>
              </a:extLst>
            </p:cNvPr>
            <p:cNvSpPr/>
            <p:nvPr/>
          </p:nvSpPr>
          <p:spPr>
            <a:xfrm>
              <a:off x="5757809" y="4091512"/>
              <a:ext cx="938711" cy="938713"/>
            </a:xfrm>
            <a:prstGeom prst="ellipse">
              <a:avLst/>
            </a:prstGeom>
            <a:solidFill>
              <a:schemeClr val="accent1"/>
            </a:solidFill>
            <a:ln w="12700">
              <a:miter lim="400000"/>
            </a:ln>
            <a:effectLst>
              <a:innerShdw dist="38100" dir="2700000">
                <a:prstClr val="black">
                  <a:alpha val="15000"/>
                </a:prstClr>
              </a:innerShdw>
            </a:effectLst>
          </p:spPr>
          <p:txBody>
            <a:bodyPr lIns="28575" tIns="28575" rIns="28575" bIns="28575" anchor="ctr"/>
            <a:lstStyle/>
            <a:p>
              <a:pPr algn="ctr">
                <a:defRPr sz="3000">
                  <a:solidFill>
                    <a:srgbClr val="FFFFFF"/>
                  </a:solidFill>
                </a:defRPr>
              </a:pPr>
              <a:endParaRPr sz="2250"/>
            </a:p>
          </p:txBody>
        </p:sp>
        <p:sp>
          <p:nvSpPr>
            <p:cNvPr id="19" name="Circle">
              <a:extLst>
                <a:ext uri="{FF2B5EF4-FFF2-40B4-BE49-F238E27FC236}">
                  <a16:creationId xmlns:a16="http://schemas.microsoft.com/office/drawing/2014/main" id="{6F74A4B3-A824-EE49-B321-8D1071C712D4}"/>
                </a:ext>
              </a:extLst>
            </p:cNvPr>
            <p:cNvSpPr/>
            <p:nvPr/>
          </p:nvSpPr>
          <p:spPr>
            <a:xfrm>
              <a:off x="1599813" y="5092342"/>
              <a:ext cx="938711" cy="938713"/>
            </a:xfrm>
            <a:prstGeom prst="ellipse">
              <a:avLst/>
            </a:prstGeom>
            <a:solidFill>
              <a:schemeClr val="accent5"/>
            </a:solidFill>
            <a:ln w="12700">
              <a:miter lim="400000"/>
            </a:ln>
            <a:effectLst>
              <a:innerShdw dist="38100" dir="2700000">
                <a:prstClr val="black">
                  <a:alpha val="15000"/>
                </a:prstClr>
              </a:innerShdw>
            </a:effectLst>
          </p:spPr>
          <p:txBody>
            <a:bodyPr lIns="28575" tIns="28575" rIns="28575" bIns="28575" anchor="ctr"/>
            <a:lstStyle/>
            <a:p>
              <a:pPr algn="ctr">
                <a:defRPr sz="3000">
                  <a:solidFill>
                    <a:srgbClr val="FFFFFF"/>
                  </a:solidFill>
                </a:defRPr>
              </a:pPr>
              <a:r>
                <a:rPr lang="en-US" sz="3300" b="1" dirty="0"/>
                <a:t>04</a:t>
              </a:r>
              <a:endParaRPr sz="3300" b="1" dirty="0"/>
            </a:p>
          </p:txBody>
        </p:sp>
        <p:sp>
          <p:nvSpPr>
            <p:cNvPr id="20" name="Circle">
              <a:extLst>
                <a:ext uri="{FF2B5EF4-FFF2-40B4-BE49-F238E27FC236}">
                  <a16:creationId xmlns:a16="http://schemas.microsoft.com/office/drawing/2014/main" id="{786D003B-40C6-DD4A-B657-255DF7B37FC2}"/>
                </a:ext>
              </a:extLst>
            </p:cNvPr>
            <p:cNvSpPr/>
            <p:nvPr/>
          </p:nvSpPr>
          <p:spPr>
            <a:xfrm>
              <a:off x="6603968" y="5092342"/>
              <a:ext cx="938711" cy="938713"/>
            </a:xfrm>
            <a:prstGeom prst="ellipse">
              <a:avLst/>
            </a:prstGeom>
            <a:solidFill>
              <a:schemeClr val="accent3"/>
            </a:solidFill>
            <a:ln w="12700">
              <a:miter lim="400000"/>
            </a:ln>
            <a:effectLst>
              <a:innerShdw dist="38100" dir="2700000">
                <a:prstClr val="black">
                  <a:alpha val="15000"/>
                </a:prstClr>
              </a:innerShdw>
            </a:effectLst>
          </p:spPr>
          <p:txBody>
            <a:bodyPr lIns="28575" tIns="28575" rIns="28575" bIns="28575" anchor="ctr"/>
            <a:lstStyle/>
            <a:p>
              <a:pPr algn="ctr">
                <a:defRPr sz="3000">
                  <a:solidFill>
                    <a:srgbClr val="FFFFFF"/>
                  </a:solidFill>
                </a:defRPr>
              </a:pPr>
              <a:endParaRPr sz="2250"/>
            </a:p>
          </p:txBody>
        </p:sp>
        <p:sp>
          <p:nvSpPr>
            <p:cNvPr id="21" name="Circle">
              <a:extLst>
                <a:ext uri="{FF2B5EF4-FFF2-40B4-BE49-F238E27FC236}">
                  <a16:creationId xmlns:a16="http://schemas.microsoft.com/office/drawing/2014/main" id="{1407B749-4BFA-AF45-8193-23FF71089312}"/>
                </a:ext>
              </a:extLst>
            </p:cNvPr>
            <p:cNvSpPr/>
            <p:nvPr/>
          </p:nvSpPr>
          <p:spPr>
            <a:xfrm>
              <a:off x="3290872" y="5092342"/>
              <a:ext cx="938711" cy="938713"/>
            </a:xfrm>
            <a:prstGeom prst="ellipse">
              <a:avLst/>
            </a:prstGeom>
            <a:solidFill>
              <a:schemeClr val="accent1"/>
            </a:solidFill>
            <a:ln w="12700">
              <a:miter lim="400000"/>
            </a:ln>
            <a:effectLst>
              <a:innerShdw dist="38100" dir="2700000">
                <a:prstClr val="black">
                  <a:alpha val="15000"/>
                </a:prstClr>
              </a:innerShdw>
            </a:effectLst>
          </p:spPr>
          <p:txBody>
            <a:bodyPr lIns="28575" tIns="28575" rIns="28575" bIns="28575" anchor="ctr"/>
            <a:lstStyle/>
            <a:p>
              <a:pPr algn="ctr">
                <a:defRPr sz="3000">
                  <a:solidFill>
                    <a:srgbClr val="FFFFFF"/>
                  </a:solidFill>
                </a:defRPr>
              </a:pPr>
              <a:endParaRPr sz="2250"/>
            </a:p>
          </p:txBody>
        </p:sp>
        <p:sp>
          <p:nvSpPr>
            <p:cNvPr id="22" name="Circle">
              <a:extLst>
                <a:ext uri="{FF2B5EF4-FFF2-40B4-BE49-F238E27FC236}">
                  <a16:creationId xmlns:a16="http://schemas.microsoft.com/office/drawing/2014/main" id="{775B6621-B614-EB4E-B1E9-08F21D0412BA}"/>
                </a:ext>
              </a:extLst>
            </p:cNvPr>
            <p:cNvSpPr/>
            <p:nvPr/>
          </p:nvSpPr>
          <p:spPr>
            <a:xfrm>
              <a:off x="4947420" y="5092342"/>
              <a:ext cx="938711" cy="938713"/>
            </a:xfrm>
            <a:prstGeom prst="ellipse">
              <a:avLst/>
            </a:prstGeom>
            <a:solidFill>
              <a:schemeClr val="accent4"/>
            </a:solidFill>
            <a:ln w="12700">
              <a:miter lim="400000"/>
            </a:ln>
            <a:effectLst>
              <a:innerShdw dist="38100" dir="2700000">
                <a:prstClr val="black">
                  <a:alpha val="15000"/>
                </a:prstClr>
              </a:innerShdw>
            </a:effectLst>
          </p:spPr>
          <p:txBody>
            <a:bodyPr lIns="28575" tIns="28575" rIns="28575" bIns="28575" anchor="ctr"/>
            <a:lstStyle/>
            <a:p>
              <a:pPr algn="ctr">
                <a:defRPr sz="3000">
                  <a:solidFill>
                    <a:srgbClr val="FFFFFF"/>
                  </a:solidFill>
                </a:defRPr>
              </a:pPr>
              <a:endParaRPr sz="2250"/>
            </a:p>
          </p:txBody>
        </p:sp>
        <p:sp>
          <p:nvSpPr>
            <p:cNvPr id="23" name="Circle">
              <a:extLst>
                <a:ext uri="{FF2B5EF4-FFF2-40B4-BE49-F238E27FC236}">
                  <a16:creationId xmlns:a16="http://schemas.microsoft.com/office/drawing/2014/main" id="{48A36CC7-8C2E-6E47-BB45-9C669FF47131}"/>
                </a:ext>
              </a:extLst>
            </p:cNvPr>
            <p:cNvSpPr/>
            <p:nvPr/>
          </p:nvSpPr>
          <p:spPr>
            <a:xfrm>
              <a:off x="3290872" y="3056171"/>
              <a:ext cx="938711" cy="938711"/>
            </a:xfrm>
            <a:prstGeom prst="ellipse">
              <a:avLst/>
            </a:prstGeom>
            <a:solidFill>
              <a:schemeClr val="accent1"/>
            </a:solidFill>
            <a:ln w="12700">
              <a:miter lim="400000"/>
            </a:ln>
            <a:effectLst>
              <a:innerShdw dist="38100" dir="2700000">
                <a:prstClr val="black">
                  <a:alpha val="15000"/>
                </a:prstClr>
              </a:innerShdw>
            </a:effectLst>
          </p:spPr>
          <p:txBody>
            <a:bodyPr lIns="28575" tIns="28575" rIns="28575" bIns="28575" anchor="ctr"/>
            <a:lstStyle/>
            <a:p>
              <a:pPr algn="ctr">
                <a:defRPr sz="3000">
                  <a:solidFill>
                    <a:srgbClr val="FFFFFF"/>
                  </a:solidFill>
                </a:defRPr>
              </a:pPr>
              <a:r>
                <a:rPr lang="en-US" sz="3300" b="1" dirty="0"/>
                <a:t>02</a:t>
              </a:r>
              <a:endParaRPr sz="3300" b="1" dirty="0"/>
            </a:p>
          </p:txBody>
        </p:sp>
        <p:sp>
          <p:nvSpPr>
            <p:cNvPr id="24" name="Circle">
              <a:extLst>
                <a:ext uri="{FF2B5EF4-FFF2-40B4-BE49-F238E27FC236}">
                  <a16:creationId xmlns:a16="http://schemas.microsoft.com/office/drawing/2014/main" id="{CAA5B3C3-7A56-6144-A8EF-2F8BB41A6FAC}"/>
                </a:ext>
              </a:extLst>
            </p:cNvPr>
            <p:cNvSpPr/>
            <p:nvPr/>
          </p:nvSpPr>
          <p:spPr>
            <a:xfrm>
              <a:off x="4947420" y="3056171"/>
              <a:ext cx="938711" cy="938711"/>
            </a:xfrm>
            <a:prstGeom prst="ellipse">
              <a:avLst/>
            </a:prstGeom>
            <a:solidFill>
              <a:schemeClr val="accent3"/>
            </a:solidFill>
            <a:ln w="12700">
              <a:miter lim="400000"/>
            </a:ln>
            <a:effectLst>
              <a:innerShdw dist="38100" dir="2700000">
                <a:prstClr val="black">
                  <a:alpha val="15000"/>
                </a:prstClr>
              </a:innerShdw>
            </a:effectLst>
          </p:spPr>
          <p:txBody>
            <a:bodyPr lIns="28575" tIns="28575" rIns="28575" bIns="28575" anchor="ctr"/>
            <a:lstStyle/>
            <a:p>
              <a:pPr algn="ctr">
                <a:defRPr sz="3000">
                  <a:solidFill>
                    <a:srgbClr val="FFFFFF"/>
                  </a:solidFill>
                </a:defRPr>
              </a:pPr>
              <a:endParaRPr sz="2250"/>
            </a:p>
          </p:txBody>
        </p:sp>
      </p:grpSp>
      <p:pic>
        <p:nvPicPr>
          <p:cNvPr id="3" name="Graphic 2" descr="Run">
            <a:extLst>
              <a:ext uri="{FF2B5EF4-FFF2-40B4-BE49-F238E27FC236}">
                <a16:creationId xmlns:a16="http://schemas.microsoft.com/office/drawing/2014/main" id="{79EDDA4D-D3D5-4CCE-95CA-FCC53F40543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23954" y="5268878"/>
            <a:ext cx="585641" cy="585641"/>
          </a:xfrm>
          <a:prstGeom prst="rect">
            <a:avLst/>
          </a:prstGeom>
        </p:spPr>
      </p:pic>
      <p:pic>
        <p:nvPicPr>
          <p:cNvPr id="5" name="Graphic 4" descr="Download">
            <a:extLst>
              <a:ext uri="{FF2B5EF4-FFF2-40B4-BE49-F238E27FC236}">
                <a16:creationId xmlns:a16="http://schemas.microsoft.com/office/drawing/2014/main" id="{1BC491C3-449B-44BE-9438-A3F007E1CAC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67405" y="5268878"/>
            <a:ext cx="585641" cy="585641"/>
          </a:xfrm>
          <a:prstGeom prst="rect">
            <a:avLst/>
          </a:prstGeom>
        </p:spPr>
      </p:pic>
      <p:pic>
        <p:nvPicPr>
          <p:cNvPr id="7" name="Graphic 6" descr="Paperclip">
            <a:extLst>
              <a:ext uri="{FF2B5EF4-FFF2-40B4-BE49-F238E27FC236}">
                <a16:creationId xmlns:a16="http://schemas.microsoft.com/office/drawing/2014/main" id="{DD9AAC10-4D51-4B83-AECB-00E479B42B5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295680" y="4268047"/>
            <a:ext cx="585641" cy="585641"/>
          </a:xfrm>
          <a:prstGeom prst="rect">
            <a:avLst/>
          </a:prstGeom>
        </p:spPr>
      </p:pic>
      <p:pic>
        <p:nvPicPr>
          <p:cNvPr id="10" name="Graphic 9" descr="Gears">
            <a:extLst>
              <a:ext uri="{FF2B5EF4-FFF2-40B4-BE49-F238E27FC236}">
                <a16:creationId xmlns:a16="http://schemas.microsoft.com/office/drawing/2014/main" id="{A21FB19D-19B1-4A46-B8E2-540900605CF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123954" y="3232705"/>
            <a:ext cx="585641" cy="585641"/>
          </a:xfrm>
          <a:prstGeom prst="rect">
            <a:avLst/>
          </a:prstGeom>
        </p:spPr>
      </p:pic>
      <p:pic>
        <p:nvPicPr>
          <p:cNvPr id="40" name="Graphic 39" descr="Box trolley">
            <a:extLst>
              <a:ext uri="{FF2B5EF4-FFF2-40B4-BE49-F238E27FC236}">
                <a16:creationId xmlns:a16="http://schemas.microsoft.com/office/drawing/2014/main" id="{D6CE734D-D13E-4F1D-AB53-4EFE52BCC86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934344" y="4268047"/>
            <a:ext cx="585641" cy="585641"/>
          </a:xfrm>
          <a:prstGeom prst="rect">
            <a:avLst/>
          </a:prstGeom>
        </p:spPr>
      </p:pic>
      <p:pic>
        <p:nvPicPr>
          <p:cNvPr id="42" name="Graphic 41" descr="Medal">
            <a:extLst>
              <a:ext uri="{FF2B5EF4-FFF2-40B4-BE49-F238E27FC236}">
                <a16:creationId xmlns:a16="http://schemas.microsoft.com/office/drawing/2014/main" id="{6C4271AB-8E6E-40B4-A6AD-680947DE6207}"/>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780502" y="5268878"/>
            <a:ext cx="585641" cy="585641"/>
          </a:xfrm>
          <a:prstGeom prst="rect">
            <a:avLst/>
          </a:prstGeom>
        </p:spPr>
      </p:pic>
    </p:spTree>
    <p:extLst>
      <p:ext uri="{BB962C8B-B14F-4D97-AF65-F5344CB8AC3E}">
        <p14:creationId xmlns:p14="http://schemas.microsoft.com/office/powerpoint/2010/main" val="839463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ubtitle 33">
            <a:extLst>
              <a:ext uri="{FF2B5EF4-FFF2-40B4-BE49-F238E27FC236}">
                <a16:creationId xmlns:a16="http://schemas.microsoft.com/office/drawing/2014/main" id="{C5CB3B9A-79FB-8542-BB3D-C5B3E1FAC88E}"/>
              </a:ext>
            </a:extLst>
          </p:cNvPr>
          <p:cNvSpPr>
            <a:spLocks noGrp="1"/>
          </p:cNvSpPr>
          <p:nvPr>
            <p:ph type="subTitle" idx="1"/>
          </p:nvPr>
        </p:nvSpPr>
        <p:spPr/>
        <p:txBody>
          <a:bodyPr/>
          <a:lstStyle/>
          <a:p>
            <a:pPr>
              <a:tabLst>
                <a:tab pos="514350" algn="l"/>
              </a:tabLst>
            </a:pPr>
            <a:r>
              <a:rPr lang="en-US" dirty="0"/>
              <a:t>4-Group Information List</a:t>
            </a:r>
          </a:p>
        </p:txBody>
      </p:sp>
      <p:sp>
        <p:nvSpPr>
          <p:cNvPr id="33" name="Title 32">
            <a:extLst>
              <a:ext uri="{FF2B5EF4-FFF2-40B4-BE49-F238E27FC236}">
                <a16:creationId xmlns:a16="http://schemas.microsoft.com/office/drawing/2014/main" id="{E9BD0782-3A6E-104D-8A61-20B0D9B365C9}"/>
              </a:ext>
            </a:extLst>
          </p:cNvPr>
          <p:cNvSpPr>
            <a:spLocks noGrp="1"/>
          </p:cNvSpPr>
          <p:nvPr>
            <p:ph type="title"/>
          </p:nvPr>
        </p:nvSpPr>
        <p:spPr/>
        <p:txBody>
          <a:bodyPr/>
          <a:lstStyle/>
          <a:p>
            <a:r>
              <a:rPr lang="en-US" dirty="0"/>
              <a:t>Dumbbell Diagram</a:t>
            </a:r>
          </a:p>
        </p:txBody>
      </p:sp>
      <p:sp>
        <p:nvSpPr>
          <p:cNvPr id="8" name="Slide Number Placeholder 7">
            <a:extLst>
              <a:ext uri="{FF2B5EF4-FFF2-40B4-BE49-F238E27FC236}">
                <a16:creationId xmlns:a16="http://schemas.microsoft.com/office/drawing/2014/main" id="{C73332BE-FB90-4349-AFCB-BF643B0AE804}"/>
              </a:ext>
            </a:extLst>
          </p:cNvPr>
          <p:cNvSpPr>
            <a:spLocks noGrp="1"/>
          </p:cNvSpPr>
          <p:nvPr>
            <p:ph type="sldNum" sz="quarter" idx="12"/>
          </p:nvPr>
        </p:nvSpPr>
        <p:spPr/>
        <p:txBody>
          <a:bodyPr/>
          <a:lstStyle/>
          <a:p>
            <a:fld id="{F68327C5-B821-4FE9-A59A-A60D9EB59A9A}" type="slidenum">
              <a:rPr lang="en-US" smtClean="0"/>
              <a:pPr/>
              <a:t>13</a:t>
            </a:fld>
            <a:endParaRPr lang="en-US" dirty="0"/>
          </a:p>
        </p:txBody>
      </p:sp>
      <p:sp>
        <p:nvSpPr>
          <p:cNvPr id="11" name="Shape">
            <a:extLst>
              <a:ext uri="{FF2B5EF4-FFF2-40B4-BE49-F238E27FC236}">
                <a16:creationId xmlns:a16="http://schemas.microsoft.com/office/drawing/2014/main" id="{647BD27B-FE98-664C-9AE3-7D54E6AE7471}"/>
              </a:ext>
            </a:extLst>
          </p:cNvPr>
          <p:cNvSpPr/>
          <p:nvPr/>
        </p:nvSpPr>
        <p:spPr>
          <a:xfrm>
            <a:off x="564" y="4023066"/>
            <a:ext cx="2522191" cy="1640665"/>
          </a:xfrm>
          <a:custGeom>
            <a:avLst/>
            <a:gdLst/>
            <a:ahLst/>
            <a:cxnLst>
              <a:cxn ang="0">
                <a:pos x="wd2" y="hd2"/>
              </a:cxn>
              <a:cxn ang="5400000">
                <a:pos x="wd2" y="hd2"/>
              </a:cxn>
              <a:cxn ang="10800000">
                <a:pos x="wd2" y="hd2"/>
              </a:cxn>
              <a:cxn ang="16200000">
                <a:pos x="wd2" y="hd2"/>
              </a:cxn>
            </a:cxnLst>
            <a:rect l="0" t="0" r="r" b="b"/>
            <a:pathLst>
              <a:path w="21356" h="21456" extrusionOk="0">
                <a:moveTo>
                  <a:pt x="14412" y="0"/>
                </a:moveTo>
                <a:cubicBezTo>
                  <a:pt x="12405" y="0"/>
                  <a:pt x="10599" y="1318"/>
                  <a:pt x="9331" y="3420"/>
                </a:cubicBezTo>
                <a:cubicBezTo>
                  <a:pt x="9229" y="3588"/>
                  <a:pt x="9130" y="3762"/>
                  <a:pt x="9035" y="3940"/>
                </a:cubicBezTo>
                <a:cubicBezTo>
                  <a:pt x="8985" y="4036"/>
                  <a:pt x="8934" y="4136"/>
                  <a:pt x="8885" y="4236"/>
                </a:cubicBezTo>
                <a:cubicBezTo>
                  <a:pt x="8789" y="4435"/>
                  <a:pt x="8687" y="4635"/>
                  <a:pt x="8572" y="4813"/>
                </a:cubicBezTo>
                <a:cubicBezTo>
                  <a:pt x="7315" y="6758"/>
                  <a:pt x="5580" y="7959"/>
                  <a:pt x="3661" y="7959"/>
                </a:cubicBezTo>
                <a:cubicBezTo>
                  <a:pt x="2316" y="7959"/>
                  <a:pt x="1063" y="7367"/>
                  <a:pt x="0" y="6345"/>
                </a:cubicBezTo>
                <a:lnTo>
                  <a:pt x="0" y="15113"/>
                </a:lnTo>
                <a:cubicBezTo>
                  <a:pt x="1063" y="14090"/>
                  <a:pt x="2316" y="13499"/>
                  <a:pt x="3661" y="13499"/>
                </a:cubicBezTo>
                <a:cubicBezTo>
                  <a:pt x="5580" y="13499"/>
                  <a:pt x="7317" y="14703"/>
                  <a:pt x="8572" y="16644"/>
                </a:cubicBezTo>
                <a:cubicBezTo>
                  <a:pt x="8687" y="16823"/>
                  <a:pt x="8786" y="17018"/>
                  <a:pt x="8885" y="17222"/>
                </a:cubicBezTo>
                <a:cubicBezTo>
                  <a:pt x="8934" y="17321"/>
                  <a:pt x="8985" y="17421"/>
                  <a:pt x="9035" y="17517"/>
                </a:cubicBezTo>
                <a:cubicBezTo>
                  <a:pt x="9130" y="17695"/>
                  <a:pt x="9229" y="17866"/>
                  <a:pt x="9331" y="18037"/>
                </a:cubicBezTo>
                <a:cubicBezTo>
                  <a:pt x="10669" y="20257"/>
                  <a:pt x="12608" y="21600"/>
                  <a:pt x="14749" y="21443"/>
                </a:cubicBezTo>
                <a:cubicBezTo>
                  <a:pt x="18248" y="21187"/>
                  <a:pt x="21118" y="16833"/>
                  <a:pt x="21342" y="11436"/>
                </a:cubicBezTo>
                <a:cubicBezTo>
                  <a:pt x="21600" y="5187"/>
                  <a:pt x="18398" y="0"/>
                  <a:pt x="14412" y="0"/>
                </a:cubicBezTo>
                <a:close/>
              </a:path>
            </a:pathLst>
          </a:custGeom>
          <a:solidFill>
            <a:schemeClr val="bg1">
              <a:lumMod val="85000"/>
            </a:schemeClr>
          </a:solidFill>
          <a:ln w="12700">
            <a:miter lim="400000"/>
          </a:ln>
          <a:effectLst>
            <a:innerShdw blurRad="63500" dist="50800" dir="2700000">
              <a:prstClr val="black">
                <a:alpha val="15000"/>
              </a:prstClr>
            </a:innerShdw>
          </a:effectLst>
        </p:spPr>
        <p:txBody>
          <a:bodyPr lIns="28575" tIns="28575" rIns="28575" bIns="28575" anchor="ctr"/>
          <a:lstStyle/>
          <a:p>
            <a:endParaRPr sz="2250">
              <a:solidFill>
                <a:srgbClr val="FFFFFF"/>
              </a:solidFill>
            </a:endParaRPr>
          </a:p>
        </p:txBody>
      </p:sp>
      <p:sp>
        <p:nvSpPr>
          <p:cNvPr id="12" name="Circle">
            <a:extLst>
              <a:ext uri="{FF2B5EF4-FFF2-40B4-BE49-F238E27FC236}">
                <a16:creationId xmlns:a16="http://schemas.microsoft.com/office/drawing/2014/main" id="{BD381493-907F-C44F-AFA1-8CEF41D9B321}"/>
              </a:ext>
            </a:extLst>
          </p:cNvPr>
          <p:cNvSpPr/>
          <p:nvPr/>
        </p:nvSpPr>
        <p:spPr>
          <a:xfrm>
            <a:off x="1035776" y="4170782"/>
            <a:ext cx="1345229" cy="1345229"/>
          </a:xfrm>
          <a:prstGeom prst="ellipse">
            <a:avLst/>
          </a:prstGeom>
          <a:solidFill>
            <a:schemeClr val="accent1"/>
          </a:solidFill>
          <a:ln w="12700">
            <a:miter lim="400000"/>
          </a:ln>
          <a:effectLst>
            <a:innerShdw dist="38100" dir="2700000">
              <a:prstClr val="black">
                <a:alpha val="15000"/>
              </a:prstClr>
            </a:innerShdw>
          </a:effectLst>
        </p:spPr>
        <p:txBody>
          <a:bodyPr lIns="28575" tIns="28575" rIns="28575" bIns="28575" anchor="ctr"/>
          <a:lstStyle/>
          <a:p>
            <a:pPr>
              <a:defRPr sz="3000">
                <a:solidFill>
                  <a:srgbClr val="FFFFFF"/>
                </a:solidFill>
              </a:defRPr>
            </a:pPr>
            <a:endParaRPr sz="2250"/>
          </a:p>
        </p:txBody>
      </p:sp>
      <p:sp>
        <p:nvSpPr>
          <p:cNvPr id="15" name="Shape">
            <a:extLst>
              <a:ext uri="{FF2B5EF4-FFF2-40B4-BE49-F238E27FC236}">
                <a16:creationId xmlns:a16="http://schemas.microsoft.com/office/drawing/2014/main" id="{8A09D517-0483-3C4F-8F9F-DB935D229F47}"/>
              </a:ext>
            </a:extLst>
          </p:cNvPr>
          <p:cNvSpPr/>
          <p:nvPr/>
        </p:nvSpPr>
        <p:spPr>
          <a:xfrm>
            <a:off x="564" y="2166834"/>
            <a:ext cx="2522191" cy="1640665"/>
          </a:xfrm>
          <a:custGeom>
            <a:avLst/>
            <a:gdLst/>
            <a:ahLst/>
            <a:cxnLst>
              <a:cxn ang="0">
                <a:pos x="wd2" y="hd2"/>
              </a:cxn>
              <a:cxn ang="5400000">
                <a:pos x="wd2" y="hd2"/>
              </a:cxn>
              <a:cxn ang="10800000">
                <a:pos x="wd2" y="hd2"/>
              </a:cxn>
              <a:cxn ang="16200000">
                <a:pos x="wd2" y="hd2"/>
              </a:cxn>
            </a:cxnLst>
            <a:rect l="0" t="0" r="r" b="b"/>
            <a:pathLst>
              <a:path w="21356" h="21456" extrusionOk="0">
                <a:moveTo>
                  <a:pt x="14412" y="0"/>
                </a:moveTo>
                <a:cubicBezTo>
                  <a:pt x="12405" y="0"/>
                  <a:pt x="10599" y="1318"/>
                  <a:pt x="9331" y="3420"/>
                </a:cubicBezTo>
                <a:cubicBezTo>
                  <a:pt x="9229" y="3588"/>
                  <a:pt x="9130" y="3762"/>
                  <a:pt x="9035" y="3940"/>
                </a:cubicBezTo>
                <a:cubicBezTo>
                  <a:pt x="8985" y="4036"/>
                  <a:pt x="8934" y="4136"/>
                  <a:pt x="8885" y="4236"/>
                </a:cubicBezTo>
                <a:cubicBezTo>
                  <a:pt x="8789" y="4435"/>
                  <a:pt x="8687" y="4635"/>
                  <a:pt x="8572" y="4813"/>
                </a:cubicBezTo>
                <a:cubicBezTo>
                  <a:pt x="7315" y="6758"/>
                  <a:pt x="5580" y="7959"/>
                  <a:pt x="3661" y="7959"/>
                </a:cubicBezTo>
                <a:cubicBezTo>
                  <a:pt x="2316" y="7959"/>
                  <a:pt x="1063" y="7367"/>
                  <a:pt x="0" y="6345"/>
                </a:cubicBezTo>
                <a:lnTo>
                  <a:pt x="0" y="15113"/>
                </a:lnTo>
                <a:cubicBezTo>
                  <a:pt x="1063" y="14090"/>
                  <a:pt x="2316" y="13499"/>
                  <a:pt x="3661" y="13499"/>
                </a:cubicBezTo>
                <a:cubicBezTo>
                  <a:pt x="5580" y="13499"/>
                  <a:pt x="7317" y="14703"/>
                  <a:pt x="8572" y="16644"/>
                </a:cubicBezTo>
                <a:cubicBezTo>
                  <a:pt x="8687" y="16823"/>
                  <a:pt x="8786" y="17018"/>
                  <a:pt x="8885" y="17222"/>
                </a:cubicBezTo>
                <a:cubicBezTo>
                  <a:pt x="8934" y="17321"/>
                  <a:pt x="8985" y="17421"/>
                  <a:pt x="9035" y="17517"/>
                </a:cubicBezTo>
                <a:cubicBezTo>
                  <a:pt x="9130" y="17695"/>
                  <a:pt x="9229" y="17866"/>
                  <a:pt x="9331" y="18037"/>
                </a:cubicBezTo>
                <a:cubicBezTo>
                  <a:pt x="10669" y="20257"/>
                  <a:pt x="12608" y="21600"/>
                  <a:pt x="14749" y="21443"/>
                </a:cubicBezTo>
                <a:cubicBezTo>
                  <a:pt x="18248" y="21187"/>
                  <a:pt x="21118" y="16833"/>
                  <a:pt x="21342" y="11436"/>
                </a:cubicBezTo>
                <a:cubicBezTo>
                  <a:pt x="21600" y="5187"/>
                  <a:pt x="18398" y="0"/>
                  <a:pt x="14412" y="0"/>
                </a:cubicBezTo>
                <a:close/>
              </a:path>
            </a:pathLst>
          </a:custGeom>
          <a:solidFill>
            <a:schemeClr val="bg1">
              <a:lumMod val="85000"/>
            </a:schemeClr>
          </a:solidFill>
          <a:ln w="12700">
            <a:miter lim="400000"/>
          </a:ln>
          <a:effectLst>
            <a:innerShdw blurRad="63500" dist="50800" dir="2700000">
              <a:prstClr val="black">
                <a:alpha val="15000"/>
              </a:prstClr>
            </a:innerShdw>
          </a:effectLst>
        </p:spPr>
        <p:txBody>
          <a:bodyPr lIns="28575" tIns="28575" rIns="28575" bIns="28575" anchor="ctr"/>
          <a:lstStyle/>
          <a:p>
            <a:endParaRPr sz="2250">
              <a:solidFill>
                <a:srgbClr val="FFFFFF"/>
              </a:solidFill>
            </a:endParaRPr>
          </a:p>
        </p:txBody>
      </p:sp>
      <p:sp>
        <p:nvSpPr>
          <p:cNvPr id="16" name="Circle">
            <a:extLst>
              <a:ext uri="{FF2B5EF4-FFF2-40B4-BE49-F238E27FC236}">
                <a16:creationId xmlns:a16="http://schemas.microsoft.com/office/drawing/2014/main" id="{38DD8367-C312-204A-B05A-34BE3C07A690}"/>
              </a:ext>
            </a:extLst>
          </p:cNvPr>
          <p:cNvSpPr/>
          <p:nvPr/>
        </p:nvSpPr>
        <p:spPr>
          <a:xfrm>
            <a:off x="1035776" y="2314550"/>
            <a:ext cx="1345229" cy="1345229"/>
          </a:xfrm>
          <a:prstGeom prst="ellipse">
            <a:avLst/>
          </a:prstGeom>
          <a:solidFill>
            <a:schemeClr val="accent5"/>
          </a:solidFill>
          <a:ln w="12700">
            <a:miter lim="400000"/>
          </a:ln>
          <a:effectLst>
            <a:innerShdw dist="38100" dir="2700000">
              <a:prstClr val="black">
                <a:alpha val="15000"/>
              </a:prstClr>
            </a:innerShdw>
          </a:effectLst>
        </p:spPr>
        <p:txBody>
          <a:bodyPr lIns="28575" tIns="28575" rIns="28575" bIns="28575" anchor="ctr"/>
          <a:lstStyle/>
          <a:p>
            <a:pPr>
              <a:defRPr sz="3000">
                <a:solidFill>
                  <a:srgbClr val="FFFFFF"/>
                </a:solidFill>
              </a:defRPr>
            </a:pPr>
            <a:endParaRPr sz="2250"/>
          </a:p>
        </p:txBody>
      </p:sp>
      <p:sp>
        <p:nvSpPr>
          <p:cNvPr id="18" name="Shape">
            <a:extLst>
              <a:ext uri="{FF2B5EF4-FFF2-40B4-BE49-F238E27FC236}">
                <a16:creationId xmlns:a16="http://schemas.microsoft.com/office/drawing/2014/main" id="{EFD4485B-CF0F-1A47-A06A-0FDEE3D945A9}"/>
              </a:ext>
            </a:extLst>
          </p:cNvPr>
          <p:cNvSpPr/>
          <p:nvPr/>
        </p:nvSpPr>
        <p:spPr>
          <a:xfrm rot="10800000">
            <a:off x="6621246" y="4023066"/>
            <a:ext cx="2522191" cy="1640665"/>
          </a:xfrm>
          <a:custGeom>
            <a:avLst/>
            <a:gdLst/>
            <a:ahLst/>
            <a:cxnLst>
              <a:cxn ang="0">
                <a:pos x="wd2" y="hd2"/>
              </a:cxn>
              <a:cxn ang="5400000">
                <a:pos x="wd2" y="hd2"/>
              </a:cxn>
              <a:cxn ang="10800000">
                <a:pos x="wd2" y="hd2"/>
              </a:cxn>
              <a:cxn ang="16200000">
                <a:pos x="wd2" y="hd2"/>
              </a:cxn>
            </a:cxnLst>
            <a:rect l="0" t="0" r="r" b="b"/>
            <a:pathLst>
              <a:path w="21356" h="21456" extrusionOk="0">
                <a:moveTo>
                  <a:pt x="14412" y="0"/>
                </a:moveTo>
                <a:cubicBezTo>
                  <a:pt x="12405" y="0"/>
                  <a:pt x="10599" y="1318"/>
                  <a:pt x="9331" y="3420"/>
                </a:cubicBezTo>
                <a:cubicBezTo>
                  <a:pt x="9229" y="3588"/>
                  <a:pt x="9130" y="3762"/>
                  <a:pt x="9035" y="3940"/>
                </a:cubicBezTo>
                <a:cubicBezTo>
                  <a:pt x="8985" y="4036"/>
                  <a:pt x="8934" y="4136"/>
                  <a:pt x="8885" y="4236"/>
                </a:cubicBezTo>
                <a:cubicBezTo>
                  <a:pt x="8789" y="4435"/>
                  <a:pt x="8687" y="4635"/>
                  <a:pt x="8572" y="4813"/>
                </a:cubicBezTo>
                <a:cubicBezTo>
                  <a:pt x="7315" y="6758"/>
                  <a:pt x="5580" y="7959"/>
                  <a:pt x="3661" y="7959"/>
                </a:cubicBezTo>
                <a:cubicBezTo>
                  <a:pt x="2316" y="7959"/>
                  <a:pt x="1063" y="7367"/>
                  <a:pt x="0" y="6345"/>
                </a:cubicBezTo>
                <a:lnTo>
                  <a:pt x="0" y="15113"/>
                </a:lnTo>
                <a:cubicBezTo>
                  <a:pt x="1063" y="14090"/>
                  <a:pt x="2316" y="13499"/>
                  <a:pt x="3661" y="13499"/>
                </a:cubicBezTo>
                <a:cubicBezTo>
                  <a:pt x="5580" y="13499"/>
                  <a:pt x="7317" y="14703"/>
                  <a:pt x="8572" y="16644"/>
                </a:cubicBezTo>
                <a:cubicBezTo>
                  <a:pt x="8687" y="16823"/>
                  <a:pt x="8786" y="17018"/>
                  <a:pt x="8885" y="17222"/>
                </a:cubicBezTo>
                <a:cubicBezTo>
                  <a:pt x="8934" y="17321"/>
                  <a:pt x="8985" y="17421"/>
                  <a:pt x="9035" y="17517"/>
                </a:cubicBezTo>
                <a:cubicBezTo>
                  <a:pt x="9130" y="17695"/>
                  <a:pt x="9229" y="17866"/>
                  <a:pt x="9331" y="18037"/>
                </a:cubicBezTo>
                <a:cubicBezTo>
                  <a:pt x="10669" y="20257"/>
                  <a:pt x="12608" y="21600"/>
                  <a:pt x="14749" y="21443"/>
                </a:cubicBezTo>
                <a:cubicBezTo>
                  <a:pt x="18248" y="21187"/>
                  <a:pt x="21118" y="16833"/>
                  <a:pt x="21342" y="11436"/>
                </a:cubicBezTo>
                <a:cubicBezTo>
                  <a:pt x="21600" y="5187"/>
                  <a:pt x="18398" y="0"/>
                  <a:pt x="14412" y="0"/>
                </a:cubicBezTo>
                <a:close/>
              </a:path>
            </a:pathLst>
          </a:custGeom>
          <a:solidFill>
            <a:schemeClr val="bg1">
              <a:lumMod val="85000"/>
            </a:schemeClr>
          </a:solidFill>
          <a:ln w="12700">
            <a:miter lim="400000"/>
          </a:ln>
          <a:effectLst>
            <a:innerShdw blurRad="63500" dist="50800" dir="2700000">
              <a:prstClr val="black">
                <a:alpha val="15000"/>
              </a:prstClr>
            </a:innerShdw>
          </a:effectLst>
        </p:spPr>
        <p:txBody>
          <a:bodyPr lIns="28575" tIns="28575" rIns="28575" bIns="28575" anchor="ctr"/>
          <a:lstStyle/>
          <a:p>
            <a:endParaRPr sz="2250">
              <a:solidFill>
                <a:srgbClr val="FFFFFF"/>
              </a:solidFill>
            </a:endParaRPr>
          </a:p>
        </p:txBody>
      </p:sp>
      <p:sp>
        <p:nvSpPr>
          <p:cNvPr id="19" name="Circle">
            <a:extLst>
              <a:ext uri="{FF2B5EF4-FFF2-40B4-BE49-F238E27FC236}">
                <a16:creationId xmlns:a16="http://schemas.microsoft.com/office/drawing/2014/main" id="{4B5008BB-9ABA-0047-9C5E-2114EC4C98C8}"/>
              </a:ext>
            </a:extLst>
          </p:cNvPr>
          <p:cNvSpPr/>
          <p:nvPr/>
        </p:nvSpPr>
        <p:spPr>
          <a:xfrm rot="10800000">
            <a:off x="6762996" y="4170787"/>
            <a:ext cx="1345229" cy="1345229"/>
          </a:xfrm>
          <a:prstGeom prst="ellipse">
            <a:avLst/>
          </a:prstGeom>
          <a:solidFill>
            <a:schemeClr val="accent2"/>
          </a:solidFill>
          <a:ln w="12700">
            <a:miter lim="400000"/>
          </a:ln>
          <a:effectLst>
            <a:innerShdw dist="38100" dir="2700000">
              <a:prstClr val="black">
                <a:alpha val="15000"/>
              </a:prstClr>
            </a:innerShdw>
          </a:effectLst>
        </p:spPr>
        <p:txBody>
          <a:bodyPr lIns="28575" tIns="28575" rIns="28575" bIns="28575" anchor="ctr"/>
          <a:lstStyle/>
          <a:p>
            <a:pPr>
              <a:defRPr sz="3000">
                <a:solidFill>
                  <a:srgbClr val="FFFFFF"/>
                </a:solidFill>
              </a:defRPr>
            </a:pPr>
            <a:endParaRPr sz="2250"/>
          </a:p>
        </p:txBody>
      </p:sp>
      <p:sp>
        <p:nvSpPr>
          <p:cNvPr id="21" name="Shape">
            <a:extLst>
              <a:ext uri="{FF2B5EF4-FFF2-40B4-BE49-F238E27FC236}">
                <a16:creationId xmlns:a16="http://schemas.microsoft.com/office/drawing/2014/main" id="{4362317F-C4AD-5C48-8117-60D7F044ABEE}"/>
              </a:ext>
            </a:extLst>
          </p:cNvPr>
          <p:cNvSpPr/>
          <p:nvPr/>
        </p:nvSpPr>
        <p:spPr>
          <a:xfrm rot="10800000">
            <a:off x="6621246" y="2166834"/>
            <a:ext cx="2522191" cy="1640665"/>
          </a:xfrm>
          <a:custGeom>
            <a:avLst/>
            <a:gdLst/>
            <a:ahLst/>
            <a:cxnLst>
              <a:cxn ang="0">
                <a:pos x="wd2" y="hd2"/>
              </a:cxn>
              <a:cxn ang="5400000">
                <a:pos x="wd2" y="hd2"/>
              </a:cxn>
              <a:cxn ang="10800000">
                <a:pos x="wd2" y="hd2"/>
              </a:cxn>
              <a:cxn ang="16200000">
                <a:pos x="wd2" y="hd2"/>
              </a:cxn>
            </a:cxnLst>
            <a:rect l="0" t="0" r="r" b="b"/>
            <a:pathLst>
              <a:path w="21356" h="21456" extrusionOk="0">
                <a:moveTo>
                  <a:pt x="14412" y="0"/>
                </a:moveTo>
                <a:cubicBezTo>
                  <a:pt x="12405" y="0"/>
                  <a:pt x="10599" y="1318"/>
                  <a:pt x="9331" y="3420"/>
                </a:cubicBezTo>
                <a:cubicBezTo>
                  <a:pt x="9229" y="3588"/>
                  <a:pt x="9130" y="3762"/>
                  <a:pt x="9035" y="3940"/>
                </a:cubicBezTo>
                <a:cubicBezTo>
                  <a:pt x="8985" y="4036"/>
                  <a:pt x="8934" y="4136"/>
                  <a:pt x="8885" y="4236"/>
                </a:cubicBezTo>
                <a:cubicBezTo>
                  <a:pt x="8789" y="4435"/>
                  <a:pt x="8687" y="4635"/>
                  <a:pt x="8572" y="4813"/>
                </a:cubicBezTo>
                <a:cubicBezTo>
                  <a:pt x="7315" y="6758"/>
                  <a:pt x="5580" y="7959"/>
                  <a:pt x="3661" y="7959"/>
                </a:cubicBezTo>
                <a:cubicBezTo>
                  <a:pt x="2316" y="7959"/>
                  <a:pt x="1063" y="7367"/>
                  <a:pt x="0" y="6345"/>
                </a:cubicBezTo>
                <a:lnTo>
                  <a:pt x="0" y="15113"/>
                </a:lnTo>
                <a:cubicBezTo>
                  <a:pt x="1063" y="14090"/>
                  <a:pt x="2316" y="13499"/>
                  <a:pt x="3661" y="13499"/>
                </a:cubicBezTo>
                <a:cubicBezTo>
                  <a:pt x="5580" y="13499"/>
                  <a:pt x="7317" y="14703"/>
                  <a:pt x="8572" y="16644"/>
                </a:cubicBezTo>
                <a:cubicBezTo>
                  <a:pt x="8687" y="16823"/>
                  <a:pt x="8786" y="17018"/>
                  <a:pt x="8885" y="17222"/>
                </a:cubicBezTo>
                <a:cubicBezTo>
                  <a:pt x="8934" y="17321"/>
                  <a:pt x="8985" y="17421"/>
                  <a:pt x="9035" y="17517"/>
                </a:cubicBezTo>
                <a:cubicBezTo>
                  <a:pt x="9130" y="17695"/>
                  <a:pt x="9229" y="17866"/>
                  <a:pt x="9331" y="18037"/>
                </a:cubicBezTo>
                <a:cubicBezTo>
                  <a:pt x="10669" y="20257"/>
                  <a:pt x="12608" y="21600"/>
                  <a:pt x="14749" y="21443"/>
                </a:cubicBezTo>
                <a:cubicBezTo>
                  <a:pt x="18248" y="21187"/>
                  <a:pt x="21118" y="16833"/>
                  <a:pt x="21342" y="11436"/>
                </a:cubicBezTo>
                <a:cubicBezTo>
                  <a:pt x="21600" y="5187"/>
                  <a:pt x="18398" y="0"/>
                  <a:pt x="14412" y="0"/>
                </a:cubicBezTo>
                <a:close/>
              </a:path>
            </a:pathLst>
          </a:custGeom>
          <a:solidFill>
            <a:schemeClr val="bg1">
              <a:lumMod val="85000"/>
            </a:schemeClr>
          </a:solidFill>
          <a:ln w="12700">
            <a:miter lim="400000"/>
          </a:ln>
          <a:effectLst>
            <a:innerShdw blurRad="63500" dist="50800" dir="2700000">
              <a:prstClr val="black">
                <a:alpha val="15000"/>
              </a:prstClr>
            </a:innerShdw>
          </a:effectLst>
        </p:spPr>
        <p:txBody>
          <a:bodyPr lIns="28575" tIns="28575" rIns="28575" bIns="28575" anchor="ctr"/>
          <a:lstStyle/>
          <a:p>
            <a:endParaRPr sz="2250">
              <a:solidFill>
                <a:srgbClr val="FFFFFF"/>
              </a:solidFill>
            </a:endParaRPr>
          </a:p>
        </p:txBody>
      </p:sp>
      <p:sp>
        <p:nvSpPr>
          <p:cNvPr id="22" name="Circle">
            <a:extLst>
              <a:ext uri="{FF2B5EF4-FFF2-40B4-BE49-F238E27FC236}">
                <a16:creationId xmlns:a16="http://schemas.microsoft.com/office/drawing/2014/main" id="{D2F492FE-2261-3741-BCFE-C6E3B7EA211F}"/>
              </a:ext>
            </a:extLst>
          </p:cNvPr>
          <p:cNvSpPr/>
          <p:nvPr/>
        </p:nvSpPr>
        <p:spPr>
          <a:xfrm rot="10800000">
            <a:off x="6762996" y="2314555"/>
            <a:ext cx="1345229" cy="1345229"/>
          </a:xfrm>
          <a:prstGeom prst="ellipse">
            <a:avLst/>
          </a:prstGeom>
          <a:solidFill>
            <a:schemeClr val="accent4"/>
          </a:solidFill>
          <a:ln w="12700">
            <a:miter lim="400000"/>
          </a:ln>
          <a:effectLst>
            <a:innerShdw dist="38100" dir="2700000">
              <a:prstClr val="black">
                <a:alpha val="15000"/>
              </a:prstClr>
            </a:innerShdw>
          </a:effectLst>
        </p:spPr>
        <p:txBody>
          <a:bodyPr lIns="28575" tIns="28575" rIns="28575" bIns="28575" anchor="ctr"/>
          <a:lstStyle/>
          <a:p>
            <a:pPr>
              <a:defRPr sz="3000">
                <a:solidFill>
                  <a:srgbClr val="FFFFFF"/>
                </a:solidFill>
              </a:defRPr>
            </a:pPr>
            <a:endParaRPr sz="2250"/>
          </a:p>
        </p:txBody>
      </p:sp>
      <p:grpSp>
        <p:nvGrpSpPr>
          <p:cNvPr id="13" name="Group 12">
            <a:extLst>
              <a:ext uri="{FF2B5EF4-FFF2-40B4-BE49-F238E27FC236}">
                <a16:creationId xmlns:a16="http://schemas.microsoft.com/office/drawing/2014/main" id="{7DEAA12A-F85E-4878-8706-A9628284DDDB}"/>
              </a:ext>
            </a:extLst>
          </p:cNvPr>
          <p:cNvGrpSpPr/>
          <p:nvPr/>
        </p:nvGrpSpPr>
        <p:grpSpPr>
          <a:xfrm>
            <a:off x="4721180" y="2311302"/>
            <a:ext cx="1645920" cy="1348477"/>
            <a:chOff x="1309153" y="1713176"/>
            <a:chExt cx="2194560" cy="1797969"/>
          </a:xfrm>
        </p:grpSpPr>
        <p:sp>
          <p:nvSpPr>
            <p:cNvPr id="14" name="Rectangle 13">
              <a:extLst>
                <a:ext uri="{FF2B5EF4-FFF2-40B4-BE49-F238E27FC236}">
                  <a16:creationId xmlns:a16="http://schemas.microsoft.com/office/drawing/2014/main" id="{B0463FCB-3020-4773-8116-F40098091DAB}"/>
                </a:ext>
              </a:extLst>
            </p:cNvPr>
            <p:cNvSpPr/>
            <p:nvPr/>
          </p:nvSpPr>
          <p:spPr>
            <a:xfrm>
              <a:off x="1309153" y="2156928"/>
              <a:ext cx="2194560" cy="1354217"/>
            </a:xfrm>
            <a:prstGeom prst="rect">
              <a:avLst/>
            </a:prstGeom>
          </p:spPr>
          <p:txBody>
            <a:bodyPr wrap="square" lIns="0" rIns="0">
              <a:spAutoFit/>
            </a:bodyPr>
            <a:lstStyle/>
            <a:p>
              <a:pPr algn="just">
                <a:spcBef>
                  <a:spcPts val="900"/>
                </a:spcBef>
              </a:pPr>
              <a:r>
                <a:rPr lang="en-US" sz="1000" noProof="1"/>
                <a:t>Lorem ipsum dolor sit amet, consectetur adipiscing elit. Integer nec odio. Praesent libero. Sed cursus ante dapibus diam. Sed nisi. Nulla quis sem at nibh elementum.</a:t>
              </a:r>
            </a:p>
          </p:txBody>
        </p:sp>
        <p:sp>
          <p:nvSpPr>
            <p:cNvPr id="17" name="Rectangle 16">
              <a:extLst>
                <a:ext uri="{FF2B5EF4-FFF2-40B4-BE49-F238E27FC236}">
                  <a16:creationId xmlns:a16="http://schemas.microsoft.com/office/drawing/2014/main" id="{A2AEC906-D54C-4EB5-ADF4-D57912BD51EE}"/>
                </a:ext>
              </a:extLst>
            </p:cNvPr>
            <p:cNvSpPr/>
            <p:nvPr/>
          </p:nvSpPr>
          <p:spPr>
            <a:xfrm>
              <a:off x="1478316" y="1713176"/>
              <a:ext cx="1856236" cy="492443"/>
            </a:xfrm>
            <a:prstGeom prst="rect">
              <a:avLst/>
            </a:prstGeom>
          </p:spPr>
          <p:txBody>
            <a:bodyPr wrap="none" lIns="0" rIns="0" anchor="b">
              <a:spAutoFit/>
            </a:bodyPr>
            <a:lstStyle/>
            <a:p>
              <a:pPr algn="ctr"/>
              <a:r>
                <a:rPr lang="en-US" b="1" cap="all" noProof="1">
                  <a:solidFill>
                    <a:schemeClr val="accent4"/>
                  </a:solidFill>
                </a:rPr>
                <a:t>Lorem ipsum</a:t>
              </a:r>
              <a:endParaRPr lang="en-US" b="1" cap="all" dirty="0">
                <a:solidFill>
                  <a:schemeClr val="accent4"/>
                </a:solidFill>
              </a:endParaRPr>
            </a:p>
          </p:txBody>
        </p:sp>
      </p:grpSp>
      <p:grpSp>
        <p:nvGrpSpPr>
          <p:cNvPr id="20" name="Group 19">
            <a:extLst>
              <a:ext uri="{FF2B5EF4-FFF2-40B4-BE49-F238E27FC236}">
                <a16:creationId xmlns:a16="http://schemas.microsoft.com/office/drawing/2014/main" id="{3F6A461C-70D0-4901-B35A-8504F628ACB8}"/>
              </a:ext>
            </a:extLst>
          </p:cNvPr>
          <p:cNvGrpSpPr/>
          <p:nvPr/>
        </p:nvGrpSpPr>
        <p:grpSpPr>
          <a:xfrm>
            <a:off x="2681434" y="2311302"/>
            <a:ext cx="1645920" cy="1348477"/>
            <a:chOff x="8688287" y="1713176"/>
            <a:chExt cx="2194560" cy="1797969"/>
          </a:xfrm>
        </p:grpSpPr>
        <p:sp>
          <p:nvSpPr>
            <p:cNvPr id="23" name="Rectangle 22">
              <a:extLst>
                <a:ext uri="{FF2B5EF4-FFF2-40B4-BE49-F238E27FC236}">
                  <a16:creationId xmlns:a16="http://schemas.microsoft.com/office/drawing/2014/main" id="{E8944948-FEF8-4082-B593-2057927C0A5F}"/>
                </a:ext>
              </a:extLst>
            </p:cNvPr>
            <p:cNvSpPr/>
            <p:nvPr/>
          </p:nvSpPr>
          <p:spPr>
            <a:xfrm>
              <a:off x="8688287" y="2156928"/>
              <a:ext cx="2194560" cy="1354217"/>
            </a:xfrm>
            <a:prstGeom prst="rect">
              <a:avLst/>
            </a:prstGeom>
          </p:spPr>
          <p:txBody>
            <a:bodyPr wrap="square" lIns="0" rIns="0">
              <a:spAutoFit/>
            </a:bodyPr>
            <a:lstStyle/>
            <a:p>
              <a:pPr algn="just">
                <a:spcBef>
                  <a:spcPts val="900"/>
                </a:spcBef>
              </a:pPr>
              <a:r>
                <a:rPr lang="en-US" sz="1000" noProof="1"/>
                <a:t>Lorem ipsum dolor sit amet, consectetur adipiscing elit. Integer nec odio. Praesent libero. Sed cursus ante dapibus diam. Sed nisi. Nulla quis sem at nibh elementum.</a:t>
              </a:r>
            </a:p>
          </p:txBody>
        </p:sp>
        <p:sp>
          <p:nvSpPr>
            <p:cNvPr id="24" name="Rectangle 23">
              <a:extLst>
                <a:ext uri="{FF2B5EF4-FFF2-40B4-BE49-F238E27FC236}">
                  <a16:creationId xmlns:a16="http://schemas.microsoft.com/office/drawing/2014/main" id="{184D345A-A169-4BB2-83F2-44DBCF412529}"/>
                </a:ext>
              </a:extLst>
            </p:cNvPr>
            <p:cNvSpPr/>
            <p:nvPr/>
          </p:nvSpPr>
          <p:spPr>
            <a:xfrm>
              <a:off x="8857450" y="1713176"/>
              <a:ext cx="1856236" cy="492443"/>
            </a:xfrm>
            <a:prstGeom prst="rect">
              <a:avLst/>
            </a:prstGeom>
          </p:spPr>
          <p:txBody>
            <a:bodyPr wrap="none" lIns="0" rIns="0" anchor="b">
              <a:spAutoFit/>
            </a:bodyPr>
            <a:lstStyle/>
            <a:p>
              <a:pPr algn="ctr"/>
              <a:r>
                <a:rPr lang="en-US" b="1" cap="all" noProof="1">
                  <a:solidFill>
                    <a:schemeClr val="accent5"/>
                  </a:solidFill>
                </a:rPr>
                <a:t>Lorem ipsum</a:t>
              </a:r>
              <a:endParaRPr lang="en-US" b="1" cap="all" dirty="0">
                <a:solidFill>
                  <a:schemeClr val="accent5"/>
                </a:solidFill>
              </a:endParaRPr>
            </a:p>
          </p:txBody>
        </p:sp>
      </p:grpSp>
      <p:grpSp>
        <p:nvGrpSpPr>
          <p:cNvPr id="25" name="Group 24">
            <a:extLst>
              <a:ext uri="{FF2B5EF4-FFF2-40B4-BE49-F238E27FC236}">
                <a16:creationId xmlns:a16="http://schemas.microsoft.com/office/drawing/2014/main" id="{A82231F7-4B7C-492E-8688-870246394593}"/>
              </a:ext>
            </a:extLst>
          </p:cNvPr>
          <p:cNvGrpSpPr/>
          <p:nvPr/>
        </p:nvGrpSpPr>
        <p:grpSpPr>
          <a:xfrm>
            <a:off x="4721180" y="4170714"/>
            <a:ext cx="1645920" cy="1345297"/>
            <a:chOff x="1309153" y="3299472"/>
            <a:chExt cx="2194560" cy="1793729"/>
          </a:xfrm>
        </p:grpSpPr>
        <p:sp>
          <p:nvSpPr>
            <p:cNvPr id="26" name="Rectangle 25">
              <a:extLst>
                <a:ext uri="{FF2B5EF4-FFF2-40B4-BE49-F238E27FC236}">
                  <a16:creationId xmlns:a16="http://schemas.microsoft.com/office/drawing/2014/main" id="{5A0784E1-AA84-4C5A-9ECA-2C989A97F095}"/>
                </a:ext>
              </a:extLst>
            </p:cNvPr>
            <p:cNvSpPr/>
            <p:nvPr/>
          </p:nvSpPr>
          <p:spPr>
            <a:xfrm>
              <a:off x="1309153" y="3738984"/>
              <a:ext cx="2194560" cy="1354217"/>
            </a:xfrm>
            <a:prstGeom prst="rect">
              <a:avLst/>
            </a:prstGeom>
          </p:spPr>
          <p:txBody>
            <a:bodyPr wrap="square" lIns="0" rIns="0">
              <a:spAutoFit/>
            </a:bodyPr>
            <a:lstStyle/>
            <a:p>
              <a:pPr algn="just">
                <a:spcBef>
                  <a:spcPts val="900"/>
                </a:spcBef>
              </a:pPr>
              <a:r>
                <a:rPr lang="en-US" sz="1000" noProof="1"/>
                <a:t>Lorem ipsum dolor sit amet, consectetur adipiscing elit. Integer nec odio. Praesent libero. Sed cursus ante dapibus diam. Sed nisi. Nulla quis sem at nibh elementum.</a:t>
              </a:r>
            </a:p>
          </p:txBody>
        </p:sp>
        <p:sp>
          <p:nvSpPr>
            <p:cNvPr id="27" name="Rectangle 26">
              <a:extLst>
                <a:ext uri="{FF2B5EF4-FFF2-40B4-BE49-F238E27FC236}">
                  <a16:creationId xmlns:a16="http://schemas.microsoft.com/office/drawing/2014/main" id="{EDF01086-CD46-4104-B050-6E7E5E312C7E}"/>
                </a:ext>
              </a:extLst>
            </p:cNvPr>
            <p:cNvSpPr/>
            <p:nvPr/>
          </p:nvSpPr>
          <p:spPr>
            <a:xfrm>
              <a:off x="1478316" y="3299472"/>
              <a:ext cx="1856236" cy="492443"/>
            </a:xfrm>
            <a:prstGeom prst="rect">
              <a:avLst/>
            </a:prstGeom>
          </p:spPr>
          <p:txBody>
            <a:bodyPr wrap="none" lIns="0" rIns="0" anchor="b">
              <a:spAutoFit/>
            </a:bodyPr>
            <a:lstStyle/>
            <a:p>
              <a:pPr algn="ctr"/>
              <a:r>
                <a:rPr lang="en-US" b="1" cap="all" noProof="1">
                  <a:solidFill>
                    <a:schemeClr val="accent2"/>
                  </a:solidFill>
                </a:rPr>
                <a:t>Lorem ipsum</a:t>
              </a:r>
              <a:endParaRPr lang="en-US" b="1" cap="all" dirty="0">
                <a:solidFill>
                  <a:schemeClr val="accent2"/>
                </a:solidFill>
              </a:endParaRPr>
            </a:p>
          </p:txBody>
        </p:sp>
      </p:grpSp>
      <p:grpSp>
        <p:nvGrpSpPr>
          <p:cNvPr id="28" name="Group 27">
            <a:extLst>
              <a:ext uri="{FF2B5EF4-FFF2-40B4-BE49-F238E27FC236}">
                <a16:creationId xmlns:a16="http://schemas.microsoft.com/office/drawing/2014/main" id="{9187A4B9-7BA1-46DF-A3BE-5B11315AD8BE}"/>
              </a:ext>
            </a:extLst>
          </p:cNvPr>
          <p:cNvGrpSpPr/>
          <p:nvPr/>
        </p:nvGrpSpPr>
        <p:grpSpPr>
          <a:xfrm>
            <a:off x="2681434" y="4170714"/>
            <a:ext cx="1645920" cy="1345297"/>
            <a:chOff x="8688287" y="3299472"/>
            <a:chExt cx="2194560" cy="1793729"/>
          </a:xfrm>
        </p:grpSpPr>
        <p:sp>
          <p:nvSpPr>
            <p:cNvPr id="29" name="Rectangle 28">
              <a:extLst>
                <a:ext uri="{FF2B5EF4-FFF2-40B4-BE49-F238E27FC236}">
                  <a16:creationId xmlns:a16="http://schemas.microsoft.com/office/drawing/2014/main" id="{79F96F65-CC28-4996-962D-3D1C62B41D3F}"/>
                </a:ext>
              </a:extLst>
            </p:cNvPr>
            <p:cNvSpPr/>
            <p:nvPr/>
          </p:nvSpPr>
          <p:spPr>
            <a:xfrm>
              <a:off x="8688287" y="3738984"/>
              <a:ext cx="2194560" cy="1354217"/>
            </a:xfrm>
            <a:prstGeom prst="rect">
              <a:avLst/>
            </a:prstGeom>
          </p:spPr>
          <p:txBody>
            <a:bodyPr wrap="square" lIns="0" rIns="0">
              <a:spAutoFit/>
            </a:bodyPr>
            <a:lstStyle/>
            <a:p>
              <a:pPr algn="just">
                <a:spcBef>
                  <a:spcPts val="900"/>
                </a:spcBef>
              </a:pPr>
              <a:r>
                <a:rPr lang="en-US" sz="1000" noProof="1"/>
                <a:t>Lorem ipsum dolor sit amet, consectetur adipiscing elit. Integer nec odio. Praesent libero. Sed cursus ante dapibus diam. Sed nisi. Nulla quis sem at nibh elementum.</a:t>
              </a:r>
            </a:p>
          </p:txBody>
        </p:sp>
        <p:sp>
          <p:nvSpPr>
            <p:cNvPr id="30" name="Rectangle 29">
              <a:extLst>
                <a:ext uri="{FF2B5EF4-FFF2-40B4-BE49-F238E27FC236}">
                  <a16:creationId xmlns:a16="http://schemas.microsoft.com/office/drawing/2014/main" id="{ACE5E55F-80F5-4DA1-A974-7087283519E8}"/>
                </a:ext>
              </a:extLst>
            </p:cNvPr>
            <p:cNvSpPr/>
            <p:nvPr/>
          </p:nvSpPr>
          <p:spPr>
            <a:xfrm>
              <a:off x="8857450" y="3299472"/>
              <a:ext cx="1856236" cy="492443"/>
            </a:xfrm>
            <a:prstGeom prst="rect">
              <a:avLst/>
            </a:prstGeom>
          </p:spPr>
          <p:txBody>
            <a:bodyPr wrap="none" lIns="0" rIns="0" anchor="b">
              <a:spAutoFit/>
            </a:bodyPr>
            <a:lstStyle/>
            <a:p>
              <a:pPr algn="ctr"/>
              <a:r>
                <a:rPr lang="en-US" b="1" cap="all" noProof="1">
                  <a:solidFill>
                    <a:schemeClr val="accent1"/>
                  </a:solidFill>
                </a:rPr>
                <a:t>Lorem ipsum</a:t>
              </a:r>
              <a:endParaRPr lang="en-US" b="1" cap="all" dirty="0">
                <a:solidFill>
                  <a:schemeClr val="accent1"/>
                </a:solidFill>
              </a:endParaRPr>
            </a:p>
          </p:txBody>
        </p:sp>
      </p:grpSp>
      <p:pic>
        <p:nvPicPr>
          <p:cNvPr id="3" name="Graphic 2" descr="Fire">
            <a:extLst>
              <a:ext uri="{FF2B5EF4-FFF2-40B4-BE49-F238E27FC236}">
                <a16:creationId xmlns:a16="http://schemas.microsoft.com/office/drawing/2014/main" id="{64B0E2F1-3A35-4FAB-A7E2-D955A0F0ECB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65490" y="4500496"/>
            <a:ext cx="685800" cy="685800"/>
          </a:xfrm>
          <a:prstGeom prst="rect">
            <a:avLst/>
          </a:prstGeom>
        </p:spPr>
      </p:pic>
      <p:pic>
        <p:nvPicPr>
          <p:cNvPr id="5" name="Graphic 4" descr="Raised hand">
            <a:extLst>
              <a:ext uri="{FF2B5EF4-FFF2-40B4-BE49-F238E27FC236}">
                <a16:creationId xmlns:a16="http://schemas.microsoft.com/office/drawing/2014/main" id="{D7256A64-5F28-4E28-A85E-0A6ED8A2A66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65490" y="2644264"/>
            <a:ext cx="685800" cy="685800"/>
          </a:xfrm>
          <a:prstGeom prst="rect">
            <a:avLst/>
          </a:prstGeom>
        </p:spPr>
      </p:pic>
      <p:pic>
        <p:nvPicPr>
          <p:cNvPr id="7" name="Graphic 6" descr="Upward trend">
            <a:extLst>
              <a:ext uri="{FF2B5EF4-FFF2-40B4-BE49-F238E27FC236}">
                <a16:creationId xmlns:a16="http://schemas.microsoft.com/office/drawing/2014/main" id="{C063B02B-EF6F-47F8-B4F1-2C67218DF5F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092710" y="4500501"/>
            <a:ext cx="685800" cy="685800"/>
          </a:xfrm>
          <a:prstGeom prst="rect">
            <a:avLst/>
          </a:prstGeom>
        </p:spPr>
      </p:pic>
      <p:pic>
        <p:nvPicPr>
          <p:cNvPr id="10" name="Graphic 9" descr="Magnifying glass">
            <a:extLst>
              <a:ext uri="{FF2B5EF4-FFF2-40B4-BE49-F238E27FC236}">
                <a16:creationId xmlns:a16="http://schemas.microsoft.com/office/drawing/2014/main" id="{C2BDB00A-5840-48F2-8408-6B352AD5B7E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092710" y="2644268"/>
            <a:ext cx="685800" cy="685800"/>
          </a:xfrm>
          <a:prstGeom prst="rect">
            <a:avLst/>
          </a:prstGeom>
        </p:spPr>
      </p:pic>
    </p:spTree>
    <p:extLst>
      <p:ext uri="{BB962C8B-B14F-4D97-AF65-F5344CB8AC3E}">
        <p14:creationId xmlns:p14="http://schemas.microsoft.com/office/powerpoint/2010/main" val="8792522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25C709D-E41F-43E4-BDBC-DF7B5B9C5340}"/>
              </a:ext>
            </a:extLst>
          </p:cNvPr>
          <p:cNvGrpSpPr/>
          <p:nvPr/>
        </p:nvGrpSpPr>
        <p:grpSpPr>
          <a:xfrm>
            <a:off x="879418" y="1986317"/>
            <a:ext cx="7385165" cy="4114800"/>
            <a:chOff x="879418" y="1986317"/>
            <a:chExt cx="7385165" cy="4114800"/>
          </a:xfrm>
        </p:grpSpPr>
        <p:sp>
          <p:nvSpPr>
            <p:cNvPr id="30" name="Shape">
              <a:extLst>
                <a:ext uri="{FF2B5EF4-FFF2-40B4-BE49-F238E27FC236}">
                  <a16:creationId xmlns:a16="http://schemas.microsoft.com/office/drawing/2014/main" id="{B887C449-F390-674C-8E85-C0C32F8817E8}"/>
                </a:ext>
              </a:extLst>
            </p:cNvPr>
            <p:cNvSpPr/>
            <p:nvPr/>
          </p:nvSpPr>
          <p:spPr>
            <a:xfrm>
              <a:off x="2846104" y="2614564"/>
              <a:ext cx="3479089" cy="3486553"/>
            </a:xfrm>
            <a:custGeom>
              <a:avLst/>
              <a:gdLst/>
              <a:ahLst/>
              <a:cxnLst>
                <a:cxn ang="0">
                  <a:pos x="wd2" y="hd2"/>
                </a:cxn>
                <a:cxn ang="5400000">
                  <a:pos x="wd2" y="hd2"/>
                </a:cxn>
                <a:cxn ang="10800000">
                  <a:pos x="wd2" y="hd2"/>
                </a:cxn>
                <a:cxn ang="16200000">
                  <a:pos x="wd2" y="hd2"/>
                </a:cxn>
              </a:cxnLst>
              <a:rect l="0" t="0" r="r" b="b"/>
              <a:pathLst>
                <a:path w="21502" h="21521" extrusionOk="0">
                  <a:moveTo>
                    <a:pt x="18872" y="8126"/>
                  </a:moveTo>
                  <a:cubicBezTo>
                    <a:pt x="18595" y="8126"/>
                    <a:pt x="18330" y="8170"/>
                    <a:pt x="18081" y="8249"/>
                  </a:cubicBezTo>
                  <a:cubicBezTo>
                    <a:pt x="17642" y="8387"/>
                    <a:pt x="17252" y="8637"/>
                    <a:pt x="16944" y="8966"/>
                  </a:cubicBezTo>
                  <a:cubicBezTo>
                    <a:pt x="16906" y="9006"/>
                    <a:pt x="16868" y="9050"/>
                    <a:pt x="16833" y="9094"/>
                  </a:cubicBezTo>
                  <a:cubicBezTo>
                    <a:pt x="16813" y="9117"/>
                    <a:pt x="16794" y="9143"/>
                    <a:pt x="16776" y="9166"/>
                  </a:cubicBezTo>
                  <a:cubicBezTo>
                    <a:pt x="16738" y="9215"/>
                    <a:pt x="16701" y="9264"/>
                    <a:pt x="16657" y="9306"/>
                  </a:cubicBezTo>
                  <a:cubicBezTo>
                    <a:pt x="16213" y="9751"/>
                    <a:pt x="15609" y="10035"/>
                    <a:pt x="14939" y="10072"/>
                  </a:cubicBezTo>
                  <a:cubicBezTo>
                    <a:pt x="14890" y="10075"/>
                    <a:pt x="14843" y="10078"/>
                    <a:pt x="14794" y="10078"/>
                  </a:cubicBezTo>
                  <a:cubicBezTo>
                    <a:pt x="14387" y="10078"/>
                    <a:pt x="14004" y="9982"/>
                    <a:pt x="13659" y="9817"/>
                  </a:cubicBezTo>
                  <a:cubicBezTo>
                    <a:pt x="12614" y="9399"/>
                    <a:pt x="11819" y="8499"/>
                    <a:pt x="11541" y="7392"/>
                  </a:cubicBezTo>
                  <a:cubicBezTo>
                    <a:pt x="11502" y="7253"/>
                    <a:pt x="11473" y="7109"/>
                    <a:pt x="11460" y="6959"/>
                  </a:cubicBezTo>
                  <a:cubicBezTo>
                    <a:pt x="11451" y="6875"/>
                    <a:pt x="11446" y="6791"/>
                    <a:pt x="11446" y="6703"/>
                  </a:cubicBezTo>
                  <a:cubicBezTo>
                    <a:pt x="11446" y="5975"/>
                    <a:pt x="11741" y="5317"/>
                    <a:pt x="12219" y="4841"/>
                  </a:cubicBezTo>
                  <a:cubicBezTo>
                    <a:pt x="12263" y="4798"/>
                    <a:pt x="12310" y="4761"/>
                    <a:pt x="12359" y="4723"/>
                  </a:cubicBezTo>
                  <a:cubicBezTo>
                    <a:pt x="12385" y="4705"/>
                    <a:pt x="12408" y="4686"/>
                    <a:pt x="12432" y="4666"/>
                  </a:cubicBezTo>
                  <a:cubicBezTo>
                    <a:pt x="12476" y="4631"/>
                    <a:pt x="12518" y="4594"/>
                    <a:pt x="12559" y="4555"/>
                  </a:cubicBezTo>
                  <a:cubicBezTo>
                    <a:pt x="12889" y="4248"/>
                    <a:pt x="13138" y="3857"/>
                    <a:pt x="13276" y="3417"/>
                  </a:cubicBezTo>
                  <a:cubicBezTo>
                    <a:pt x="13372" y="3112"/>
                    <a:pt x="13416" y="2783"/>
                    <a:pt x="13391" y="2441"/>
                  </a:cubicBezTo>
                  <a:cubicBezTo>
                    <a:pt x="13296" y="1110"/>
                    <a:pt x="12177" y="40"/>
                    <a:pt x="10842" y="1"/>
                  </a:cubicBezTo>
                  <a:cubicBezTo>
                    <a:pt x="9351" y="-43"/>
                    <a:pt x="8127" y="1151"/>
                    <a:pt x="8127" y="2631"/>
                  </a:cubicBezTo>
                  <a:cubicBezTo>
                    <a:pt x="8127" y="2914"/>
                    <a:pt x="8173" y="3189"/>
                    <a:pt x="8255" y="3445"/>
                  </a:cubicBezTo>
                  <a:cubicBezTo>
                    <a:pt x="8396" y="3875"/>
                    <a:pt x="8644" y="4256"/>
                    <a:pt x="8966" y="4557"/>
                  </a:cubicBezTo>
                  <a:cubicBezTo>
                    <a:pt x="9007" y="4595"/>
                    <a:pt x="9051" y="4632"/>
                    <a:pt x="9094" y="4668"/>
                  </a:cubicBezTo>
                  <a:cubicBezTo>
                    <a:pt x="9118" y="4688"/>
                    <a:pt x="9143" y="4707"/>
                    <a:pt x="9167" y="4725"/>
                  </a:cubicBezTo>
                  <a:cubicBezTo>
                    <a:pt x="9216" y="4762"/>
                    <a:pt x="9265" y="4801"/>
                    <a:pt x="9309" y="4845"/>
                  </a:cubicBezTo>
                  <a:cubicBezTo>
                    <a:pt x="9697" y="5233"/>
                    <a:pt x="9962" y="5742"/>
                    <a:pt x="10048" y="6308"/>
                  </a:cubicBezTo>
                  <a:cubicBezTo>
                    <a:pt x="10069" y="6438"/>
                    <a:pt x="10082" y="6570"/>
                    <a:pt x="10082" y="6706"/>
                  </a:cubicBezTo>
                  <a:cubicBezTo>
                    <a:pt x="10082" y="7175"/>
                    <a:pt x="9957" y="7612"/>
                    <a:pt x="9741" y="7993"/>
                  </a:cubicBezTo>
                  <a:cubicBezTo>
                    <a:pt x="9385" y="8777"/>
                    <a:pt x="8752" y="9409"/>
                    <a:pt x="7963" y="9761"/>
                  </a:cubicBezTo>
                  <a:cubicBezTo>
                    <a:pt x="7592" y="9964"/>
                    <a:pt x="7167" y="10080"/>
                    <a:pt x="6714" y="10080"/>
                  </a:cubicBezTo>
                  <a:cubicBezTo>
                    <a:pt x="6662" y="10080"/>
                    <a:pt x="6611" y="10075"/>
                    <a:pt x="6559" y="10072"/>
                  </a:cubicBezTo>
                  <a:cubicBezTo>
                    <a:pt x="5892" y="10033"/>
                    <a:pt x="5293" y="9750"/>
                    <a:pt x="4850" y="9306"/>
                  </a:cubicBezTo>
                  <a:cubicBezTo>
                    <a:pt x="4807" y="9262"/>
                    <a:pt x="4769" y="9215"/>
                    <a:pt x="4732" y="9166"/>
                  </a:cubicBezTo>
                  <a:cubicBezTo>
                    <a:pt x="4714" y="9141"/>
                    <a:pt x="4695" y="9117"/>
                    <a:pt x="4675" y="9094"/>
                  </a:cubicBezTo>
                  <a:cubicBezTo>
                    <a:pt x="4639" y="9050"/>
                    <a:pt x="4602" y="9008"/>
                    <a:pt x="4563" y="8967"/>
                  </a:cubicBezTo>
                  <a:cubicBezTo>
                    <a:pt x="4251" y="8633"/>
                    <a:pt x="3853" y="8381"/>
                    <a:pt x="3404" y="8244"/>
                  </a:cubicBezTo>
                  <a:cubicBezTo>
                    <a:pt x="3100" y="8151"/>
                    <a:pt x="2774" y="8111"/>
                    <a:pt x="2435" y="8136"/>
                  </a:cubicBezTo>
                  <a:cubicBezTo>
                    <a:pt x="1113" y="8234"/>
                    <a:pt x="49" y="9340"/>
                    <a:pt x="2" y="10662"/>
                  </a:cubicBezTo>
                  <a:cubicBezTo>
                    <a:pt x="-52" y="12159"/>
                    <a:pt x="1147" y="13391"/>
                    <a:pt x="2636" y="13391"/>
                  </a:cubicBezTo>
                  <a:cubicBezTo>
                    <a:pt x="2902" y="13391"/>
                    <a:pt x="3159" y="13349"/>
                    <a:pt x="3402" y="13277"/>
                  </a:cubicBezTo>
                  <a:cubicBezTo>
                    <a:pt x="3851" y="13140"/>
                    <a:pt x="4251" y="12889"/>
                    <a:pt x="4563" y="12554"/>
                  </a:cubicBezTo>
                  <a:cubicBezTo>
                    <a:pt x="4602" y="12513"/>
                    <a:pt x="4639" y="12469"/>
                    <a:pt x="4675" y="12425"/>
                  </a:cubicBezTo>
                  <a:cubicBezTo>
                    <a:pt x="4695" y="12402"/>
                    <a:pt x="4714" y="12376"/>
                    <a:pt x="4732" y="12353"/>
                  </a:cubicBezTo>
                  <a:cubicBezTo>
                    <a:pt x="4769" y="12304"/>
                    <a:pt x="4807" y="12255"/>
                    <a:pt x="4850" y="12213"/>
                  </a:cubicBezTo>
                  <a:cubicBezTo>
                    <a:pt x="5303" y="11759"/>
                    <a:pt x="5919" y="11474"/>
                    <a:pt x="6604" y="11446"/>
                  </a:cubicBezTo>
                  <a:cubicBezTo>
                    <a:pt x="6642" y="11444"/>
                    <a:pt x="6679" y="11441"/>
                    <a:pt x="6716" y="11441"/>
                  </a:cubicBezTo>
                  <a:cubicBezTo>
                    <a:pt x="7134" y="11441"/>
                    <a:pt x="7528" y="11540"/>
                    <a:pt x="7877" y="11716"/>
                  </a:cubicBezTo>
                  <a:cubicBezTo>
                    <a:pt x="8774" y="12090"/>
                    <a:pt x="9481" y="12823"/>
                    <a:pt x="9827" y="13734"/>
                  </a:cubicBezTo>
                  <a:cubicBezTo>
                    <a:pt x="9977" y="14064"/>
                    <a:pt x="10063" y="14428"/>
                    <a:pt x="10063" y="14816"/>
                  </a:cubicBezTo>
                  <a:cubicBezTo>
                    <a:pt x="10063" y="14857"/>
                    <a:pt x="10058" y="14897"/>
                    <a:pt x="10057" y="14938"/>
                  </a:cubicBezTo>
                  <a:cubicBezTo>
                    <a:pt x="10026" y="15617"/>
                    <a:pt x="9739" y="16229"/>
                    <a:pt x="9289" y="16678"/>
                  </a:cubicBezTo>
                  <a:cubicBezTo>
                    <a:pt x="9245" y="16721"/>
                    <a:pt x="9197" y="16758"/>
                    <a:pt x="9148" y="16796"/>
                  </a:cubicBezTo>
                  <a:cubicBezTo>
                    <a:pt x="9123" y="16814"/>
                    <a:pt x="9100" y="16833"/>
                    <a:pt x="9076" y="16853"/>
                  </a:cubicBezTo>
                  <a:cubicBezTo>
                    <a:pt x="9032" y="16888"/>
                    <a:pt x="8990" y="16925"/>
                    <a:pt x="8949" y="16964"/>
                  </a:cubicBezTo>
                  <a:cubicBezTo>
                    <a:pt x="8625" y="17266"/>
                    <a:pt x="8379" y="17650"/>
                    <a:pt x="8239" y="18082"/>
                  </a:cubicBezTo>
                  <a:cubicBezTo>
                    <a:pt x="8139" y="18391"/>
                    <a:pt x="8092" y="18723"/>
                    <a:pt x="8115" y="19070"/>
                  </a:cubicBezTo>
                  <a:cubicBezTo>
                    <a:pt x="8206" y="20409"/>
                    <a:pt x="9334" y="21486"/>
                    <a:pt x="10676" y="21520"/>
                  </a:cubicBezTo>
                  <a:cubicBezTo>
                    <a:pt x="12162" y="21557"/>
                    <a:pt x="13377" y="20365"/>
                    <a:pt x="13377" y="18890"/>
                  </a:cubicBezTo>
                  <a:cubicBezTo>
                    <a:pt x="13377" y="18608"/>
                    <a:pt x="13333" y="18338"/>
                    <a:pt x="13251" y="18085"/>
                  </a:cubicBezTo>
                  <a:cubicBezTo>
                    <a:pt x="13111" y="17652"/>
                    <a:pt x="12862" y="17268"/>
                    <a:pt x="12537" y="16964"/>
                  </a:cubicBezTo>
                  <a:cubicBezTo>
                    <a:pt x="12496" y="16925"/>
                    <a:pt x="12452" y="16888"/>
                    <a:pt x="12408" y="16853"/>
                  </a:cubicBezTo>
                  <a:cubicBezTo>
                    <a:pt x="12385" y="16833"/>
                    <a:pt x="12359" y="16814"/>
                    <a:pt x="12336" y="16796"/>
                  </a:cubicBezTo>
                  <a:cubicBezTo>
                    <a:pt x="12287" y="16759"/>
                    <a:pt x="12238" y="16721"/>
                    <a:pt x="12196" y="16678"/>
                  </a:cubicBezTo>
                  <a:cubicBezTo>
                    <a:pt x="11743" y="16226"/>
                    <a:pt x="11456" y="15610"/>
                    <a:pt x="11427" y="14927"/>
                  </a:cubicBezTo>
                  <a:cubicBezTo>
                    <a:pt x="11426" y="14890"/>
                    <a:pt x="11422" y="14853"/>
                    <a:pt x="11422" y="14814"/>
                  </a:cubicBezTo>
                  <a:cubicBezTo>
                    <a:pt x="11422" y="14433"/>
                    <a:pt x="11507" y="14073"/>
                    <a:pt x="11652" y="13747"/>
                  </a:cubicBezTo>
                  <a:cubicBezTo>
                    <a:pt x="12007" y="12800"/>
                    <a:pt x="12754" y="12046"/>
                    <a:pt x="13698" y="11682"/>
                  </a:cubicBezTo>
                  <a:cubicBezTo>
                    <a:pt x="14031" y="11528"/>
                    <a:pt x="14399" y="11441"/>
                    <a:pt x="14789" y="11441"/>
                  </a:cubicBezTo>
                  <a:cubicBezTo>
                    <a:pt x="14822" y="11441"/>
                    <a:pt x="14856" y="11444"/>
                    <a:pt x="14890" y="11446"/>
                  </a:cubicBezTo>
                  <a:cubicBezTo>
                    <a:pt x="15577" y="11473"/>
                    <a:pt x="16198" y="11759"/>
                    <a:pt x="16652" y="12213"/>
                  </a:cubicBezTo>
                  <a:cubicBezTo>
                    <a:pt x="16696" y="12257"/>
                    <a:pt x="16733" y="12306"/>
                    <a:pt x="16771" y="12355"/>
                  </a:cubicBezTo>
                  <a:cubicBezTo>
                    <a:pt x="16789" y="12380"/>
                    <a:pt x="16808" y="12403"/>
                    <a:pt x="16828" y="12427"/>
                  </a:cubicBezTo>
                  <a:cubicBezTo>
                    <a:pt x="16863" y="12471"/>
                    <a:pt x="16900" y="12513"/>
                    <a:pt x="16939" y="12553"/>
                  </a:cubicBezTo>
                  <a:cubicBezTo>
                    <a:pt x="17247" y="12882"/>
                    <a:pt x="17637" y="13132"/>
                    <a:pt x="18077" y="13270"/>
                  </a:cubicBezTo>
                  <a:cubicBezTo>
                    <a:pt x="18383" y="13366"/>
                    <a:pt x="18714" y="13410"/>
                    <a:pt x="19056" y="13386"/>
                  </a:cubicBezTo>
                  <a:cubicBezTo>
                    <a:pt x="20388" y="13292"/>
                    <a:pt x="21462" y="12174"/>
                    <a:pt x="21501" y="10840"/>
                  </a:cubicBezTo>
                  <a:cubicBezTo>
                    <a:pt x="21548" y="9347"/>
                    <a:pt x="20353" y="8126"/>
                    <a:pt x="18872" y="8126"/>
                  </a:cubicBezTo>
                  <a:close/>
                </a:path>
              </a:pathLst>
            </a:custGeom>
            <a:solidFill>
              <a:schemeClr val="bg1">
                <a:lumMod val="85000"/>
              </a:schemeClr>
            </a:solidFill>
            <a:ln w="12700">
              <a:miter lim="400000"/>
            </a:ln>
            <a:effectLst>
              <a:innerShdw blurRad="63500" dist="50800" dir="2700000">
                <a:prstClr val="black">
                  <a:alpha val="15000"/>
                </a:prstClr>
              </a:innerShdw>
            </a:effectLst>
          </p:spPr>
          <p:txBody>
            <a:bodyPr lIns="28575" tIns="28575" rIns="28575" bIns="28575" anchor="ctr"/>
            <a:lstStyle/>
            <a:p>
              <a:endParaRPr sz="2250">
                <a:solidFill>
                  <a:srgbClr val="FFFFFF"/>
                </a:solidFill>
              </a:endParaRPr>
            </a:p>
          </p:txBody>
        </p:sp>
        <p:sp>
          <p:nvSpPr>
            <p:cNvPr id="31" name="Shape">
              <a:extLst>
                <a:ext uri="{FF2B5EF4-FFF2-40B4-BE49-F238E27FC236}">
                  <a16:creationId xmlns:a16="http://schemas.microsoft.com/office/drawing/2014/main" id="{16817E68-139D-6C43-A42B-815D9442E46C}"/>
                </a:ext>
              </a:extLst>
            </p:cNvPr>
            <p:cNvSpPr/>
            <p:nvPr/>
          </p:nvSpPr>
          <p:spPr>
            <a:xfrm>
              <a:off x="879418" y="1986317"/>
              <a:ext cx="3479101" cy="3486553"/>
            </a:xfrm>
            <a:custGeom>
              <a:avLst/>
              <a:gdLst/>
              <a:ahLst/>
              <a:cxnLst>
                <a:cxn ang="0">
                  <a:pos x="wd2" y="hd2"/>
                </a:cxn>
                <a:cxn ang="5400000">
                  <a:pos x="wd2" y="hd2"/>
                </a:cxn>
                <a:cxn ang="10800000">
                  <a:pos x="wd2" y="hd2"/>
                </a:cxn>
                <a:cxn ang="16200000">
                  <a:pos x="wd2" y="hd2"/>
                </a:cxn>
              </a:cxnLst>
              <a:rect l="0" t="0" r="r" b="b"/>
              <a:pathLst>
                <a:path w="21500" h="21521" extrusionOk="0">
                  <a:moveTo>
                    <a:pt x="18871" y="8126"/>
                  </a:moveTo>
                  <a:cubicBezTo>
                    <a:pt x="18594" y="8126"/>
                    <a:pt x="18329" y="8170"/>
                    <a:pt x="18079" y="8249"/>
                  </a:cubicBezTo>
                  <a:cubicBezTo>
                    <a:pt x="17640" y="8387"/>
                    <a:pt x="17250" y="8637"/>
                    <a:pt x="16943" y="8966"/>
                  </a:cubicBezTo>
                  <a:cubicBezTo>
                    <a:pt x="16904" y="9006"/>
                    <a:pt x="16867" y="9050"/>
                    <a:pt x="16832" y="9094"/>
                  </a:cubicBezTo>
                  <a:cubicBezTo>
                    <a:pt x="16811" y="9117"/>
                    <a:pt x="16793" y="9143"/>
                    <a:pt x="16774" y="9166"/>
                  </a:cubicBezTo>
                  <a:cubicBezTo>
                    <a:pt x="16737" y="9215"/>
                    <a:pt x="16700" y="9264"/>
                    <a:pt x="16656" y="9306"/>
                  </a:cubicBezTo>
                  <a:cubicBezTo>
                    <a:pt x="16212" y="9751"/>
                    <a:pt x="15608" y="10035"/>
                    <a:pt x="14938" y="10072"/>
                  </a:cubicBezTo>
                  <a:cubicBezTo>
                    <a:pt x="14889" y="10075"/>
                    <a:pt x="14841" y="10078"/>
                    <a:pt x="14793" y="10078"/>
                  </a:cubicBezTo>
                  <a:cubicBezTo>
                    <a:pt x="14386" y="10078"/>
                    <a:pt x="14003" y="9982"/>
                    <a:pt x="13658" y="9817"/>
                  </a:cubicBezTo>
                  <a:cubicBezTo>
                    <a:pt x="12613" y="9399"/>
                    <a:pt x="11818" y="8499"/>
                    <a:pt x="11540" y="7392"/>
                  </a:cubicBezTo>
                  <a:cubicBezTo>
                    <a:pt x="11501" y="7253"/>
                    <a:pt x="11472" y="7109"/>
                    <a:pt x="11459" y="6959"/>
                  </a:cubicBezTo>
                  <a:cubicBezTo>
                    <a:pt x="11450" y="6875"/>
                    <a:pt x="11445" y="6791"/>
                    <a:pt x="11445" y="6703"/>
                  </a:cubicBezTo>
                  <a:cubicBezTo>
                    <a:pt x="11445" y="5975"/>
                    <a:pt x="11741" y="5317"/>
                    <a:pt x="12218" y="4841"/>
                  </a:cubicBezTo>
                  <a:cubicBezTo>
                    <a:pt x="12262" y="4798"/>
                    <a:pt x="12309" y="4761"/>
                    <a:pt x="12358" y="4723"/>
                  </a:cubicBezTo>
                  <a:cubicBezTo>
                    <a:pt x="12384" y="4705"/>
                    <a:pt x="12407" y="4686"/>
                    <a:pt x="12431" y="4666"/>
                  </a:cubicBezTo>
                  <a:cubicBezTo>
                    <a:pt x="12475" y="4631"/>
                    <a:pt x="12517" y="4594"/>
                    <a:pt x="12558" y="4555"/>
                  </a:cubicBezTo>
                  <a:cubicBezTo>
                    <a:pt x="12888" y="4248"/>
                    <a:pt x="13137" y="3857"/>
                    <a:pt x="13275" y="3417"/>
                  </a:cubicBezTo>
                  <a:cubicBezTo>
                    <a:pt x="13371" y="3112"/>
                    <a:pt x="13415" y="2783"/>
                    <a:pt x="13390" y="2441"/>
                  </a:cubicBezTo>
                  <a:cubicBezTo>
                    <a:pt x="13295" y="1110"/>
                    <a:pt x="12176" y="40"/>
                    <a:pt x="10841" y="1"/>
                  </a:cubicBezTo>
                  <a:cubicBezTo>
                    <a:pt x="9350" y="-43"/>
                    <a:pt x="8126" y="1151"/>
                    <a:pt x="8126" y="2631"/>
                  </a:cubicBezTo>
                  <a:cubicBezTo>
                    <a:pt x="8126" y="2914"/>
                    <a:pt x="8172" y="3189"/>
                    <a:pt x="8255" y="3445"/>
                  </a:cubicBezTo>
                  <a:cubicBezTo>
                    <a:pt x="8395" y="3875"/>
                    <a:pt x="8643" y="4256"/>
                    <a:pt x="8965" y="4557"/>
                  </a:cubicBezTo>
                  <a:cubicBezTo>
                    <a:pt x="9006" y="4595"/>
                    <a:pt x="9050" y="4632"/>
                    <a:pt x="9094" y="4668"/>
                  </a:cubicBezTo>
                  <a:cubicBezTo>
                    <a:pt x="9117" y="4688"/>
                    <a:pt x="9143" y="4707"/>
                    <a:pt x="9166" y="4725"/>
                  </a:cubicBezTo>
                  <a:cubicBezTo>
                    <a:pt x="9215" y="4762"/>
                    <a:pt x="9264" y="4801"/>
                    <a:pt x="9308" y="4845"/>
                  </a:cubicBezTo>
                  <a:cubicBezTo>
                    <a:pt x="9696" y="5233"/>
                    <a:pt x="9961" y="5742"/>
                    <a:pt x="10047" y="6308"/>
                  </a:cubicBezTo>
                  <a:cubicBezTo>
                    <a:pt x="10068" y="6438"/>
                    <a:pt x="10081" y="6570"/>
                    <a:pt x="10081" y="6706"/>
                  </a:cubicBezTo>
                  <a:cubicBezTo>
                    <a:pt x="10081" y="7175"/>
                    <a:pt x="9956" y="7612"/>
                    <a:pt x="9740" y="7993"/>
                  </a:cubicBezTo>
                  <a:cubicBezTo>
                    <a:pt x="9384" y="8777"/>
                    <a:pt x="8751" y="9409"/>
                    <a:pt x="7963" y="9761"/>
                  </a:cubicBezTo>
                  <a:cubicBezTo>
                    <a:pt x="7591" y="9964"/>
                    <a:pt x="7166" y="10080"/>
                    <a:pt x="6714" y="10080"/>
                  </a:cubicBezTo>
                  <a:cubicBezTo>
                    <a:pt x="6661" y="10080"/>
                    <a:pt x="6611" y="10075"/>
                    <a:pt x="6558" y="10072"/>
                  </a:cubicBezTo>
                  <a:cubicBezTo>
                    <a:pt x="5892" y="10033"/>
                    <a:pt x="5292" y="9750"/>
                    <a:pt x="4850" y="9306"/>
                  </a:cubicBezTo>
                  <a:cubicBezTo>
                    <a:pt x="4806" y="9262"/>
                    <a:pt x="4769" y="9215"/>
                    <a:pt x="4732" y="9166"/>
                  </a:cubicBezTo>
                  <a:cubicBezTo>
                    <a:pt x="4713" y="9141"/>
                    <a:pt x="4695" y="9117"/>
                    <a:pt x="4674" y="9094"/>
                  </a:cubicBezTo>
                  <a:cubicBezTo>
                    <a:pt x="4639" y="9050"/>
                    <a:pt x="4602" y="9008"/>
                    <a:pt x="4563" y="8967"/>
                  </a:cubicBezTo>
                  <a:cubicBezTo>
                    <a:pt x="4251" y="8633"/>
                    <a:pt x="3852" y="8381"/>
                    <a:pt x="3403" y="8244"/>
                  </a:cubicBezTo>
                  <a:cubicBezTo>
                    <a:pt x="3100" y="8151"/>
                    <a:pt x="2774" y="8111"/>
                    <a:pt x="2434" y="8136"/>
                  </a:cubicBezTo>
                  <a:cubicBezTo>
                    <a:pt x="1113" y="8234"/>
                    <a:pt x="49" y="9340"/>
                    <a:pt x="2" y="10662"/>
                  </a:cubicBezTo>
                  <a:cubicBezTo>
                    <a:pt x="-52" y="12159"/>
                    <a:pt x="1146" y="13391"/>
                    <a:pt x="2635" y="13391"/>
                  </a:cubicBezTo>
                  <a:cubicBezTo>
                    <a:pt x="2902" y="13391"/>
                    <a:pt x="3159" y="13349"/>
                    <a:pt x="3402" y="13277"/>
                  </a:cubicBezTo>
                  <a:cubicBezTo>
                    <a:pt x="3851" y="13140"/>
                    <a:pt x="4251" y="12889"/>
                    <a:pt x="4563" y="12554"/>
                  </a:cubicBezTo>
                  <a:cubicBezTo>
                    <a:pt x="4602" y="12513"/>
                    <a:pt x="4639" y="12469"/>
                    <a:pt x="4674" y="12425"/>
                  </a:cubicBezTo>
                  <a:cubicBezTo>
                    <a:pt x="4695" y="12402"/>
                    <a:pt x="4713" y="12376"/>
                    <a:pt x="4732" y="12353"/>
                  </a:cubicBezTo>
                  <a:cubicBezTo>
                    <a:pt x="4769" y="12304"/>
                    <a:pt x="4806" y="12255"/>
                    <a:pt x="4850" y="12213"/>
                  </a:cubicBezTo>
                  <a:cubicBezTo>
                    <a:pt x="5302" y="11759"/>
                    <a:pt x="5919" y="11474"/>
                    <a:pt x="6604" y="11446"/>
                  </a:cubicBezTo>
                  <a:cubicBezTo>
                    <a:pt x="6641" y="11444"/>
                    <a:pt x="6678" y="11441"/>
                    <a:pt x="6715" y="11441"/>
                  </a:cubicBezTo>
                  <a:cubicBezTo>
                    <a:pt x="7134" y="11441"/>
                    <a:pt x="7527" y="11540"/>
                    <a:pt x="7877" y="11716"/>
                  </a:cubicBezTo>
                  <a:cubicBezTo>
                    <a:pt x="8773" y="12090"/>
                    <a:pt x="9480" y="12823"/>
                    <a:pt x="9826" y="13734"/>
                  </a:cubicBezTo>
                  <a:cubicBezTo>
                    <a:pt x="9977" y="14064"/>
                    <a:pt x="10063" y="14428"/>
                    <a:pt x="10063" y="14816"/>
                  </a:cubicBezTo>
                  <a:cubicBezTo>
                    <a:pt x="10063" y="14857"/>
                    <a:pt x="10058" y="14897"/>
                    <a:pt x="10056" y="14938"/>
                  </a:cubicBezTo>
                  <a:cubicBezTo>
                    <a:pt x="10026" y="15617"/>
                    <a:pt x="9739" y="16229"/>
                    <a:pt x="9288" y="16678"/>
                  </a:cubicBezTo>
                  <a:cubicBezTo>
                    <a:pt x="9244" y="16721"/>
                    <a:pt x="9197" y="16758"/>
                    <a:pt x="9148" y="16796"/>
                  </a:cubicBezTo>
                  <a:cubicBezTo>
                    <a:pt x="9122" y="16814"/>
                    <a:pt x="9099" y="16833"/>
                    <a:pt x="9075" y="16853"/>
                  </a:cubicBezTo>
                  <a:cubicBezTo>
                    <a:pt x="9031" y="16888"/>
                    <a:pt x="8989" y="16925"/>
                    <a:pt x="8949" y="16964"/>
                  </a:cubicBezTo>
                  <a:cubicBezTo>
                    <a:pt x="8624" y="17266"/>
                    <a:pt x="8378" y="17650"/>
                    <a:pt x="8238" y="18082"/>
                  </a:cubicBezTo>
                  <a:cubicBezTo>
                    <a:pt x="8138" y="18391"/>
                    <a:pt x="8091" y="18723"/>
                    <a:pt x="8115" y="19070"/>
                  </a:cubicBezTo>
                  <a:cubicBezTo>
                    <a:pt x="8206" y="20409"/>
                    <a:pt x="9333" y="21486"/>
                    <a:pt x="10675" y="21520"/>
                  </a:cubicBezTo>
                  <a:cubicBezTo>
                    <a:pt x="12161" y="21557"/>
                    <a:pt x="13376" y="20365"/>
                    <a:pt x="13376" y="18890"/>
                  </a:cubicBezTo>
                  <a:cubicBezTo>
                    <a:pt x="13376" y="18608"/>
                    <a:pt x="13332" y="18338"/>
                    <a:pt x="13250" y="18085"/>
                  </a:cubicBezTo>
                  <a:cubicBezTo>
                    <a:pt x="13110" y="17652"/>
                    <a:pt x="12861" y="17268"/>
                    <a:pt x="12536" y="16964"/>
                  </a:cubicBezTo>
                  <a:cubicBezTo>
                    <a:pt x="12495" y="16925"/>
                    <a:pt x="12451" y="16888"/>
                    <a:pt x="12407" y="16853"/>
                  </a:cubicBezTo>
                  <a:cubicBezTo>
                    <a:pt x="12384" y="16833"/>
                    <a:pt x="12358" y="16814"/>
                    <a:pt x="12335" y="16796"/>
                  </a:cubicBezTo>
                  <a:cubicBezTo>
                    <a:pt x="12286" y="16759"/>
                    <a:pt x="12237" y="16721"/>
                    <a:pt x="12195" y="16678"/>
                  </a:cubicBezTo>
                  <a:cubicBezTo>
                    <a:pt x="11742" y="16226"/>
                    <a:pt x="11455" y="15610"/>
                    <a:pt x="11427" y="14927"/>
                  </a:cubicBezTo>
                  <a:cubicBezTo>
                    <a:pt x="11425" y="14890"/>
                    <a:pt x="11422" y="14853"/>
                    <a:pt x="11422" y="14814"/>
                  </a:cubicBezTo>
                  <a:cubicBezTo>
                    <a:pt x="11422" y="14433"/>
                    <a:pt x="11506" y="14073"/>
                    <a:pt x="11651" y="13747"/>
                  </a:cubicBezTo>
                  <a:cubicBezTo>
                    <a:pt x="12006" y="12800"/>
                    <a:pt x="12753" y="12046"/>
                    <a:pt x="13697" y="11682"/>
                  </a:cubicBezTo>
                  <a:cubicBezTo>
                    <a:pt x="14030" y="11528"/>
                    <a:pt x="14398" y="11441"/>
                    <a:pt x="14787" y="11441"/>
                  </a:cubicBezTo>
                  <a:cubicBezTo>
                    <a:pt x="14821" y="11441"/>
                    <a:pt x="14855" y="11444"/>
                    <a:pt x="14889" y="11446"/>
                  </a:cubicBezTo>
                  <a:cubicBezTo>
                    <a:pt x="15576" y="11473"/>
                    <a:pt x="16197" y="11759"/>
                    <a:pt x="16651" y="12213"/>
                  </a:cubicBezTo>
                  <a:cubicBezTo>
                    <a:pt x="16695" y="12257"/>
                    <a:pt x="16732" y="12306"/>
                    <a:pt x="16769" y="12355"/>
                  </a:cubicBezTo>
                  <a:cubicBezTo>
                    <a:pt x="16788" y="12380"/>
                    <a:pt x="16806" y="12403"/>
                    <a:pt x="16827" y="12427"/>
                  </a:cubicBezTo>
                  <a:cubicBezTo>
                    <a:pt x="16862" y="12471"/>
                    <a:pt x="16899" y="12513"/>
                    <a:pt x="16938" y="12553"/>
                  </a:cubicBezTo>
                  <a:cubicBezTo>
                    <a:pt x="17245" y="12882"/>
                    <a:pt x="17635" y="13132"/>
                    <a:pt x="18076" y="13270"/>
                  </a:cubicBezTo>
                  <a:cubicBezTo>
                    <a:pt x="18381" y="13366"/>
                    <a:pt x="18712" y="13410"/>
                    <a:pt x="19055" y="13386"/>
                  </a:cubicBezTo>
                  <a:cubicBezTo>
                    <a:pt x="20387" y="13292"/>
                    <a:pt x="21460" y="12174"/>
                    <a:pt x="21499" y="10840"/>
                  </a:cubicBezTo>
                  <a:cubicBezTo>
                    <a:pt x="21548" y="9347"/>
                    <a:pt x="20353" y="8126"/>
                    <a:pt x="18871" y="8126"/>
                  </a:cubicBezTo>
                  <a:close/>
                </a:path>
              </a:pathLst>
            </a:custGeom>
            <a:solidFill>
              <a:schemeClr val="bg1">
                <a:lumMod val="85000"/>
              </a:schemeClr>
            </a:solidFill>
            <a:ln w="12700">
              <a:miter lim="400000"/>
            </a:ln>
            <a:effectLst>
              <a:innerShdw blurRad="63500" dist="50800" dir="2700000">
                <a:prstClr val="black">
                  <a:alpha val="15000"/>
                </a:prstClr>
              </a:innerShdw>
            </a:effectLst>
          </p:spPr>
          <p:txBody>
            <a:bodyPr lIns="28575" tIns="28575" rIns="28575" bIns="28575" anchor="ctr"/>
            <a:lstStyle/>
            <a:p>
              <a:endParaRPr sz="2250">
                <a:solidFill>
                  <a:srgbClr val="FFFFFF"/>
                </a:solidFill>
              </a:endParaRPr>
            </a:p>
          </p:txBody>
        </p:sp>
        <p:sp>
          <p:nvSpPr>
            <p:cNvPr id="32" name="Shape">
              <a:extLst>
                <a:ext uri="{FF2B5EF4-FFF2-40B4-BE49-F238E27FC236}">
                  <a16:creationId xmlns:a16="http://schemas.microsoft.com/office/drawing/2014/main" id="{D9145DCD-CAC0-2046-84ED-6D82FFF07F0F}"/>
                </a:ext>
              </a:extLst>
            </p:cNvPr>
            <p:cNvSpPr/>
            <p:nvPr/>
          </p:nvSpPr>
          <p:spPr>
            <a:xfrm>
              <a:off x="4785482" y="1986317"/>
              <a:ext cx="3479101" cy="3486553"/>
            </a:xfrm>
            <a:custGeom>
              <a:avLst/>
              <a:gdLst/>
              <a:ahLst/>
              <a:cxnLst>
                <a:cxn ang="0">
                  <a:pos x="wd2" y="hd2"/>
                </a:cxn>
                <a:cxn ang="5400000">
                  <a:pos x="wd2" y="hd2"/>
                </a:cxn>
                <a:cxn ang="10800000">
                  <a:pos x="wd2" y="hd2"/>
                </a:cxn>
                <a:cxn ang="16200000">
                  <a:pos x="wd2" y="hd2"/>
                </a:cxn>
              </a:cxnLst>
              <a:rect l="0" t="0" r="r" b="b"/>
              <a:pathLst>
                <a:path w="21500" h="21521" extrusionOk="0">
                  <a:moveTo>
                    <a:pt x="18871" y="8126"/>
                  </a:moveTo>
                  <a:cubicBezTo>
                    <a:pt x="18594" y="8126"/>
                    <a:pt x="18329" y="8170"/>
                    <a:pt x="18079" y="8249"/>
                  </a:cubicBezTo>
                  <a:cubicBezTo>
                    <a:pt x="17640" y="8387"/>
                    <a:pt x="17250" y="8637"/>
                    <a:pt x="16943" y="8966"/>
                  </a:cubicBezTo>
                  <a:cubicBezTo>
                    <a:pt x="16904" y="9006"/>
                    <a:pt x="16867" y="9050"/>
                    <a:pt x="16832" y="9094"/>
                  </a:cubicBezTo>
                  <a:cubicBezTo>
                    <a:pt x="16811" y="9117"/>
                    <a:pt x="16793" y="9143"/>
                    <a:pt x="16774" y="9166"/>
                  </a:cubicBezTo>
                  <a:cubicBezTo>
                    <a:pt x="16737" y="9215"/>
                    <a:pt x="16700" y="9264"/>
                    <a:pt x="16656" y="9306"/>
                  </a:cubicBezTo>
                  <a:cubicBezTo>
                    <a:pt x="16212" y="9751"/>
                    <a:pt x="15608" y="10035"/>
                    <a:pt x="14938" y="10072"/>
                  </a:cubicBezTo>
                  <a:cubicBezTo>
                    <a:pt x="14889" y="10075"/>
                    <a:pt x="14841" y="10078"/>
                    <a:pt x="14793" y="10078"/>
                  </a:cubicBezTo>
                  <a:cubicBezTo>
                    <a:pt x="14386" y="10078"/>
                    <a:pt x="14003" y="9982"/>
                    <a:pt x="13658" y="9817"/>
                  </a:cubicBezTo>
                  <a:cubicBezTo>
                    <a:pt x="12613" y="9399"/>
                    <a:pt x="11818" y="8499"/>
                    <a:pt x="11540" y="7392"/>
                  </a:cubicBezTo>
                  <a:cubicBezTo>
                    <a:pt x="11501" y="7253"/>
                    <a:pt x="11472" y="7109"/>
                    <a:pt x="11459" y="6959"/>
                  </a:cubicBezTo>
                  <a:cubicBezTo>
                    <a:pt x="11450" y="6875"/>
                    <a:pt x="11445" y="6791"/>
                    <a:pt x="11445" y="6703"/>
                  </a:cubicBezTo>
                  <a:cubicBezTo>
                    <a:pt x="11445" y="5975"/>
                    <a:pt x="11741" y="5317"/>
                    <a:pt x="12218" y="4841"/>
                  </a:cubicBezTo>
                  <a:cubicBezTo>
                    <a:pt x="12262" y="4798"/>
                    <a:pt x="12309" y="4761"/>
                    <a:pt x="12358" y="4723"/>
                  </a:cubicBezTo>
                  <a:cubicBezTo>
                    <a:pt x="12384" y="4705"/>
                    <a:pt x="12407" y="4686"/>
                    <a:pt x="12431" y="4666"/>
                  </a:cubicBezTo>
                  <a:cubicBezTo>
                    <a:pt x="12475" y="4631"/>
                    <a:pt x="12517" y="4594"/>
                    <a:pt x="12558" y="4555"/>
                  </a:cubicBezTo>
                  <a:cubicBezTo>
                    <a:pt x="12888" y="4248"/>
                    <a:pt x="13137" y="3857"/>
                    <a:pt x="13275" y="3417"/>
                  </a:cubicBezTo>
                  <a:cubicBezTo>
                    <a:pt x="13371" y="3112"/>
                    <a:pt x="13415" y="2783"/>
                    <a:pt x="13390" y="2441"/>
                  </a:cubicBezTo>
                  <a:cubicBezTo>
                    <a:pt x="13295" y="1110"/>
                    <a:pt x="12176" y="40"/>
                    <a:pt x="10841" y="1"/>
                  </a:cubicBezTo>
                  <a:cubicBezTo>
                    <a:pt x="9350" y="-43"/>
                    <a:pt x="8126" y="1151"/>
                    <a:pt x="8126" y="2631"/>
                  </a:cubicBezTo>
                  <a:cubicBezTo>
                    <a:pt x="8126" y="2914"/>
                    <a:pt x="8172" y="3189"/>
                    <a:pt x="8255" y="3445"/>
                  </a:cubicBezTo>
                  <a:cubicBezTo>
                    <a:pt x="8395" y="3875"/>
                    <a:pt x="8643" y="4256"/>
                    <a:pt x="8965" y="4557"/>
                  </a:cubicBezTo>
                  <a:cubicBezTo>
                    <a:pt x="9006" y="4595"/>
                    <a:pt x="9050" y="4632"/>
                    <a:pt x="9094" y="4668"/>
                  </a:cubicBezTo>
                  <a:cubicBezTo>
                    <a:pt x="9117" y="4688"/>
                    <a:pt x="9143" y="4707"/>
                    <a:pt x="9166" y="4725"/>
                  </a:cubicBezTo>
                  <a:cubicBezTo>
                    <a:pt x="9215" y="4762"/>
                    <a:pt x="9264" y="4801"/>
                    <a:pt x="9308" y="4845"/>
                  </a:cubicBezTo>
                  <a:cubicBezTo>
                    <a:pt x="9696" y="5233"/>
                    <a:pt x="9961" y="5742"/>
                    <a:pt x="10047" y="6308"/>
                  </a:cubicBezTo>
                  <a:cubicBezTo>
                    <a:pt x="10068" y="6438"/>
                    <a:pt x="10081" y="6570"/>
                    <a:pt x="10081" y="6706"/>
                  </a:cubicBezTo>
                  <a:cubicBezTo>
                    <a:pt x="10081" y="7175"/>
                    <a:pt x="9956" y="7612"/>
                    <a:pt x="9740" y="7993"/>
                  </a:cubicBezTo>
                  <a:cubicBezTo>
                    <a:pt x="9384" y="8777"/>
                    <a:pt x="8751" y="9409"/>
                    <a:pt x="7963" y="9761"/>
                  </a:cubicBezTo>
                  <a:cubicBezTo>
                    <a:pt x="7591" y="9964"/>
                    <a:pt x="7166" y="10080"/>
                    <a:pt x="6714" y="10080"/>
                  </a:cubicBezTo>
                  <a:cubicBezTo>
                    <a:pt x="6661" y="10080"/>
                    <a:pt x="6611" y="10075"/>
                    <a:pt x="6558" y="10072"/>
                  </a:cubicBezTo>
                  <a:cubicBezTo>
                    <a:pt x="5892" y="10033"/>
                    <a:pt x="5292" y="9750"/>
                    <a:pt x="4850" y="9306"/>
                  </a:cubicBezTo>
                  <a:cubicBezTo>
                    <a:pt x="4806" y="9262"/>
                    <a:pt x="4769" y="9215"/>
                    <a:pt x="4732" y="9166"/>
                  </a:cubicBezTo>
                  <a:cubicBezTo>
                    <a:pt x="4713" y="9141"/>
                    <a:pt x="4695" y="9117"/>
                    <a:pt x="4674" y="9094"/>
                  </a:cubicBezTo>
                  <a:cubicBezTo>
                    <a:pt x="4639" y="9050"/>
                    <a:pt x="4602" y="9008"/>
                    <a:pt x="4563" y="8967"/>
                  </a:cubicBezTo>
                  <a:cubicBezTo>
                    <a:pt x="4251" y="8633"/>
                    <a:pt x="3852" y="8381"/>
                    <a:pt x="3403" y="8244"/>
                  </a:cubicBezTo>
                  <a:cubicBezTo>
                    <a:pt x="3100" y="8151"/>
                    <a:pt x="2774" y="8111"/>
                    <a:pt x="2434" y="8136"/>
                  </a:cubicBezTo>
                  <a:cubicBezTo>
                    <a:pt x="1113" y="8234"/>
                    <a:pt x="49" y="9340"/>
                    <a:pt x="2" y="10662"/>
                  </a:cubicBezTo>
                  <a:cubicBezTo>
                    <a:pt x="-52" y="12159"/>
                    <a:pt x="1147" y="13391"/>
                    <a:pt x="2635" y="13391"/>
                  </a:cubicBezTo>
                  <a:cubicBezTo>
                    <a:pt x="2902" y="13391"/>
                    <a:pt x="3159" y="13349"/>
                    <a:pt x="3402" y="13277"/>
                  </a:cubicBezTo>
                  <a:cubicBezTo>
                    <a:pt x="3851" y="13140"/>
                    <a:pt x="4251" y="12889"/>
                    <a:pt x="4563" y="12554"/>
                  </a:cubicBezTo>
                  <a:cubicBezTo>
                    <a:pt x="4602" y="12513"/>
                    <a:pt x="4639" y="12469"/>
                    <a:pt x="4674" y="12425"/>
                  </a:cubicBezTo>
                  <a:cubicBezTo>
                    <a:pt x="4695" y="12402"/>
                    <a:pt x="4713" y="12376"/>
                    <a:pt x="4732" y="12353"/>
                  </a:cubicBezTo>
                  <a:cubicBezTo>
                    <a:pt x="4769" y="12304"/>
                    <a:pt x="4806" y="12255"/>
                    <a:pt x="4850" y="12213"/>
                  </a:cubicBezTo>
                  <a:cubicBezTo>
                    <a:pt x="5302" y="11759"/>
                    <a:pt x="5919" y="11474"/>
                    <a:pt x="6604" y="11446"/>
                  </a:cubicBezTo>
                  <a:cubicBezTo>
                    <a:pt x="6641" y="11444"/>
                    <a:pt x="6678" y="11441"/>
                    <a:pt x="6715" y="11441"/>
                  </a:cubicBezTo>
                  <a:cubicBezTo>
                    <a:pt x="7134" y="11441"/>
                    <a:pt x="7527" y="11540"/>
                    <a:pt x="7877" y="11716"/>
                  </a:cubicBezTo>
                  <a:cubicBezTo>
                    <a:pt x="8773" y="12090"/>
                    <a:pt x="9480" y="12823"/>
                    <a:pt x="9826" y="13734"/>
                  </a:cubicBezTo>
                  <a:cubicBezTo>
                    <a:pt x="9977" y="14064"/>
                    <a:pt x="10063" y="14428"/>
                    <a:pt x="10063" y="14816"/>
                  </a:cubicBezTo>
                  <a:cubicBezTo>
                    <a:pt x="10063" y="14857"/>
                    <a:pt x="10058" y="14897"/>
                    <a:pt x="10056" y="14938"/>
                  </a:cubicBezTo>
                  <a:cubicBezTo>
                    <a:pt x="10026" y="15617"/>
                    <a:pt x="9739" y="16229"/>
                    <a:pt x="9288" y="16678"/>
                  </a:cubicBezTo>
                  <a:cubicBezTo>
                    <a:pt x="9244" y="16721"/>
                    <a:pt x="9197" y="16758"/>
                    <a:pt x="9148" y="16796"/>
                  </a:cubicBezTo>
                  <a:cubicBezTo>
                    <a:pt x="9122" y="16814"/>
                    <a:pt x="9099" y="16833"/>
                    <a:pt x="9075" y="16853"/>
                  </a:cubicBezTo>
                  <a:cubicBezTo>
                    <a:pt x="9031" y="16888"/>
                    <a:pt x="8989" y="16925"/>
                    <a:pt x="8949" y="16964"/>
                  </a:cubicBezTo>
                  <a:cubicBezTo>
                    <a:pt x="8624" y="17266"/>
                    <a:pt x="8378" y="17650"/>
                    <a:pt x="8238" y="18082"/>
                  </a:cubicBezTo>
                  <a:cubicBezTo>
                    <a:pt x="8138" y="18391"/>
                    <a:pt x="8091" y="18723"/>
                    <a:pt x="8115" y="19070"/>
                  </a:cubicBezTo>
                  <a:cubicBezTo>
                    <a:pt x="8206" y="20409"/>
                    <a:pt x="9333" y="21486"/>
                    <a:pt x="10675" y="21520"/>
                  </a:cubicBezTo>
                  <a:cubicBezTo>
                    <a:pt x="12161" y="21557"/>
                    <a:pt x="13376" y="20365"/>
                    <a:pt x="13376" y="18890"/>
                  </a:cubicBezTo>
                  <a:cubicBezTo>
                    <a:pt x="13376" y="18608"/>
                    <a:pt x="13332" y="18338"/>
                    <a:pt x="13250" y="18085"/>
                  </a:cubicBezTo>
                  <a:cubicBezTo>
                    <a:pt x="13110" y="17652"/>
                    <a:pt x="12861" y="17268"/>
                    <a:pt x="12536" y="16964"/>
                  </a:cubicBezTo>
                  <a:cubicBezTo>
                    <a:pt x="12495" y="16925"/>
                    <a:pt x="12451" y="16888"/>
                    <a:pt x="12407" y="16853"/>
                  </a:cubicBezTo>
                  <a:cubicBezTo>
                    <a:pt x="12384" y="16833"/>
                    <a:pt x="12358" y="16814"/>
                    <a:pt x="12335" y="16796"/>
                  </a:cubicBezTo>
                  <a:cubicBezTo>
                    <a:pt x="12286" y="16759"/>
                    <a:pt x="12237" y="16721"/>
                    <a:pt x="12195" y="16678"/>
                  </a:cubicBezTo>
                  <a:cubicBezTo>
                    <a:pt x="11742" y="16226"/>
                    <a:pt x="11455" y="15610"/>
                    <a:pt x="11427" y="14927"/>
                  </a:cubicBezTo>
                  <a:cubicBezTo>
                    <a:pt x="11425" y="14890"/>
                    <a:pt x="11422" y="14853"/>
                    <a:pt x="11422" y="14814"/>
                  </a:cubicBezTo>
                  <a:cubicBezTo>
                    <a:pt x="11422" y="14433"/>
                    <a:pt x="11506" y="14073"/>
                    <a:pt x="11651" y="13747"/>
                  </a:cubicBezTo>
                  <a:cubicBezTo>
                    <a:pt x="12006" y="12800"/>
                    <a:pt x="12753" y="12046"/>
                    <a:pt x="13697" y="11682"/>
                  </a:cubicBezTo>
                  <a:cubicBezTo>
                    <a:pt x="14030" y="11528"/>
                    <a:pt x="14398" y="11441"/>
                    <a:pt x="14787" y="11441"/>
                  </a:cubicBezTo>
                  <a:cubicBezTo>
                    <a:pt x="14821" y="11441"/>
                    <a:pt x="14855" y="11444"/>
                    <a:pt x="14889" y="11446"/>
                  </a:cubicBezTo>
                  <a:cubicBezTo>
                    <a:pt x="15576" y="11473"/>
                    <a:pt x="16197" y="11759"/>
                    <a:pt x="16651" y="12213"/>
                  </a:cubicBezTo>
                  <a:cubicBezTo>
                    <a:pt x="16695" y="12257"/>
                    <a:pt x="16732" y="12306"/>
                    <a:pt x="16769" y="12355"/>
                  </a:cubicBezTo>
                  <a:cubicBezTo>
                    <a:pt x="16788" y="12380"/>
                    <a:pt x="16806" y="12403"/>
                    <a:pt x="16827" y="12427"/>
                  </a:cubicBezTo>
                  <a:cubicBezTo>
                    <a:pt x="16862" y="12471"/>
                    <a:pt x="16899" y="12513"/>
                    <a:pt x="16938" y="12553"/>
                  </a:cubicBezTo>
                  <a:cubicBezTo>
                    <a:pt x="17245" y="12882"/>
                    <a:pt x="17635" y="13132"/>
                    <a:pt x="18076" y="13270"/>
                  </a:cubicBezTo>
                  <a:cubicBezTo>
                    <a:pt x="18381" y="13366"/>
                    <a:pt x="18712" y="13410"/>
                    <a:pt x="19055" y="13386"/>
                  </a:cubicBezTo>
                  <a:cubicBezTo>
                    <a:pt x="20387" y="13292"/>
                    <a:pt x="21460" y="12174"/>
                    <a:pt x="21499" y="10840"/>
                  </a:cubicBezTo>
                  <a:cubicBezTo>
                    <a:pt x="21548" y="9347"/>
                    <a:pt x="20353" y="8126"/>
                    <a:pt x="18871" y="8126"/>
                  </a:cubicBezTo>
                  <a:close/>
                </a:path>
              </a:pathLst>
            </a:custGeom>
            <a:solidFill>
              <a:schemeClr val="bg1">
                <a:lumMod val="85000"/>
              </a:schemeClr>
            </a:solidFill>
            <a:ln w="12700">
              <a:miter lim="400000"/>
            </a:ln>
            <a:effectLst>
              <a:innerShdw blurRad="63500" dist="50800" dir="2700000">
                <a:prstClr val="black">
                  <a:alpha val="15000"/>
                </a:prstClr>
              </a:innerShdw>
            </a:effectLst>
          </p:spPr>
          <p:txBody>
            <a:bodyPr lIns="28575" tIns="28575" rIns="28575" bIns="28575" anchor="ctr"/>
            <a:lstStyle/>
            <a:p>
              <a:endParaRPr sz="2250" dirty="0">
                <a:solidFill>
                  <a:srgbClr val="FFFFFF"/>
                </a:solidFill>
              </a:endParaRPr>
            </a:p>
          </p:txBody>
        </p:sp>
        <p:sp>
          <p:nvSpPr>
            <p:cNvPr id="35" name="Circle">
              <a:extLst>
                <a:ext uri="{FF2B5EF4-FFF2-40B4-BE49-F238E27FC236}">
                  <a16:creationId xmlns:a16="http://schemas.microsoft.com/office/drawing/2014/main" id="{C8001D0A-651E-6547-8C31-6692AD430EF5}"/>
                </a:ext>
              </a:extLst>
            </p:cNvPr>
            <p:cNvSpPr/>
            <p:nvPr/>
          </p:nvSpPr>
          <p:spPr>
            <a:xfrm>
              <a:off x="934048" y="3352071"/>
              <a:ext cx="742974" cy="742974"/>
            </a:xfrm>
            <a:prstGeom prst="ellipse">
              <a:avLst/>
            </a:prstGeom>
            <a:solidFill>
              <a:schemeClr val="accent2"/>
            </a:solidFill>
            <a:ln w="12700">
              <a:miter lim="400000"/>
            </a:ln>
            <a:effectLst>
              <a:innerShdw dist="38100" dir="2700000">
                <a:prstClr val="black">
                  <a:alpha val="15000"/>
                </a:prstClr>
              </a:innerShdw>
            </a:effectLst>
          </p:spPr>
          <p:txBody>
            <a:bodyPr lIns="28575" tIns="28575" rIns="28575" bIns="28575" anchor="ctr"/>
            <a:lstStyle/>
            <a:p>
              <a:pPr algn="ctr">
                <a:defRPr sz="3000">
                  <a:solidFill>
                    <a:srgbClr val="FFFFFF"/>
                  </a:solidFill>
                </a:defRPr>
              </a:pPr>
              <a:r>
                <a:rPr lang="en-US" sz="2700" b="1" dirty="0"/>
                <a:t>01</a:t>
              </a:r>
              <a:endParaRPr sz="2700" b="1" dirty="0"/>
            </a:p>
          </p:txBody>
        </p:sp>
        <p:sp>
          <p:nvSpPr>
            <p:cNvPr id="36" name="Circle">
              <a:extLst>
                <a:ext uri="{FF2B5EF4-FFF2-40B4-BE49-F238E27FC236}">
                  <a16:creationId xmlns:a16="http://schemas.microsoft.com/office/drawing/2014/main" id="{08011D10-AB85-DE4A-B4F3-69703A291A1D}"/>
                </a:ext>
              </a:extLst>
            </p:cNvPr>
            <p:cNvSpPr/>
            <p:nvPr/>
          </p:nvSpPr>
          <p:spPr>
            <a:xfrm>
              <a:off x="3556300" y="3352071"/>
              <a:ext cx="742971" cy="742974"/>
            </a:xfrm>
            <a:prstGeom prst="ellipse">
              <a:avLst/>
            </a:prstGeom>
            <a:solidFill>
              <a:schemeClr val="accent2"/>
            </a:solidFill>
            <a:ln w="12700">
              <a:miter lim="400000"/>
            </a:ln>
            <a:effectLst>
              <a:innerShdw dist="38100" dir="2700000">
                <a:prstClr val="black">
                  <a:alpha val="15000"/>
                </a:prstClr>
              </a:innerShdw>
            </a:effectLst>
          </p:spPr>
          <p:txBody>
            <a:bodyPr lIns="28575" tIns="28575" rIns="28575" bIns="28575" anchor="ctr"/>
            <a:lstStyle/>
            <a:p>
              <a:pPr algn="ctr">
                <a:defRPr sz="3000">
                  <a:solidFill>
                    <a:srgbClr val="FFFFFF"/>
                  </a:solidFill>
                </a:defRPr>
              </a:pPr>
              <a:r>
                <a:rPr lang="en-US" sz="2700" b="1" dirty="0"/>
                <a:t>02</a:t>
              </a:r>
              <a:endParaRPr sz="2700" b="1" dirty="0"/>
            </a:p>
          </p:txBody>
        </p:sp>
        <p:sp>
          <p:nvSpPr>
            <p:cNvPr id="37" name="Circle">
              <a:extLst>
                <a:ext uri="{FF2B5EF4-FFF2-40B4-BE49-F238E27FC236}">
                  <a16:creationId xmlns:a16="http://schemas.microsoft.com/office/drawing/2014/main" id="{F366EF00-1FAC-B94C-A6FF-9FD03007C427}"/>
                </a:ext>
              </a:extLst>
            </p:cNvPr>
            <p:cNvSpPr/>
            <p:nvPr/>
          </p:nvSpPr>
          <p:spPr>
            <a:xfrm>
              <a:off x="2245174" y="4663195"/>
              <a:ext cx="742974" cy="742974"/>
            </a:xfrm>
            <a:prstGeom prst="ellipse">
              <a:avLst/>
            </a:prstGeom>
            <a:solidFill>
              <a:schemeClr val="accent2"/>
            </a:solidFill>
            <a:ln w="12700">
              <a:miter lim="400000"/>
            </a:ln>
            <a:effectLst>
              <a:innerShdw dist="38100" dir="2700000">
                <a:prstClr val="black">
                  <a:alpha val="15000"/>
                </a:prstClr>
              </a:innerShdw>
            </a:effectLst>
          </p:spPr>
          <p:txBody>
            <a:bodyPr lIns="28575" tIns="28575" rIns="28575" bIns="28575" anchor="ctr"/>
            <a:lstStyle/>
            <a:p>
              <a:pPr>
                <a:defRPr sz="3000">
                  <a:solidFill>
                    <a:srgbClr val="FFFFFF"/>
                  </a:solidFill>
                </a:defRPr>
              </a:pPr>
              <a:endParaRPr sz="2250"/>
            </a:p>
          </p:txBody>
        </p:sp>
        <p:sp>
          <p:nvSpPr>
            <p:cNvPr id="38" name="Circle">
              <a:extLst>
                <a:ext uri="{FF2B5EF4-FFF2-40B4-BE49-F238E27FC236}">
                  <a16:creationId xmlns:a16="http://schemas.microsoft.com/office/drawing/2014/main" id="{7EDAAC90-F99C-BD40-A706-6DDC890D9847}"/>
                </a:ext>
              </a:extLst>
            </p:cNvPr>
            <p:cNvSpPr/>
            <p:nvPr/>
          </p:nvSpPr>
          <p:spPr>
            <a:xfrm>
              <a:off x="2245174" y="2040946"/>
              <a:ext cx="742974" cy="742974"/>
            </a:xfrm>
            <a:prstGeom prst="ellipse">
              <a:avLst/>
            </a:prstGeom>
            <a:solidFill>
              <a:schemeClr val="accent2"/>
            </a:solidFill>
            <a:ln w="12700">
              <a:miter lim="400000"/>
            </a:ln>
            <a:effectLst>
              <a:innerShdw dist="38100" dir="2700000">
                <a:prstClr val="black">
                  <a:alpha val="15000"/>
                </a:prstClr>
              </a:innerShdw>
            </a:effectLst>
          </p:spPr>
          <p:txBody>
            <a:bodyPr lIns="28575" tIns="28575" rIns="28575" bIns="28575" anchor="ctr"/>
            <a:lstStyle/>
            <a:p>
              <a:pPr>
                <a:defRPr sz="3000">
                  <a:solidFill>
                    <a:srgbClr val="FFFFFF"/>
                  </a:solidFill>
                </a:defRPr>
              </a:pPr>
              <a:endParaRPr sz="2250"/>
            </a:p>
          </p:txBody>
        </p:sp>
        <p:sp>
          <p:nvSpPr>
            <p:cNvPr id="39" name="Circle">
              <a:extLst>
                <a:ext uri="{FF2B5EF4-FFF2-40B4-BE49-F238E27FC236}">
                  <a16:creationId xmlns:a16="http://schemas.microsoft.com/office/drawing/2014/main" id="{61C364E2-8E12-1340-9C19-5A6BF6ECAAD8}"/>
                </a:ext>
              </a:extLst>
            </p:cNvPr>
            <p:cNvSpPr/>
            <p:nvPr/>
          </p:nvSpPr>
          <p:spPr>
            <a:xfrm>
              <a:off x="6224440" y="3434018"/>
              <a:ext cx="596565" cy="596563"/>
            </a:xfrm>
            <a:prstGeom prst="ellipse">
              <a:avLst/>
            </a:prstGeom>
            <a:solidFill>
              <a:schemeClr val="accent4"/>
            </a:solidFill>
            <a:ln w="12700">
              <a:miter lim="400000"/>
            </a:ln>
            <a:effectLst>
              <a:innerShdw dist="38100" dir="2700000">
                <a:prstClr val="black">
                  <a:alpha val="15000"/>
                </a:prstClr>
              </a:innerShdw>
            </a:effectLst>
          </p:spPr>
          <p:txBody>
            <a:bodyPr lIns="28575" tIns="28575" rIns="28575" bIns="28575" anchor="ctr"/>
            <a:lstStyle/>
            <a:p>
              <a:pPr>
                <a:defRPr sz="3000">
                  <a:solidFill>
                    <a:srgbClr val="FFFFFF"/>
                  </a:solidFill>
                </a:defRPr>
              </a:pPr>
              <a:endParaRPr sz="2250"/>
            </a:p>
          </p:txBody>
        </p:sp>
        <p:sp>
          <p:nvSpPr>
            <p:cNvPr id="40" name="Circle">
              <a:extLst>
                <a:ext uri="{FF2B5EF4-FFF2-40B4-BE49-F238E27FC236}">
                  <a16:creationId xmlns:a16="http://schemas.microsoft.com/office/drawing/2014/main" id="{662EC474-3B37-F64F-8AF5-67AE0DD0AB17}"/>
                </a:ext>
              </a:extLst>
            </p:cNvPr>
            <p:cNvSpPr/>
            <p:nvPr/>
          </p:nvSpPr>
          <p:spPr>
            <a:xfrm>
              <a:off x="2318378" y="3434018"/>
              <a:ext cx="596565" cy="596563"/>
            </a:xfrm>
            <a:prstGeom prst="ellipse">
              <a:avLst/>
            </a:prstGeom>
            <a:solidFill>
              <a:schemeClr val="accent2"/>
            </a:solidFill>
            <a:ln w="12700">
              <a:miter lim="400000"/>
            </a:ln>
            <a:effectLst>
              <a:innerShdw dist="38100" dir="2700000">
                <a:prstClr val="black">
                  <a:alpha val="15000"/>
                </a:prstClr>
              </a:innerShdw>
            </a:effectLst>
          </p:spPr>
          <p:txBody>
            <a:bodyPr lIns="28575" tIns="28575" rIns="28575" bIns="28575" anchor="ctr"/>
            <a:lstStyle/>
            <a:p>
              <a:pPr>
                <a:defRPr sz="3000">
                  <a:solidFill>
                    <a:srgbClr val="FFFFFF"/>
                  </a:solidFill>
                </a:defRPr>
              </a:pPr>
              <a:endParaRPr sz="2250"/>
            </a:p>
          </p:txBody>
        </p:sp>
        <p:sp>
          <p:nvSpPr>
            <p:cNvPr id="41" name="Circle">
              <a:extLst>
                <a:ext uri="{FF2B5EF4-FFF2-40B4-BE49-F238E27FC236}">
                  <a16:creationId xmlns:a16="http://schemas.microsoft.com/office/drawing/2014/main" id="{611F0C17-B36F-EA48-A523-E660A904D1E5}"/>
                </a:ext>
              </a:extLst>
            </p:cNvPr>
            <p:cNvSpPr/>
            <p:nvPr/>
          </p:nvSpPr>
          <p:spPr>
            <a:xfrm>
              <a:off x="4285067" y="4062265"/>
              <a:ext cx="596565" cy="596563"/>
            </a:xfrm>
            <a:prstGeom prst="ellipse">
              <a:avLst/>
            </a:prstGeom>
            <a:solidFill>
              <a:schemeClr val="accent1"/>
            </a:solidFill>
            <a:ln w="12700">
              <a:miter lim="400000"/>
            </a:ln>
            <a:effectLst>
              <a:innerShdw dist="38100" dir="2700000">
                <a:prstClr val="black">
                  <a:alpha val="15000"/>
                </a:prstClr>
              </a:innerShdw>
            </a:effectLst>
          </p:spPr>
          <p:txBody>
            <a:bodyPr lIns="28575" tIns="28575" rIns="28575" bIns="28575" anchor="ctr"/>
            <a:lstStyle/>
            <a:p>
              <a:pPr>
                <a:defRPr sz="3000">
                  <a:solidFill>
                    <a:srgbClr val="FFFFFF"/>
                  </a:solidFill>
                </a:defRPr>
              </a:pPr>
              <a:endParaRPr sz="2250"/>
            </a:p>
          </p:txBody>
        </p:sp>
        <p:sp>
          <p:nvSpPr>
            <p:cNvPr id="42" name="Circle">
              <a:extLst>
                <a:ext uri="{FF2B5EF4-FFF2-40B4-BE49-F238E27FC236}">
                  <a16:creationId xmlns:a16="http://schemas.microsoft.com/office/drawing/2014/main" id="{13BFB737-7E46-E046-B9CA-35116A5BB237}"/>
                </a:ext>
              </a:extLst>
            </p:cNvPr>
            <p:cNvSpPr/>
            <p:nvPr/>
          </p:nvSpPr>
          <p:spPr>
            <a:xfrm>
              <a:off x="4840111" y="3352071"/>
              <a:ext cx="742971" cy="742974"/>
            </a:xfrm>
            <a:prstGeom prst="ellipse">
              <a:avLst/>
            </a:prstGeom>
            <a:solidFill>
              <a:schemeClr val="accent4"/>
            </a:solidFill>
            <a:ln w="12700">
              <a:miter lim="400000"/>
            </a:ln>
            <a:effectLst>
              <a:innerShdw dist="38100" dir="2700000">
                <a:prstClr val="black">
                  <a:alpha val="15000"/>
                </a:prstClr>
              </a:innerShdw>
            </a:effectLst>
          </p:spPr>
          <p:txBody>
            <a:bodyPr lIns="28575" tIns="28575" rIns="28575" bIns="28575" anchor="ctr"/>
            <a:lstStyle/>
            <a:p>
              <a:pPr algn="ctr">
                <a:defRPr sz="3000">
                  <a:solidFill>
                    <a:srgbClr val="FFFFFF"/>
                  </a:solidFill>
                </a:defRPr>
              </a:pPr>
              <a:r>
                <a:rPr lang="en-US" sz="2700" b="1" dirty="0"/>
                <a:t>03</a:t>
              </a:r>
              <a:endParaRPr sz="2700" b="1" dirty="0"/>
            </a:p>
          </p:txBody>
        </p:sp>
        <p:sp>
          <p:nvSpPr>
            <p:cNvPr id="43" name="Circle">
              <a:extLst>
                <a:ext uri="{FF2B5EF4-FFF2-40B4-BE49-F238E27FC236}">
                  <a16:creationId xmlns:a16="http://schemas.microsoft.com/office/drawing/2014/main" id="{8F1FEB28-AA90-6444-A67C-5C98E0794AAD}"/>
                </a:ext>
              </a:extLst>
            </p:cNvPr>
            <p:cNvSpPr/>
            <p:nvPr/>
          </p:nvSpPr>
          <p:spPr>
            <a:xfrm>
              <a:off x="7462972" y="3352071"/>
              <a:ext cx="742971" cy="742974"/>
            </a:xfrm>
            <a:prstGeom prst="ellipse">
              <a:avLst/>
            </a:prstGeom>
            <a:solidFill>
              <a:schemeClr val="accent4"/>
            </a:solidFill>
            <a:ln w="12700">
              <a:miter lim="400000"/>
            </a:ln>
            <a:effectLst>
              <a:innerShdw dist="38100" dir="2700000">
                <a:prstClr val="black">
                  <a:alpha val="15000"/>
                </a:prstClr>
              </a:innerShdw>
            </a:effectLst>
          </p:spPr>
          <p:txBody>
            <a:bodyPr lIns="28575" tIns="28575" rIns="28575" bIns="28575" anchor="ctr"/>
            <a:lstStyle/>
            <a:p>
              <a:pPr algn="ctr">
                <a:defRPr sz="3000">
                  <a:solidFill>
                    <a:srgbClr val="FFFFFF"/>
                  </a:solidFill>
                </a:defRPr>
              </a:pPr>
              <a:r>
                <a:rPr lang="en-US" sz="2700" b="1" dirty="0"/>
                <a:t>04</a:t>
              </a:r>
              <a:endParaRPr sz="2700" b="1" dirty="0"/>
            </a:p>
          </p:txBody>
        </p:sp>
        <p:sp>
          <p:nvSpPr>
            <p:cNvPr id="47" name="Circle">
              <a:extLst>
                <a:ext uri="{FF2B5EF4-FFF2-40B4-BE49-F238E27FC236}">
                  <a16:creationId xmlns:a16="http://schemas.microsoft.com/office/drawing/2014/main" id="{AC8C48E9-E7C4-CB49-B6B1-21E27F423E68}"/>
                </a:ext>
              </a:extLst>
            </p:cNvPr>
            <p:cNvSpPr/>
            <p:nvPr/>
          </p:nvSpPr>
          <p:spPr>
            <a:xfrm>
              <a:off x="6151237" y="4663195"/>
              <a:ext cx="742971" cy="742974"/>
            </a:xfrm>
            <a:prstGeom prst="ellipse">
              <a:avLst/>
            </a:prstGeom>
            <a:solidFill>
              <a:schemeClr val="accent4"/>
            </a:solidFill>
            <a:ln w="12700">
              <a:miter lim="400000"/>
            </a:ln>
            <a:effectLst>
              <a:innerShdw dist="38100" dir="2700000">
                <a:prstClr val="black">
                  <a:alpha val="15000"/>
                </a:prstClr>
              </a:innerShdw>
            </a:effectLst>
          </p:spPr>
          <p:txBody>
            <a:bodyPr lIns="28575" tIns="28575" rIns="28575" bIns="28575" anchor="ctr"/>
            <a:lstStyle/>
            <a:p>
              <a:pPr>
                <a:defRPr sz="3000">
                  <a:solidFill>
                    <a:srgbClr val="FFFFFF"/>
                  </a:solidFill>
                </a:defRPr>
              </a:pPr>
              <a:endParaRPr sz="2250"/>
            </a:p>
          </p:txBody>
        </p:sp>
        <p:sp>
          <p:nvSpPr>
            <p:cNvPr id="48" name="Circle">
              <a:extLst>
                <a:ext uri="{FF2B5EF4-FFF2-40B4-BE49-F238E27FC236}">
                  <a16:creationId xmlns:a16="http://schemas.microsoft.com/office/drawing/2014/main" id="{913C2249-9B47-AA4C-8949-F17A54441232}"/>
                </a:ext>
              </a:extLst>
            </p:cNvPr>
            <p:cNvSpPr/>
            <p:nvPr/>
          </p:nvSpPr>
          <p:spPr>
            <a:xfrm>
              <a:off x="6151237" y="2040946"/>
              <a:ext cx="742971" cy="742974"/>
            </a:xfrm>
            <a:prstGeom prst="ellipse">
              <a:avLst/>
            </a:prstGeom>
            <a:solidFill>
              <a:schemeClr val="accent4"/>
            </a:solidFill>
            <a:ln w="12700">
              <a:miter lim="400000"/>
            </a:ln>
            <a:effectLst>
              <a:innerShdw dist="38100" dir="2700000">
                <a:prstClr val="black">
                  <a:alpha val="15000"/>
                </a:prstClr>
              </a:innerShdw>
            </a:effectLst>
          </p:spPr>
          <p:txBody>
            <a:bodyPr lIns="28575" tIns="28575" rIns="28575" bIns="28575" anchor="ctr"/>
            <a:lstStyle/>
            <a:p>
              <a:pPr>
                <a:defRPr sz="3000">
                  <a:solidFill>
                    <a:srgbClr val="FFFFFF"/>
                  </a:solidFill>
                </a:defRPr>
              </a:pPr>
              <a:endParaRPr sz="2250"/>
            </a:p>
          </p:txBody>
        </p:sp>
        <p:sp>
          <p:nvSpPr>
            <p:cNvPr id="49" name="Circle">
              <a:extLst>
                <a:ext uri="{FF2B5EF4-FFF2-40B4-BE49-F238E27FC236}">
                  <a16:creationId xmlns:a16="http://schemas.microsoft.com/office/drawing/2014/main" id="{33E41CB7-33D7-AA44-855F-F4FA249FF869}"/>
                </a:ext>
              </a:extLst>
            </p:cNvPr>
            <p:cNvSpPr/>
            <p:nvPr/>
          </p:nvSpPr>
          <p:spPr>
            <a:xfrm>
              <a:off x="2900737" y="3978957"/>
              <a:ext cx="742974" cy="742974"/>
            </a:xfrm>
            <a:prstGeom prst="ellipse">
              <a:avLst/>
            </a:prstGeom>
            <a:solidFill>
              <a:schemeClr val="accent1"/>
            </a:solidFill>
            <a:ln w="12700">
              <a:miter lim="400000"/>
            </a:ln>
            <a:effectLst>
              <a:innerShdw dist="38100" dir="2700000">
                <a:prstClr val="black">
                  <a:alpha val="15000"/>
                </a:prstClr>
              </a:innerShdw>
            </a:effectLst>
          </p:spPr>
          <p:txBody>
            <a:bodyPr lIns="28575" tIns="28575" rIns="28575" bIns="28575" anchor="ctr"/>
            <a:lstStyle/>
            <a:p>
              <a:pPr>
                <a:defRPr sz="3000">
                  <a:solidFill>
                    <a:srgbClr val="FFFFFF"/>
                  </a:solidFill>
                </a:defRPr>
              </a:pPr>
              <a:endParaRPr sz="2250"/>
            </a:p>
          </p:txBody>
        </p:sp>
        <p:sp>
          <p:nvSpPr>
            <p:cNvPr id="50" name="Circle">
              <a:extLst>
                <a:ext uri="{FF2B5EF4-FFF2-40B4-BE49-F238E27FC236}">
                  <a16:creationId xmlns:a16="http://schemas.microsoft.com/office/drawing/2014/main" id="{6F4AC674-6A0C-AD47-9714-A5F1CA65F579}"/>
                </a:ext>
              </a:extLst>
            </p:cNvPr>
            <p:cNvSpPr/>
            <p:nvPr/>
          </p:nvSpPr>
          <p:spPr>
            <a:xfrm>
              <a:off x="5522989" y="3978957"/>
              <a:ext cx="742971" cy="742974"/>
            </a:xfrm>
            <a:prstGeom prst="ellipse">
              <a:avLst/>
            </a:prstGeom>
            <a:solidFill>
              <a:schemeClr val="accent1"/>
            </a:solidFill>
            <a:ln w="12700">
              <a:miter lim="400000"/>
            </a:ln>
            <a:effectLst>
              <a:innerShdw dist="38100" dir="2700000">
                <a:prstClr val="black">
                  <a:alpha val="15000"/>
                </a:prstClr>
              </a:innerShdw>
            </a:effectLst>
          </p:spPr>
          <p:txBody>
            <a:bodyPr lIns="28575" tIns="28575" rIns="28575" bIns="28575" anchor="ctr"/>
            <a:lstStyle/>
            <a:p>
              <a:pPr>
                <a:defRPr sz="3000">
                  <a:solidFill>
                    <a:srgbClr val="FFFFFF"/>
                  </a:solidFill>
                </a:defRPr>
              </a:pPr>
              <a:endParaRPr sz="2250"/>
            </a:p>
          </p:txBody>
        </p:sp>
        <p:sp>
          <p:nvSpPr>
            <p:cNvPr id="51" name="Circle">
              <a:extLst>
                <a:ext uri="{FF2B5EF4-FFF2-40B4-BE49-F238E27FC236}">
                  <a16:creationId xmlns:a16="http://schemas.microsoft.com/office/drawing/2014/main" id="{E8520D2A-7EAB-BC47-ADAE-4ED016D6A091}"/>
                </a:ext>
              </a:extLst>
            </p:cNvPr>
            <p:cNvSpPr/>
            <p:nvPr/>
          </p:nvSpPr>
          <p:spPr>
            <a:xfrm>
              <a:off x="4211863" y="5302949"/>
              <a:ext cx="742971" cy="742974"/>
            </a:xfrm>
            <a:prstGeom prst="ellipse">
              <a:avLst/>
            </a:prstGeom>
            <a:solidFill>
              <a:schemeClr val="accent1"/>
            </a:solidFill>
            <a:ln w="12700">
              <a:miter lim="400000"/>
            </a:ln>
            <a:effectLst>
              <a:innerShdw dist="38100" dir="2700000">
                <a:prstClr val="black">
                  <a:alpha val="15000"/>
                </a:prstClr>
              </a:innerShdw>
            </a:effectLst>
          </p:spPr>
          <p:txBody>
            <a:bodyPr lIns="28575" tIns="28575" rIns="28575" bIns="28575" anchor="ctr"/>
            <a:lstStyle/>
            <a:p>
              <a:pPr>
                <a:defRPr sz="3000">
                  <a:solidFill>
                    <a:srgbClr val="FFFFFF"/>
                  </a:solidFill>
                </a:defRPr>
              </a:pPr>
              <a:endParaRPr sz="2250"/>
            </a:p>
          </p:txBody>
        </p:sp>
        <p:sp>
          <p:nvSpPr>
            <p:cNvPr id="52" name="Circle">
              <a:extLst>
                <a:ext uri="{FF2B5EF4-FFF2-40B4-BE49-F238E27FC236}">
                  <a16:creationId xmlns:a16="http://schemas.microsoft.com/office/drawing/2014/main" id="{FAA6EE90-6C74-E44C-B6CD-B3ABFA7C9F04}"/>
                </a:ext>
              </a:extLst>
            </p:cNvPr>
            <p:cNvSpPr/>
            <p:nvPr/>
          </p:nvSpPr>
          <p:spPr>
            <a:xfrm>
              <a:off x="4211863" y="2669194"/>
              <a:ext cx="742971" cy="742974"/>
            </a:xfrm>
            <a:prstGeom prst="ellipse">
              <a:avLst/>
            </a:prstGeom>
            <a:solidFill>
              <a:schemeClr val="accent1"/>
            </a:solidFill>
            <a:ln w="12700">
              <a:miter lim="400000"/>
            </a:ln>
            <a:effectLst>
              <a:innerShdw dist="38100" dir="2700000">
                <a:prstClr val="black">
                  <a:alpha val="15000"/>
                </a:prstClr>
              </a:innerShdw>
            </a:effectLst>
          </p:spPr>
          <p:txBody>
            <a:bodyPr lIns="28575" tIns="28575" rIns="28575" bIns="28575" anchor="ctr"/>
            <a:lstStyle/>
            <a:p>
              <a:pPr>
                <a:defRPr sz="3000">
                  <a:solidFill>
                    <a:srgbClr val="FFFFFF"/>
                  </a:solidFill>
                </a:defRPr>
              </a:pPr>
              <a:endParaRPr sz="2250"/>
            </a:p>
          </p:txBody>
        </p:sp>
      </p:grpSp>
      <p:pic>
        <p:nvPicPr>
          <p:cNvPr id="3" name="Graphic 2" descr="Chat">
            <a:extLst>
              <a:ext uri="{FF2B5EF4-FFF2-40B4-BE49-F238E27FC236}">
                <a16:creationId xmlns:a16="http://schemas.microsoft.com/office/drawing/2014/main" id="{168DB036-B636-4172-B48F-6479CAE8E5E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58297" y="4770257"/>
            <a:ext cx="528851" cy="528851"/>
          </a:xfrm>
          <a:prstGeom prst="rect">
            <a:avLst/>
          </a:prstGeom>
        </p:spPr>
      </p:pic>
      <p:pic>
        <p:nvPicPr>
          <p:cNvPr id="5" name="Graphic 4" descr="Briefcase">
            <a:extLst>
              <a:ext uri="{FF2B5EF4-FFF2-40B4-BE49-F238E27FC236}">
                <a16:creationId xmlns:a16="http://schemas.microsoft.com/office/drawing/2014/main" id="{6DF11093-3DE4-4385-B887-A0B1D045614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258297" y="2148007"/>
            <a:ext cx="528851" cy="528851"/>
          </a:xfrm>
          <a:prstGeom prst="rect">
            <a:avLst/>
          </a:prstGeom>
        </p:spPr>
      </p:pic>
      <p:pic>
        <p:nvPicPr>
          <p:cNvPr id="7" name="Graphic 6" descr="Tag">
            <a:extLst>
              <a:ext uri="{FF2B5EF4-FFF2-40B4-BE49-F238E27FC236}">
                <a16:creationId xmlns:a16="http://schemas.microsoft.com/office/drawing/2014/main" id="{BE69B68F-067C-4359-870B-DB44500C209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352235" y="4770257"/>
            <a:ext cx="528851" cy="528851"/>
          </a:xfrm>
          <a:prstGeom prst="rect">
            <a:avLst/>
          </a:prstGeom>
        </p:spPr>
      </p:pic>
      <p:pic>
        <p:nvPicPr>
          <p:cNvPr id="10" name="Graphic 9" descr="Pin">
            <a:extLst>
              <a:ext uri="{FF2B5EF4-FFF2-40B4-BE49-F238E27FC236}">
                <a16:creationId xmlns:a16="http://schemas.microsoft.com/office/drawing/2014/main" id="{B4F9B2BE-CE8E-4970-B12F-2A27A21FC9A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352235" y="2148007"/>
            <a:ext cx="528851" cy="528851"/>
          </a:xfrm>
          <a:prstGeom prst="rect">
            <a:avLst/>
          </a:prstGeom>
        </p:spPr>
      </p:pic>
      <p:pic>
        <p:nvPicPr>
          <p:cNvPr id="12" name="Graphic 11" descr="Rocket">
            <a:extLst>
              <a:ext uri="{FF2B5EF4-FFF2-40B4-BE49-F238E27FC236}">
                <a16:creationId xmlns:a16="http://schemas.microsoft.com/office/drawing/2014/main" id="{AE79D89B-AB97-41A1-B574-CD7849A89C0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318923" y="2776255"/>
            <a:ext cx="528851" cy="528851"/>
          </a:xfrm>
          <a:prstGeom prst="rect">
            <a:avLst/>
          </a:prstGeom>
        </p:spPr>
      </p:pic>
      <p:pic>
        <p:nvPicPr>
          <p:cNvPr id="14" name="Graphic 13" descr="Car">
            <a:extLst>
              <a:ext uri="{FF2B5EF4-FFF2-40B4-BE49-F238E27FC236}">
                <a16:creationId xmlns:a16="http://schemas.microsoft.com/office/drawing/2014/main" id="{4C7ACC02-C4B7-4EDC-87FE-B861CCE6E3D0}"/>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318923" y="5410010"/>
            <a:ext cx="528851" cy="528851"/>
          </a:xfrm>
          <a:prstGeom prst="rect">
            <a:avLst/>
          </a:prstGeom>
        </p:spPr>
      </p:pic>
      <p:sp>
        <p:nvSpPr>
          <p:cNvPr id="34" name="Subtitle 33">
            <a:extLst>
              <a:ext uri="{FF2B5EF4-FFF2-40B4-BE49-F238E27FC236}">
                <a16:creationId xmlns:a16="http://schemas.microsoft.com/office/drawing/2014/main" id="{C5CB3B9A-79FB-8542-BB3D-C5B3E1FAC88E}"/>
              </a:ext>
            </a:extLst>
          </p:cNvPr>
          <p:cNvSpPr>
            <a:spLocks noGrp="1"/>
          </p:cNvSpPr>
          <p:nvPr>
            <p:ph type="subTitle" idx="1"/>
          </p:nvPr>
        </p:nvSpPr>
        <p:spPr/>
        <p:txBody>
          <a:bodyPr/>
          <a:lstStyle/>
          <a:p>
            <a:r>
              <a:rPr lang="en-US" dirty="0"/>
              <a:t>3 Four-Lobed Diagrams</a:t>
            </a:r>
          </a:p>
        </p:txBody>
      </p:sp>
      <p:sp>
        <p:nvSpPr>
          <p:cNvPr id="33" name="Title 32">
            <a:extLst>
              <a:ext uri="{FF2B5EF4-FFF2-40B4-BE49-F238E27FC236}">
                <a16:creationId xmlns:a16="http://schemas.microsoft.com/office/drawing/2014/main" id="{E9BD0782-3A6E-104D-8A61-20B0D9B365C9}"/>
              </a:ext>
            </a:extLst>
          </p:cNvPr>
          <p:cNvSpPr>
            <a:spLocks noGrp="1"/>
          </p:cNvSpPr>
          <p:nvPr>
            <p:ph type="title"/>
          </p:nvPr>
        </p:nvSpPr>
        <p:spPr/>
        <p:txBody>
          <a:bodyPr/>
          <a:lstStyle/>
          <a:p>
            <a:r>
              <a:rPr lang="en-US" dirty="0"/>
              <a:t>Dumbbell Diagram</a:t>
            </a:r>
          </a:p>
        </p:txBody>
      </p:sp>
      <p:sp>
        <p:nvSpPr>
          <p:cNvPr id="8" name="Slide Number Placeholder 7">
            <a:extLst>
              <a:ext uri="{FF2B5EF4-FFF2-40B4-BE49-F238E27FC236}">
                <a16:creationId xmlns:a16="http://schemas.microsoft.com/office/drawing/2014/main" id="{C73332BE-FB90-4349-AFCB-BF643B0AE804}"/>
              </a:ext>
            </a:extLst>
          </p:cNvPr>
          <p:cNvSpPr>
            <a:spLocks noGrp="1"/>
          </p:cNvSpPr>
          <p:nvPr>
            <p:ph type="sldNum" sz="quarter" idx="12"/>
          </p:nvPr>
        </p:nvSpPr>
        <p:spPr/>
        <p:txBody>
          <a:bodyPr/>
          <a:lstStyle/>
          <a:p>
            <a:fld id="{F68327C5-B821-4FE9-A59A-A60D9EB59A9A}" type="slidenum">
              <a:rPr lang="en-US" smtClean="0"/>
              <a:pPr/>
              <a:t>14</a:t>
            </a:fld>
            <a:endParaRPr lang="en-US" dirty="0"/>
          </a:p>
        </p:txBody>
      </p:sp>
      <p:grpSp>
        <p:nvGrpSpPr>
          <p:cNvPr id="23" name="Group 22">
            <a:extLst>
              <a:ext uri="{FF2B5EF4-FFF2-40B4-BE49-F238E27FC236}">
                <a16:creationId xmlns:a16="http://schemas.microsoft.com/office/drawing/2014/main" id="{FD793088-BD2C-4087-A70D-BBC2513BBAF5}"/>
              </a:ext>
            </a:extLst>
          </p:cNvPr>
          <p:cNvGrpSpPr/>
          <p:nvPr/>
        </p:nvGrpSpPr>
        <p:grpSpPr>
          <a:xfrm>
            <a:off x="331019" y="1705876"/>
            <a:ext cx="1645920" cy="1348477"/>
            <a:chOff x="1309153" y="1713176"/>
            <a:chExt cx="2194560" cy="1797969"/>
          </a:xfrm>
        </p:grpSpPr>
        <p:sp>
          <p:nvSpPr>
            <p:cNvPr id="24" name="Rectangle 23">
              <a:extLst>
                <a:ext uri="{FF2B5EF4-FFF2-40B4-BE49-F238E27FC236}">
                  <a16:creationId xmlns:a16="http://schemas.microsoft.com/office/drawing/2014/main" id="{B29D5013-FF43-45E8-BF27-047CAF5F8E84}"/>
                </a:ext>
              </a:extLst>
            </p:cNvPr>
            <p:cNvSpPr/>
            <p:nvPr/>
          </p:nvSpPr>
          <p:spPr>
            <a:xfrm>
              <a:off x="1309153" y="2156928"/>
              <a:ext cx="2194560" cy="1354217"/>
            </a:xfrm>
            <a:prstGeom prst="rect">
              <a:avLst/>
            </a:prstGeom>
          </p:spPr>
          <p:txBody>
            <a:bodyPr wrap="square" lIns="0" rIns="0">
              <a:spAutoFit/>
            </a:bodyPr>
            <a:lstStyle/>
            <a:p>
              <a:pPr algn="just">
                <a:spcBef>
                  <a:spcPts val="900"/>
                </a:spcBef>
              </a:pPr>
              <a:r>
                <a:rPr lang="en-US" sz="1000" noProof="1"/>
                <a:t>Lorem ipsum dolor sit amet, consectetur adipiscing elit. Integer nec odio. Praesent libero. Sed cursus ante dapibus diam. Sed nisi. Nulla quis sem at nibh elementum.</a:t>
              </a:r>
            </a:p>
          </p:txBody>
        </p:sp>
        <p:sp>
          <p:nvSpPr>
            <p:cNvPr id="25" name="Rectangle 24">
              <a:extLst>
                <a:ext uri="{FF2B5EF4-FFF2-40B4-BE49-F238E27FC236}">
                  <a16:creationId xmlns:a16="http://schemas.microsoft.com/office/drawing/2014/main" id="{40A4BEDE-0C6F-4B17-B2C4-507916565D57}"/>
                </a:ext>
              </a:extLst>
            </p:cNvPr>
            <p:cNvSpPr/>
            <p:nvPr/>
          </p:nvSpPr>
          <p:spPr>
            <a:xfrm>
              <a:off x="1647477" y="1713176"/>
              <a:ext cx="1856236" cy="492443"/>
            </a:xfrm>
            <a:prstGeom prst="rect">
              <a:avLst/>
            </a:prstGeom>
          </p:spPr>
          <p:txBody>
            <a:bodyPr wrap="none" lIns="0" rIns="0" anchor="b">
              <a:spAutoFit/>
            </a:bodyPr>
            <a:lstStyle/>
            <a:p>
              <a:pPr algn="r"/>
              <a:r>
                <a:rPr lang="en-US" b="1" cap="all" noProof="1">
                  <a:solidFill>
                    <a:schemeClr val="tx2"/>
                  </a:solidFill>
                </a:rPr>
                <a:t>Lorem ipsum</a:t>
              </a:r>
              <a:endParaRPr lang="en-US" b="1" cap="all" dirty="0">
                <a:solidFill>
                  <a:schemeClr val="tx2"/>
                </a:solidFill>
              </a:endParaRPr>
            </a:p>
          </p:txBody>
        </p:sp>
      </p:grpSp>
      <p:grpSp>
        <p:nvGrpSpPr>
          <p:cNvPr id="26" name="Group 25">
            <a:extLst>
              <a:ext uri="{FF2B5EF4-FFF2-40B4-BE49-F238E27FC236}">
                <a16:creationId xmlns:a16="http://schemas.microsoft.com/office/drawing/2014/main" id="{96578476-6260-4C7E-9D35-237BE1A7C47C}"/>
              </a:ext>
            </a:extLst>
          </p:cNvPr>
          <p:cNvGrpSpPr/>
          <p:nvPr/>
        </p:nvGrpSpPr>
        <p:grpSpPr>
          <a:xfrm>
            <a:off x="7167060" y="1705876"/>
            <a:ext cx="1645921" cy="1348477"/>
            <a:chOff x="8688287" y="1713176"/>
            <a:chExt cx="2194561" cy="1797969"/>
          </a:xfrm>
        </p:grpSpPr>
        <p:sp>
          <p:nvSpPr>
            <p:cNvPr id="27" name="Rectangle 26">
              <a:extLst>
                <a:ext uri="{FF2B5EF4-FFF2-40B4-BE49-F238E27FC236}">
                  <a16:creationId xmlns:a16="http://schemas.microsoft.com/office/drawing/2014/main" id="{02557E8D-A5A3-4B26-86DE-2EC747ABB358}"/>
                </a:ext>
              </a:extLst>
            </p:cNvPr>
            <p:cNvSpPr/>
            <p:nvPr/>
          </p:nvSpPr>
          <p:spPr>
            <a:xfrm>
              <a:off x="8688288" y="2156928"/>
              <a:ext cx="2194560" cy="1354217"/>
            </a:xfrm>
            <a:prstGeom prst="rect">
              <a:avLst/>
            </a:prstGeom>
          </p:spPr>
          <p:txBody>
            <a:bodyPr wrap="square" lIns="0" rIns="0">
              <a:spAutoFit/>
            </a:bodyPr>
            <a:lstStyle/>
            <a:p>
              <a:pPr algn="just">
                <a:spcBef>
                  <a:spcPts val="900"/>
                </a:spcBef>
              </a:pPr>
              <a:r>
                <a:rPr lang="en-US" sz="1000" noProof="1"/>
                <a:t>Lorem ipsum dolor sit amet, consectetur adipiscing elit. Integer nec odio. Praesent libero. Sed cursus ante dapibus diam. Sed nisi. Nulla quis sem at nibh elementum.</a:t>
              </a:r>
            </a:p>
          </p:txBody>
        </p:sp>
        <p:sp>
          <p:nvSpPr>
            <p:cNvPr id="28" name="Rectangle 27">
              <a:extLst>
                <a:ext uri="{FF2B5EF4-FFF2-40B4-BE49-F238E27FC236}">
                  <a16:creationId xmlns:a16="http://schemas.microsoft.com/office/drawing/2014/main" id="{D86CB176-B4BE-4C4B-927B-39F12B89671C}"/>
                </a:ext>
              </a:extLst>
            </p:cNvPr>
            <p:cNvSpPr/>
            <p:nvPr/>
          </p:nvSpPr>
          <p:spPr>
            <a:xfrm>
              <a:off x="8688287" y="1713176"/>
              <a:ext cx="1856234" cy="492443"/>
            </a:xfrm>
            <a:prstGeom prst="rect">
              <a:avLst/>
            </a:prstGeom>
          </p:spPr>
          <p:txBody>
            <a:bodyPr wrap="none" lIns="0" rIns="0" anchor="b">
              <a:spAutoFit/>
            </a:bodyPr>
            <a:lstStyle/>
            <a:p>
              <a:r>
                <a:rPr lang="en-US" b="1" cap="all" noProof="1">
                  <a:solidFill>
                    <a:schemeClr val="tx2"/>
                  </a:solidFill>
                </a:rPr>
                <a:t>Lorem ipsum</a:t>
              </a:r>
              <a:endParaRPr lang="en-US" b="1" cap="all" dirty="0">
                <a:solidFill>
                  <a:schemeClr val="tx2"/>
                </a:solidFill>
              </a:endParaRPr>
            </a:p>
          </p:txBody>
        </p:sp>
      </p:grpSp>
      <p:grpSp>
        <p:nvGrpSpPr>
          <p:cNvPr id="29" name="Group 28">
            <a:extLst>
              <a:ext uri="{FF2B5EF4-FFF2-40B4-BE49-F238E27FC236}">
                <a16:creationId xmlns:a16="http://schemas.microsoft.com/office/drawing/2014/main" id="{4B9CD5BD-5D2E-451E-AD1E-4EA4F3DD9D26}"/>
              </a:ext>
            </a:extLst>
          </p:cNvPr>
          <p:cNvGrpSpPr/>
          <p:nvPr/>
        </p:nvGrpSpPr>
        <p:grpSpPr>
          <a:xfrm>
            <a:off x="331019" y="4380043"/>
            <a:ext cx="1645920" cy="1341288"/>
            <a:chOff x="1309153" y="4881528"/>
            <a:chExt cx="2194560" cy="1788385"/>
          </a:xfrm>
        </p:grpSpPr>
        <p:sp>
          <p:nvSpPr>
            <p:cNvPr id="44" name="Rectangle 43">
              <a:extLst>
                <a:ext uri="{FF2B5EF4-FFF2-40B4-BE49-F238E27FC236}">
                  <a16:creationId xmlns:a16="http://schemas.microsoft.com/office/drawing/2014/main" id="{6B9A3680-3AD4-4C49-8D9F-D2C0502AB19A}"/>
                </a:ext>
              </a:extLst>
            </p:cNvPr>
            <p:cNvSpPr/>
            <p:nvPr/>
          </p:nvSpPr>
          <p:spPr>
            <a:xfrm>
              <a:off x="1309153" y="5315695"/>
              <a:ext cx="2194560" cy="1354218"/>
            </a:xfrm>
            <a:prstGeom prst="rect">
              <a:avLst/>
            </a:prstGeom>
          </p:spPr>
          <p:txBody>
            <a:bodyPr wrap="square" lIns="0" rIns="0">
              <a:spAutoFit/>
            </a:bodyPr>
            <a:lstStyle/>
            <a:p>
              <a:pPr algn="just">
                <a:spcBef>
                  <a:spcPts val="900"/>
                </a:spcBef>
              </a:pPr>
              <a:r>
                <a:rPr lang="en-US" sz="1000" noProof="1"/>
                <a:t>Lorem ipsum dolor sit amet, consectetur adipiscing elit. Integer nec odio. Praesent libero. Sed cursus ante dapibus diam. Sed nisi. Nulla quis sem at nibh elementum.</a:t>
              </a:r>
            </a:p>
          </p:txBody>
        </p:sp>
        <p:sp>
          <p:nvSpPr>
            <p:cNvPr id="45" name="Rectangle 44">
              <a:extLst>
                <a:ext uri="{FF2B5EF4-FFF2-40B4-BE49-F238E27FC236}">
                  <a16:creationId xmlns:a16="http://schemas.microsoft.com/office/drawing/2014/main" id="{ECBF3E10-5BAD-4200-9B1B-BC21713C334F}"/>
                </a:ext>
              </a:extLst>
            </p:cNvPr>
            <p:cNvSpPr/>
            <p:nvPr/>
          </p:nvSpPr>
          <p:spPr>
            <a:xfrm>
              <a:off x="1647477" y="4881528"/>
              <a:ext cx="1856236" cy="492443"/>
            </a:xfrm>
            <a:prstGeom prst="rect">
              <a:avLst/>
            </a:prstGeom>
          </p:spPr>
          <p:txBody>
            <a:bodyPr wrap="none" lIns="0" rIns="0" anchor="b">
              <a:spAutoFit/>
            </a:bodyPr>
            <a:lstStyle/>
            <a:p>
              <a:pPr algn="r"/>
              <a:r>
                <a:rPr lang="en-US" b="1" cap="all" noProof="1">
                  <a:solidFill>
                    <a:schemeClr val="tx2"/>
                  </a:solidFill>
                </a:rPr>
                <a:t>Lorem ipsum</a:t>
              </a:r>
              <a:endParaRPr lang="en-US" b="1" cap="all" dirty="0">
                <a:solidFill>
                  <a:schemeClr val="tx2"/>
                </a:solidFill>
              </a:endParaRPr>
            </a:p>
          </p:txBody>
        </p:sp>
      </p:grpSp>
      <p:grpSp>
        <p:nvGrpSpPr>
          <p:cNvPr id="46" name="Group 45">
            <a:extLst>
              <a:ext uri="{FF2B5EF4-FFF2-40B4-BE49-F238E27FC236}">
                <a16:creationId xmlns:a16="http://schemas.microsoft.com/office/drawing/2014/main" id="{2B230EC5-6D61-42EE-A6E6-7578F28B2F4B}"/>
              </a:ext>
            </a:extLst>
          </p:cNvPr>
          <p:cNvGrpSpPr/>
          <p:nvPr/>
        </p:nvGrpSpPr>
        <p:grpSpPr>
          <a:xfrm>
            <a:off x="7167060" y="4380043"/>
            <a:ext cx="1645921" cy="1341288"/>
            <a:chOff x="8688287" y="4881528"/>
            <a:chExt cx="2194561" cy="1788386"/>
          </a:xfrm>
        </p:grpSpPr>
        <p:sp>
          <p:nvSpPr>
            <p:cNvPr id="53" name="Rectangle 52">
              <a:extLst>
                <a:ext uri="{FF2B5EF4-FFF2-40B4-BE49-F238E27FC236}">
                  <a16:creationId xmlns:a16="http://schemas.microsoft.com/office/drawing/2014/main" id="{31BB82D8-C066-45B5-8B35-4547BD373F70}"/>
                </a:ext>
              </a:extLst>
            </p:cNvPr>
            <p:cNvSpPr/>
            <p:nvPr/>
          </p:nvSpPr>
          <p:spPr>
            <a:xfrm>
              <a:off x="8688288" y="5315695"/>
              <a:ext cx="2194560" cy="1354219"/>
            </a:xfrm>
            <a:prstGeom prst="rect">
              <a:avLst/>
            </a:prstGeom>
          </p:spPr>
          <p:txBody>
            <a:bodyPr wrap="square" lIns="0" rIns="0">
              <a:spAutoFit/>
            </a:bodyPr>
            <a:lstStyle/>
            <a:p>
              <a:pPr algn="just">
                <a:spcBef>
                  <a:spcPts val="900"/>
                </a:spcBef>
              </a:pPr>
              <a:r>
                <a:rPr lang="en-US" sz="1000" noProof="1"/>
                <a:t>Lorem ipsum dolor sit amet, consectetur adipiscing elit. Integer nec odio. Praesent libero. Sed cursus ante dapibus diam. Sed nisi. Nulla quis sem at nibh elementum.</a:t>
              </a:r>
            </a:p>
          </p:txBody>
        </p:sp>
        <p:sp>
          <p:nvSpPr>
            <p:cNvPr id="54" name="Rectangle 53">
              <a:extLst>
                <a:ext uri="{FF2B5EF4-FFF2-40B4-BE49-F238E27FC236}">
                  <a16:creationId xmlns:a16="http://schemas.microsoft.com/office/drawing/2014/main" id="{3D2BF7C9-81E2-4405-B820-813BA352A5E6}"/>
                </a:ext>
              </a:extLst>
            </p:cNvPr>
            <p:cNvSpPr/>
            <p:nvPr/>
          </p:nvSpPr>
          <p:spPr>
            <a:xfrm>
              <a:off x="8688287" y="4881528"/>
              <a:ext cx="1856234" cy="492443"/>
            </a:xfrm>
            <a:prstGeom prst="rect">
              <a:avLst/>
            </a:prstGeom>
          </p:spPr>
          <p:txBody>
            <a:bodyPr wrap="none" lIns="0" rIns="0" anchor="b">
              <a:spAutoFit/>
            </a:bodyPr>
            <a:lstStyle/>
            <a:p>
              <a:r>
                <a:rPr lang="en-US" b="1" cap="all" noProof="1">
                  <a:solidFill>
                    <a:schemeClr val="tx2"/>
                  </a:solidFill>
                </a:rPr>
                <a:t>Lorem ipsum</a:t>
              </a:r>
              <a:endParaRPr lang="en-US" b="1" cap="all" dirty="0">
                <a:solidFill>
                  <a:schemeClr val="tx2"/>
                </a:solidFill>
              </a:endParaRPr>
            </a:p>
          </p:txBody>
        </p:sp>
      </p:grpSp>
    </p:spTree>
    <p:extLst>
      <p:ext uri="{BB962C8B-B14F-4D97-AF65-F5344CB8AC3E}">
        <p14:creationId xmlns:p14="http://schemas.microsoft.com/office/powerpoint/2010/main" val="25525639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E75B7DEE-7CDA-467F-9339-D4CDF706B93E}"/>
              </a:ext>
            </a:extLst>
          </p:cNvPr>
          <p:cNvGrpSpPr/>
          <p:nvPr/>
        </p:nvGrpSpPr>
        <p:grpSpPr>
          <a:xfrm>
            <a:off x="2514600" y="1979254"/>
            <a:ext cx="4114800" cy="4114800"/>
            <a:chOff x="2514600" y="1979254"/>
            <a:chExt cx="4114800" cy="4114800"/>
          </a:xfrm>
        </p:grpSpPr>
        <p:sp>
          <p:nvSpPr>
            <p:cNvPr id="24" name="Shape">
              <a:extLst>
                <a:ext uri="{FF2B5EF4-FFF2-40B4-BE49-F238E27FC236}">
                  <a16:creationId xmlns:a16="http://schemas.microsoft.com/office/drawing/2014/main" id="{A9FC9443-F63F-0F40-9432-91F50C5BA167}"/>
                </a:ext>
              </a:extLst>
            </p:cNvPr>
            <p:cNvSpPr/>
            <p:nvPr/>
          </p:nvSpPr>
          <p:spPr>
            <a:xfrm>
              <a:off x="2514601" y="1979254"/>
              <a:ext cx="2480877" cy="1575831"/>
            </a:xfrm>
            <a:custGeom>
              <a:avLst/>
              <a:gdLst/>
              <a:ahLst/>
              <a:cxnLst>
                <a:cxn ang="0">
                  <a:pos x="wd2" y="hd2"/>
                </a:cxn>
                <a:cxn ang="5400000">
                  <a:pos x="wd2" y="hd2"/>
                </a:cxn>
                <a:cxn ang="10800000">
                  <a:pos x="wd2" y="hd2"/>
                </a:cxn>
                <a:cxn ang="16200000">
                  <a:pos x="wd2" y="hd2"/>
                </a:cxn>
              </a:cxnLst>
              <a:rect l="0" t="0" r="r" b="b"/>
              <a:pathLst>
                <a:path w="21399" h="21508" extrusionOk="0">
                  <a:moveTo>
                    <a:pt x="21374" y="7446"/>
                  </a:moveTo>
                  <a:cubicBezTo>
                    <a:pt x="21507" y="6792"/>
                    <a:pt x="21071" y="6221"/>
                    <a:pt x="20696" y="6560"/>
                  </a:cubicBezTo>
                  <a:cubicBezTo>
                    <a:pt x="19701" y="7464"/>
                    <a:pt x="18547" y="7982"/>
                    <a:pt x="17319" y="7982"/>
                  </a:cubicBezTo>
                  <a:cubicBezTo>
                    <a:pt x="15551" y="7982"/>
                    <a:pt x="13943" y="6914"/>
                    <a:pt x="12735" y="5163"/>
                  </a:cubicBezTo>
                  <a:cubicBezTo>
                    <a:pt x="12523" y="4856"/>
                    <a:pt x="12333" y="4510"/>
                    <a:pt x="12157" y="4145"/>
                  </a:cubicBezTo>
                  <a:cubicBezTo>
                    <a:pt x="12126" y="4077"/>
                    <a:pt x="12092" y="4013"/>
                    <a:pt x="12058" y="3949"/>
                  </a:cubicBezTo>
                  <a:cubicBezTo>
                    <a:pt x="11965" y="3770"/>
                    <a:pt x="11868" y="3599"/>
                    <a:pt x="11769" y="3427"/>
                  </a:cubicBezTo>
                  <a:cubicBezTo>
                    <a:pt x="10487" y="1248"/>
                    <a:pt x="8638" y="-92"/>
                    <a:pt x="6594" y="4"/>
                  </a:cubicBezTo>
                  <a:cubicBezTo>
                    <a:pt x="3004" y="169"/>
                    <a:pt x="87" y="4806"/>
                    <a:pt x="2" y="10486"/>
                  </a:cubicBezTo>
                  <a:cubicBezTo>
                    <a:pt x="-91" y="16549"/>
                    <a:pt x="2986" y="21508"/>
                    <a:pt x="6795" y="21508"/>
                  </a:cubicBezTo>
                  <a:cubicBezTo>
                    <a:pt x="8759" y="21508"/>
                    <a:pt x="10527" y="20190"/>
                    <a:pt x="11769" y="18078"/>
                  </a:cubicBezTo>
                  <a:cubicBezTo>
                    <a:pt x="11868" y="17910"/>
                    <a:pt x="11965" y="17735"/>
                    <a:pt x="12058" y="17557"/>
                  </a:cubicBezTo>
                  <a:cubicBezTo>
                    <a:pt x="12092" y="17492"/>
                    <a:pt x="12123" y="17425"/>
                    <a:pt x="12157" y="17360"/>
                  </a:cubicBezTo>
                  <a:cubicBezTo>
                    <a:pt x="12333" y="16999"/>
                    <a:pt x="12523" y="16653"/>
                    <a:pt x="12735" y="16342"/>
                  </a:cubicBezTo>
                  <a:cubicBezTo>
                    <a:pt x="13943" y="14591"/>
                    <a:pt x="15553" y="13523"/>
                    <a:pt x="17319" y="13523"/>
                  </a:cubicBezTo>
                  <a:cubicBezTo>
                    <a:pt x="18549" y="13523"/>
                    <a:pt x="19703" y="14041"/>
                    <a:pt x="20696" y="14945"/>
                  </a:cubicBezTo>
                  <a:cubicBezTo>
                    <a:pt x="21071" y="15288"/>
                    <a:pt x="21509" y="14713"/>
                    <a:pt x="21374" y="14059"/>
                  </a:cubicBezTo>
                  <a:cubicBezTo>
                    <a:pt x="21159" y="13016"/>
                    <a:pt x="21044" y="11901"/>
                    <a:pt x="21044" y="10744"/>
                  </a:cubicBezTo>
                  <a:cubicBezTo>
                    <a:pt x="21044" y="9604"/>
                    <a:pt x="21161" y="8489"/>
                    <a:pt x="21374" y="7446"/>
                  </a:cubicBezTo>
                  <a:close/>
                </a:path>
              </a:pathLst>
            </a:custGeom>
            <a:solidFill>
              <a:schemeClr val="bg1">
                <a:lumMod val="85000"/>
              </a:schemeClr>
            </a:solidFill>
            <a:ln w="12700">
              <a:miter lim="400000"/>
            </a:ln>
            <a:effectLst>
              <a:innerShdw blurRad="63500" dist="50800" dir="2700000">
                <a:prstClr val="black">
                  <a:alpha val="15000"/>
                </a:prstClr>
              </a:innerShdw>
            </a:effectLst>
          </p:spPr>
          <p:txBody>
            <a:bodyPr lIns="28575" tIns="28575" rIns="28575" bIns="28575" anchor="ctr"/>
            <a:lstStyle/>
            <a:p>
              <a:endParaRPr sz="2250">
                <a:solidFill>
                  <a:srgbClr val="FFFFFF"/>
                </a:solidFill>
              </a:endParaRPr>
            </a:p>
          </p:txBody>
        </p:sp>
        <p:sp>
          <p:nvSpPr>
            <p:cNvPr id="25" name="Shape">
              <a:extLst>
                <a:ext uri="{FF2B5EF4-FFF2-40B4-BE49-F238E27FC236}">
                  <a16:creationId xmlns:a16="http://schemas.microsoft.com/office/drawing/2014/main" id="{698ADEA8-4AFE-F541-AACE-4D70C39E9270}"/>
                </a:ext>
              </a:extLst>
            </p:cNvPr>
            <p:cNvSpPr/>
            <p:nvPr/>
          </p:nvSpPr>
          <p:spPr>
            <a:xfrm>
              <a:off x="5053569" y="1979257"/>
              <a:ext cx="1575831" cy="2480876"/>
            </a:xfrm>
            <a:custGeom>
              <a:avLst/>
              <a:gdLst/>
              <a:ahLst/>
              <a:cxnLst>
                <a:cxn ang="0">
                  <a:pos x="wd2" y="hd2"/>
                </a:cxn>
                <a:cxn ang="5400000">
                  <a:pos x="wd2" y="hd2"/>
                </a:cxn>
                <a:cxn ang="10800000">
                  <a:pos x="wd2" y="hd2"/>
                </a:cxn>
                <a:cxn ang="16200000">
                  <a:pos x="wd2" y="hd2"/>
                </a:cxn>
              </a:cxnLst>
              <a:rect l="0" t="0" r="r" b="b"/>
              <a:pathLst>
                <a:path w="21508" h="21399" extrusionOk="0">
                  <a:moveTo>
                    <a:pt x="14062" y="21374"/>
                  </a:moveTo>
                  <a:cubicBezTo>
                    <a:pt x="14716" y="21507"/>
                    <a:pt x="15287" y="21071"/>
                    <a:pt x="14948" y="20696"/>
                  </a:cubicBezTo>
                  <a:cubicBezTo>
                    <a:pt x="14044" y="19701"/>
                    <a:pt x="13526" y="18547"/>
                    <a:pt x="13526" y="17319"/>
                  </a:cubicBezTo>
                  <a:cubicBezTo>
                    <a:pt x="13526" y="15551"/>
                    <a:pt x="14594" y="13943"/>
                    <a:pt x="16345" y="12735"/>
                  </a:cubicBezTo>
                  <a:cubicBezTo>
                    <a:pt x="16652" y="12523"/>
                    <a:pt x="16998" y="12333"/>
                    <a:pt x="17363" y="12157"/>
                  </a:cubicBezTo>
                  <a:cubicBezTo>
                    <a:pt x="17431" y="12126"/>
                    <a:pt x="17495" y="12092"/>
                    <a:pt x="17559" y="12058"/>
                  </a:cubicBezTo>
                  <a:cubicBezTo>
                    <a:pt x="17738" y="11965"/>
                    <a:pt x="17909" y="11868"/>
                    <a:pt x="18081" y="11769"/>
                  </a:cubicBezTo>
                  <a:cubicBezTo>
                    <a:pt x="20260" y="10487"/>
                    <a:pt x="21600" y="8638"/>
                    <a:pt x="21504" y="6594"/>
                  </a:cubicBezTo>
                  <a:cubicBezTo>
                    <a:pt x="21339" y="3004"/>
                    <a:pt x="16702" y="87"/>
                    <a:pt x="11022" y="2"/>
                  </a:cubicBezTo>
                  <a:cubicBezTo>
                    <a:pt x="4959" y="-91"/>
                    <a:pt x="0" y="2986"/>
                    <a:pt x="0" y="6795"/>
                  </a:cubicBezTo>
                  <a:cubicBezTo>
                    <a:pt x="0" y="8759"/>
                    <a:pt x="1318" y="10527"/>
                    <a:pt x="3430" y="11769"/>
                  </a:cubicBezTo>
                  <a:cubicBezTo>
                    <a:pt x="3598" y="11868"/>
                    <a:pt x="3773" y="11965"/>
                    <a:pt x="3951" y="12058"/>
                  </a:cubicBezTo>
                  <a:cubicBezTo>
                    <a:pt x="4016" y="12092"/>
                    <a:pt x="4083" y="12123"/>
                    <a:pt x="4148" y="12157"/>
                  </a:cubicBezTo>
                  <a:cubicBezTo>
                    <a:pt x="4509" y="12333"/>
                    <a:pt x="4855" y="12523"/>
                    <a:pt x="5166" y="12735"/>
                  </a:cubicBezTo>
                  <a:cubicBezTo>
                    <a:pt x="6917" y="13943"/>
                    <a:pt x="7985" y="15553"/>
                    <a:pt x="7985" y="17319"/>
                  </a:cubicBezTo>
                  <a:cubicBezTo>
                    <a:pt x="7985" y="18549"/>
                    <a:pt x="7467" y="19703"/>
                    <a:pt x="6563" y="20696"/>
                  </a:cubicBezTo>
                  <a:cubicBezTo>
                    <a:pt x="6220" y="21071"/>
                    <a:pt x="6795" y="21509"/>
                    <a:pt x="7449" y="21374"/>
                  </a:cubicBezTo>
                  <a:cubicBezTo>
                    <a:pt x="8492" y="21159"/>
                    <a:pt x="9607" y="21044"/>
                    <a:pt x="10764" y="21044"/>
                  </a:cubicBezTo>
                  <a:cubicBezTo>
                    <a:pt x="11922" y="21044"/>
                    <a:pt x="13019" y="21159"/>
                    <a:pt x="14062" y="21374"/>
                  </a:cubicBezTo>
                  <a:close/>
                </a:path>
              </a:pathLst>
            </a:custGeom>
            <a:solidFill>
              <a:schemeClr val="bg1">
                <a:lumMod val="85000"/>
              </a:schemeClr>
            </a:solidFill>
            <a:ln w="12700">
              <a:miter lim="400000"/>
            </a:ln>
            <a:effectLst>
              <a:innerShdw blurRad="63500" dist="50800" dir="2700000">
                <a:prstClr val="black">
                  <a:alpha val="15000"/>
                </a:prstClr>
              </a:innerShdw>
            </a:effectLst>
          </p:spPr>
          <p:txBody>
            <a:bodyPr lIns="28575" tIns="28575" rIns="28575" bIns="28575" anchor="ctr"/>
            <a:lstStyle/>
            <a:p>
              <a:endParaRPr sz="2250">
                <a:solidFill>
                  <a:srgbClr val="FFFFFF"/>
                </a:solidFill>
              </a:endParaRPr>
            </a:p>
          </p:txBody>
        </p:sp>
        <p:sp>
          <p:nvSpPr>
            <p:cNvPr id="26" name="Shape">
              <a:extLst>
                <a:ext uri="{FF2B5EF4-FFF2-40B4-BE49-F238E27FC236}">
                  <a16:creationId xmlns:a16="http://schemas.microsoft.com/office/drawing/2014/main" id="{B16D0B2D-9AC6-5C4D-9D50-FEAFD0216E12}"/>
                </a:ext>
              </a:extLst>
            </p:cNvPr>
            <p:cNvSpPr/>
            <p:nvPr/>
          </p:nvSpPr>
          <p:spPr>
            <a:xfrm>
              <a:off x="4137447" y="4518223"/>
              <a:ext cx="2480877" cy="1575831"/>
            </a:xfrm>
            <a:custGeom>
              <a:avLst/>
              <a:gdLst/>
              <a:ahLst/>
              <a:cxnLst>
                <a:cxn ang="0">
                  <a:pos x="wd2" y="hd2"/>
                </a:cxn>
                <a:cxn ang="5400000">
                  <a:pos x="wd2" y="hd2"/>
                </a:cxn>
                <a:cxn ang="10800000">
                  <a:pos x="wd2" y="hd2"/>
                </a:cxn>
                <a:cxn ang="16200000">
                  <a:pos x="wd2" y="hd2"/>
                </a:cxn>
              </a:cxnLst>
              <a:rect l="0" t="0" r="r" b="b"/>
              <a:pathLst>
                <a:path w="21399" h="21508" extrusionOk="0">
                  <a:moveTo>
                    <a:pt x="25" y="14062"/>
                  </a:moveTo>
                  <a:cubicBezTo>
                    <a:pt x="-108" y="14716"/>
                    <a:pt x="328" y="15287"/>
                    <a:pt x="703" y="14948"/>
                  </a:cubicBezTo>
                  <a:cubicBezTo>
                    <a:pt x="1698" y="14044"/>
                    <a:pt x="2852" y="13526"/>
                    <a:pt x="4080" y="13526"/>
                  </a:cubicBezTo>
                  <a:cubicBezTo>
                    <a:pt x="5848" y="13526"/>
                    <a:pt x="7456" y="14594"/>
                    <a:pt x="8664" y="16345"/>
                  </a:cubicBezTo>
                  <a:cubicBezTo>
                    <a:pt x="8876" y="16652"/>
                    <a:pt x="9066" y="16998"/>
                    <a:pt x="9242" y="17363"/>
                  </a:cubicBezTo>
                  <a:cubicBezTo>
                    <a:pt x="9273" y="17431"/>
                    <a:pt x="9307" y="17495"/>
                    <a:pt x="9341" y="17559"/>
                  </a:cubicBezTo>
                  <a:cubicBezTo>
                    <a:pt x="9434" y="17738"/>
                    <a:pt x="9531" y="17909"/>
                    <a:pt x="9630" y="18081"/>
                  </a:cubicBezTo>
                  <a:cubicBezTo>
                    <a:pt x="10912" y="20260"/>
                    <a:pt x="12761" y="21600"/>
                    <a:pt x="14805" y="21504"/>
                  </a:cubicBezTo>
                  <a:cubicBezTo>
                    <a:pt x="18395" y="21339"/>
                    <a:pt x="21312" y="16702"/>
                    <a:pt x="21397" y="11022"/>
                  </a:cubicBezTo>
                  <a:cubicBezTo>
                    <a:pt x="21490" y="4959"/>
                    <a:pt x="18413" y="0"/>
                    <a:pt x="14604" y="0"/>
                  </a:cubicBezTo>
                  <a:cubicBezTo>
                    <a:pt x="12640" y="0"/>
                    <a:pt x="10872" y="1318"/>
                    <a:pt x="9630" y="3430"/>
                  </a:cubicBezTo>
                  <a:cubicBezTo>
                    <a:pt x="9531" y="3598"/>
                    <a:pt x="9434" y="3773"/>
                    <a:pt x="9341" y="3951"/>
                  </a:cubicBezTo>
                  <a:cubicBezTo>
                    <a:pt x="9307" y="4016"/>
                    <a:pt x="9276" y="4083"/>
                    <a:pt x="9242" y="4148"/>
                  </a:cubicBezTo>
                  <a:cubicBezTo>
                    <a:pt x="9066" y="4509"/>
                    <a:pt x="8876" y="4855"/>
                    <a:pt x="8664" y="5166"/>
                  </a:cubicBezTo>
                  <a:cubicBezTo>
                    <a:pt x="7456" y="6917"/>
                    <a:pt x="5846" y="7985"/>
                    <a:pt x="4080" y="7985"/>
                  </a:cubicBezTo>
                  <a:cubicBezTo>
                    <a:pt x="2850" y="7985"/>
                    <a:pt x="1696" y="7467"/>
                    <a:pt x="703" y="6563"/>
                  </a:cubicBezTo>
                  <a:cubicBezTo>
                    <a:pt x="328" y="6220"/>
                    <a:pt x="-110" y="6795"/>
                    <a:pt x="25" y="7449"/>
                  </a:cubicBezTo>
                  <a:cubicBezTo>
                    <a:pt x="240" y="8492"/>
                    <a:pt x="355" y="9607"/>
                    <a:pt x="355" y="10764"/>
                  </a:cubicBezTo>
                  <a:cubicBezTo>
                    <a:pt x="355" y="11904"/>
                    <a:pt x="238" y="13019"/>
                    <a:pt x="25" y="14062"/>
                  </a:cubicBezTo>
                  <a:close/>
                </a:path>
              </a:pathLst>
            </a:custGeom>
            <a:solidFill>
              <a:schemeClr val="bg1">
                <a:lumMod val="85000"/>
              </a:schemeClr>
            </a:solidFill>
            <a:ln w="12700">
              <a:miter lim="400000"/>
            </a:ln>
            <a:effectLst>
              <a:innerShdw blurRad="63500" dist="50800" dir="2700000">
                <a:prstClr val="black">
                  <a:alpha val="15000"/>
                </a:prstClr>
              </a:innerShdw>
            </a:effectLst>
          </p:spPr>
          <p:txBody>
            <a:bodyPr lIns="28575" tIns="28575" rIns="28575" bIns="28575" anchor="ctr"/>
            <a:lstStyle/>
            <a:p>
              <a:endParaRPr sz="2250">
                <a:solidFill>
                  <a:srgbClr val="FFFFFF"/>
                </a:solidFill>
              </a:endParaRPr>
            </a:p>
          </p:txBody>
        </p:sp>
        <p:sp>
          <p:nvSpPr>
            <p:cNvPr id="27" name="Shape">
              <a:extLst>
                <a:ext uri="{FF2B5EF4-FFF2-40B4-BE49-F238E27FC236}">
                  <a16:creationId xmlns:a16="http://schemas.microsoft.com/office/drawing/2014/main" id="{D7D1F8CE-6793-9548-B9B6-AD16F0B7765B}"/>
                </a:ext>
              </a:extLst>
            </p:cNvPr>
            <p:cNvSpPr/>
            <p:nvPr/>
          </p:nvSpPr>
          <p:spPr>
            <a:xfrm>
              <a:off x="2514600" y="3602101"/>
              <a:ext cx="1575831" cy="2480877"/>
            </a:xfrm>
            <a:custGeom>
              <a:avLst/>
              <a:gdLst/>
              <a:ahLst/>
              <a:cxnLst>
                <a:cxn ang="0">
                  <a:pos x="wd2" y="hd2"/>
                </a:cxn>
                <a:cxn ang="5400000">
                  <a:pos x="wd2" y="hd2"/>
                </a:cxn>
                <a:cxn ang="10800000">
                  <a:pos x="wd2" y="hd2"/>
                </a:cxn>
                <a:cxn ang="16200000">
                  <a:pos x="wd2" y="hd2"/>
                </a:cxn>
              </a:cxnLst>
              <a:rect l="0" t="0" r="r" b="b"/>
              <a:pathLst>
                <a:path w="21508" h="21399" extrusionOk="0">
                  <a:moveTo>
                    <a:pt x="7446" y="25"/>
                  </a:moveTo>
                  <a:cubicBezTo>
                    <a:pt x="6792" y="-108"/>
                    <a:pt x="6221" y="328"/>
                    <a:pt x="6560" y="703"/>
                  </a:cubicBezTo>
                  <a:cubicBezTo>
                    <a:pt x="7464" y="1698"/>
                    <a:pt x="7982" y="2852"/>
                    <a:pt x="7982" y="4080"/>
                  </a:cubicBezTo>
                  <a:cubicBezTo>
                    <a:pt x="7982" y="5848"/>
                    <a:pt x="6914" y="7456"/>
                    <a:pt x="5163" y="8664"/>
                  </a:cubicBezTo>
                  <a:cubicBezTo>
                    <a:pt x="4856" y="8876"/>
                    <a:pt x="4510" y="9066"/>
                    <a:pt x="4145" y="9242"/>
                  </a:cubicBezTo>
                  <a:cubicBezTo>
                    <a:pt x="4077" y="9273"/>
                    <a:pt x="4013" y="9307"/>
                    <a:pt x="3949" y="9341"/>
                  </a:cubicBezTo>
                  <a:cubicBezTo>
                    <a:pt x="3770" y="9434"/>
                    <a:pt x="3599" y="9531"/>
                    <a:pt x="3427" y="9630"/>
                  </a:cubicBezTo>
                  <a:cubicBezTo>
                    <a:pt x="1248" y="10912"/>
                    <a:pt x="-92" y="12761"/>
                    <a:pt x="4" y="14805"/>
                  </a:cubicBezTo>
                  <a:cubicBezTo>
                    <a:pt x="169" y="18395"/>
                    <a:pt x="4806" y="21312"/>
                    <a:pt x="10486" y="21397"/>
                  </a:cubicBezTo>
                  <a:cubicBezTo>
                    <a:pt x="16549" y="21490"/>
                    <a:pt x="21508" y="18413"/>
                    <a:pt x="21508" y="14604"/>
                  </a:cubicBezTo>
                  <a:cubicBezTo>
                    <a:pt x="21508" y="12640"/>
                    <a:pt x="20190" y="10872"/>
                    <a:pt x="18078" y="9630"/>
                  </a:cubicBezTo>
                  <a:cubicBezTo>
                    <a:pt x="17910" y="9531"/>
                    <a:pt x="17735" y="9434"/>
                    <a:pt x="17557" y="9341"/>
                  </a:cubicBezTo>
                  <a:cubicBezTo>
                    <a:pt x="17492" y="9307"/>
                    <a:pt x="17425" y="9276"/>
                    <a:pt x="17360" y="9242"/>
                  </a:cubicBezTo>
                  <a:cubicBezTo>
                    <a:pt x="16999" y="9066"/>
                    <a:pt x="16653" y="8876"/>
                    <a:pt x="16342" y="8664"/>
                  </a:cubicBezTo>
                  <a:cubicBezTo>
                    <a:pt x="14591" y="7456"/>
                    <a:pt x="13523" y="5846"/>
                    <a:pt x="13523" y="4080"/>
                  </a:cubicBezTo>
                  <a:cubicBezTo>
                    <a:pt x="13523" y="2850"/>
                    <a:pt x="14041" y="1696"/>
                    <a:pt x="14945" y="703"/>
                  </a:cubicBezTo>
                  <a:cubicBezTo>
                    <a:pt x="15288" y="328"/>
                    <a:pt x="14713" y="-110"/>
                    <a:pt x="14059" y="25"/>
                  </a:cubicBezTo>
                  <a:cubicBezTo>
                    <a:pt x="13016" y="240"/>
                    <a:pt x="11901" y="355"/>
                    <a:pt x="10744" y="355"/>
                  </a:cubicBezTo>
                  <a:cubicBezTo>
                    <a:pt x="9604" y="355"/>
                    <a:pt x="8489" y="240"/>
                    <a:pt x="7446" y="25"/>
                  </a:cubicBezTo>
                  <a:close/>
                </a:path>
              </a:pathLst>
            </a:custGeom>
            <a:solidFill>
              <a:schemeClr val="bg1">
                <a:lumMod val="85000"/>
              </a:schemeClr>
            </a:solidFill>
            <a:ln w="12700">
              <a:miter lim="400000"/>
            </a:ln>
            <a:effectLst>
              <a:innerShdw blurRad="63500" dist="50800" dir="2700000">
                <a:prstClr val="black">
                  <a:alpha val="15000"/>
                </a:prstClr>
              </a:innerShdw>
            </a:effectLst>
          </p:spPr>
          <p:txBody>
            <a:bodyPr lIns="28575" tIns="28575" rIns="28575" bIns="28575" anchor="ctr"/>
            <a:lstStyle/>
            <a:p>
              <a:endParaRPr sz="2250">
                <a:solidFill>
                  <a:srgbClr val="FFFFFF"/>
                </a:solidFill>
              </a:endParaRPr>
            </a:p>
          </p:txBody>
        </p:sp>
        <p:sp>
          <p:nvSpPr>
            <p:cNvPr id="28" name="Circle">
              <a:extLst>
                <a:ext uri="{FF2B5EF4-FFF2-40B4-BE49-F238E27FC236}">
                  <a16:creationId xmlns:a16="http://schemas.microsoft.com/office/drawing/2014/main" id="{CB4E55ED-71B7-E34B-91C0-71B31D1D7475}"/>
                </a:ext>
              </a:extLst>
            </p:cNvPr>
            <p:cNvSpPr/>
            <p:nvPr/>
          </p:nvSpPr>
          <p:spPr>
            <a:xfrm>
              <a:off x="3718650" y="3183304"/>
              <a:ext cx="1713937" cy="1713937"/>
            </a:xfrm>
            <a:prstGeom prst="ellipse">
              <a:avLst/>
            </a:prstGeom>
            <a:solidFill>
              <a:schemeClr val="bg1">
                <a:lumMod val="85000"/>
              </a:schemeClr>
            </a:solidFill>
            <a:ln w="12700">
              <a:miter lim="400000"/>
            </a:ln>
          </p:spPr>
          <p:txBody>
            <a:bodyPr lIns="28575" tIns="28575" rIns="28575" bIns="28575" anchor="ctr"/>
            <a:lstStyle/>
            <a:p>
              <a:pPr>
                <a:defRPr sz="3000">
                  <a:solidFill>
                    <a:srgbClr val="FFFFFF"/>
                  </a:solidFill>
                </a:defRPr>
              </a:pPr>
              <a:endParaRPr sz="2250"/>
            </a:p>
          </p:txBody>
        </p:sp>
        <p:sp>
          <p:nvSpPr>
            <p:cNvPr id="29" name="Circle">
              <a:extLst>
                <a:ext uri="{FF2B5EF4-FFF2-40B4-BE49-F238E27FC236}">
                  <a16:creationId xmlns:a16="http://schemas.microsoft.com/office/drawing/2014/main" id="{BC42A59B-2035-4848-B752-42597A313A45}"/>
                </a:ext>
              </a:extLst>
            </p:cNvPr>
            <p:cNvSpPr/>
            <p:nvPr/>
          </p:nvSpPr>
          <p:spPr>
            <a:xfrm>
              <a:off x="2645476" y="2136306"/>
              <a:ext cx="1292521" cy="1292521"/>
            </a:xfrm>
            <a:prstGeom prst="ellipse">
              <a:avLst/>
            </a:prstGeom>
            <a:solidFill>
              <a:schemeClr val="accent3"/>
            </a:solidFill>
            <a:ln w="12700">
              <a:miter lim="400000"/>
            </a:ln>
            <a:effectLst>
              <a:innerShdw dist="38100" dir="2700000">
                <a:prstClr val="black">
                  <a:alpha val="15000"/>
                </a:prstClr>
              </a:innerShdw>
            </a:effectLst>
          </p:spPr>
          <p:txBody>
            <a:bodyPr lIns="28575" tIns="28575" rIns="28575" bIns="28575" anchor="ctr"/>
            <a:lstStyle/>
            <a:p>
              <a:pPr>
                <a:defRPr sz="3000">
                  <a:solidFill>
                    <a:srgbClr val="FFFFFF"/>
                  </a:solidFill>
                </a:defRPr>
              </a:pPr>
              <a:endParaRPr sz="2250"/>
            </a:p>
          </p:txBody>
        </p:sp>
        <p:sp>
          <p:nvSpPr>
            <p:cNvPr id="44" name="Circle">
              <a:extLst>
                <a:ext uri="{FF2B5EF4-FFF2-40B4-BE49-F238E27FC236}">
                  <a16:creationId xmlns:a16="http://schemas.microsoft.com/office/drawing/2014/main" id="{BA099F63-932E-774D-88FE-CA905D27BEB0}"/>
                </a:ext>
              </a:extLst>
            </p:cNvPr>
            <p:cNvSpPr/>
            <p:nvPr/>
          </p:nvSpPr>
          <p:spPr>
            <a:xfrm>
              <a:off x="5184447" y="2136306"/>
              <a:ext cx="1292521" cy="1292521"/>
            </a:xfrm>
            <a:prstGeom prst="ellipse">
              <a:avLst/>
            </a:prstGeom>
            <a:solidFill>
              <a:schemeClr val="accent1"/>
            </a:solidFill>
            <a:ln w="12700">
              <a:miter lim="400000"/>
            </a:ln>
            <a:effectLst>
              <a:innerShdw dist="38100" dir="2700000">
                <a:prstClr val="black">
                  <a:alpha val="15000"/>
                </a:prstClr>
              </a:innerShdw>
            </a:effectLst>
          </p:spPr>
          <p:txBody>
            <a:bodyPr lIns="28575" tIns="28575" rIns="28575" bIns="28575" anchor="ctr"/>
            <a:lstStyle/>
            <a:p>
              <a:pPr>
                <a:defRPr sz="3000">
                  <a:solidFill>
                    <a:srgbClr val="FFFFFF"/>
                  </a:solidFill>
                </a:defRPr>
              </a:pPr>
              <a:endParaRPr sz="2250"/>
            </a:p>
          </p:txBody>
        </p:sp>
        <p:sp>
          <p:nvSpPr>
            <p:cNvPr id="45" name="Circle">
              <a:extLst>
                <a:ext uri="{FF2B5EF4-FFF2-40B4-BE49-F238E27FC236}">
                  <a16:creationId xmlns:a16="http://schemas.microsoft.com/office/drawing/2014/main" id="{D956C769-9242-DD41-9204-71B5C70053ED}"/>
                </a:ext>
              </a:extLst>
            </p:cNvPr>
            <p:cNvSpPr/>
            <p:nvPr/>
          </p:nvSpPr>
          <p:spPr>
            <a:xfrm>
              <a:off x="5184447" y="4649101"/>
              <a:ext cx="1292521" cy="1292521"/>
            </a:xfrm>
            <a:prstGeom prst="ellipse">
              <a:avLst/>
            </a:prstGeom>
            <a:solidFill>
              <a:schemeClr val="accent5"/>
            </a:solidFill>
            <a:ln w="12700">
              <a:miter lim="400000"/>
            </a:ln>
            <a:effectLst>
              <a:innerShdw dist="38100" dir="2700000">
                <a:prstClr val="black">
                  <a:alpha val="15000"/>
                </a:prstClr>
              </a:innerShdw>
            </a:effectLst>
          </p:spPr>
          <p:txBody>
            <a:bodyPr lIns="28575" tIns="28575" rIns="28575" bIns="28575" anchor="ctr"/>
            <a:lstStyle/>
            <a:p>
              <a:pPr>
                <a:defRPr sz="3000">
                  <a:solidFill>
                    <a:srgbClr val="FFFFFF"/>
                  </a:solidFill>
                </a:defRPr>
              </a:pPr>
              <a:endParaRPr sz="2250"/>
            </a:p>
          </p:txBody>
        </p:sp>
        <p:sp>
          <p:nvSpPr>
            <p:cNvPr id="46" name="Circle">
              <a:extLst>
                <a:ext uri="{FF2B5EF4-FFF2-40B4-BE49-F238E27FC236}">
                  <a16:creationId xmlns:a16="http://schemas.microsoft.com/office/drawing/2014/main" id="{B601502E-7719-2949-9B8E-D66E6B9B8D3E}"/>
                </a:ext>
              </a:extLst>
            </p:cNvPr>
            <p:cNvSpPr/>
            <p:nvPr/>
          </p:nvSpPr>
          <p:spPr>
            <a:xfrm>
              <a:off x="2645476" y="4649101"/>
              <a:ext cx="1292521" cy="1292521"/>
            </a:xfrm>
            <a:prstGeom prst="ellipse">
              <a:avLst/>
            </a:prstGeom>
            <a:solidFill>
              <a:schemeClr val="accent4"/>
            </a:solidFill>
            <a:ln w="12700">
              <a:miter lim="400000"/>
            </a:ln>
            <a:effectLst>
              <a:innerShdw dist="38100" dir="2700000">
                <a:prstClr val="black">
                  <a:alpha val="15000"/>
                </a:prstClr>
              </a:innerShdw>
            </a:effectLst>
          </p:spPr>
          <p:txBody>
            <a:bodyPr lIns="28575" tIns="28575" rIns="28575" bIns="28575" anchor="ctr"/>
            <a:lstStyle/>
            <a:p>
              <a:pPr>
                <a:defRPr sz="3000">
                  <a:solidFill>
                    <a:srgbClr val="FFFFFF"/>
                  </a:solidFill>
                </a:defRPr>
              </a:pPr>
              <a:endParaRPr sz="2250"/>
            </a:p>
          </p:txBody>
        </p:sp>
        <p:pic>
          <p:nvPicPr>
            <p:cNvPr id="3" name="Graphic 2" descr="Repeat">
              <a:extLst>
                <a:ext uri="{FF2B5EF4-FFF2-40B4-BE49-F238E27FC236}">
                  <a16:creationId xmlns:a16="http://schemas.microsoft.com/office/drawing/2014/main" id="{2BDDB764-FC8E-4D3E-AA40-4A755C86F9AF}"/>
                </a:ext>
              </a:extLst>
            </p:cNvPr>
            <p:cNvPicPr preferRelativeResize="0">
              <a:picLocks/>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3926400" y="3391054"/>
              <a:ext cx="1298437" cy="1298437"/>
            </a:xfrm>
            <a:prstGeom prst="rect">
              <a:avLst/>
            </a:prstGeom>
          </p:spPr>
        </p:pic>
      </p:grpSp>
      <p:sp>
        <p:nvSpPr>
          <p:cNvPr id="34" name="Subtitle 33">
            <a:extLst>
              <a:ext uri="{FF2B5EF4-FFF2-40B4-BE49-F238E27FC236}">
                <a16:creationId xmlns:a16="http://schemas.microsoft.com/office/drawing/2014/main" id="{C5CB3B9A-79FB-8542-BB3D-C5B3E1FAC88E}"/>
              </a:ext>
            </a:extLst>
          </p:cNvPr>
          <p:cNvSpPr>
            <a:spLocks noGrp="1"/>
          </p:cNvSpPr>
          <p:nvPr>
            <p:ph type="subTitle" idx="1"/>
          </p:nvPr>
        </p:nvSpPr>
        <p:spPr/>
        <p:txBody>
          <a:bodyPr/>
          <a:lstStyle/>
          <a:p>
            <a:r>
              <a:rPr lang="en-US" dirty="0"/>
              <a:t>Cycle Matrix</a:t>
            </a:r>
          </a:p>
        </p:txBody>
      </p:sp>
      <p:sp>
        <p:nvSpPr>
          <p:cNvPr id="33" name="Title 32">
            <a:extLst>
              <a:ext uri="{FF2B5EF4-FFF2-40B4-BE49-F238E27FC236}">
                <a16:creationId xmlns:a16="http://schemas.microsoft.com/office/drawing/2014/main" id="{E9BD0782-3A6E-104D-8A61-20B0D9B365C9}"/>
              </a:ext>
            </a:extLst>
          </p:cNvPr>
          <p:cNvSpPr>
            <a:spLocks noGrp="1"/>
          </p:cNvSpPr>
          <p:nvPr>
            <p:ph type="title"/>
          </p:nvPr>
        </p:nvSpPr>
        <p:spPr/>
        <p:txBody>
          <a:bodyPr/>
          <a:lstStyle/>
          <a:p>
            <a:r>
              <a:rPr lang="en-US" dirty="0"/>
              <a:t>Dumbbell Diagram</a:t>
            </a:r>
          </a:p>
        </p:txBody>
      </p:sp>
      <p:sp>
        <p:nvSpPr>
          <p:cNvPr id="8" name="Slide Number Placeholder 7">
            <a:extLst>
              <a:ext uri="{FF2B5EF4-FFF2-40B4-BE49-F238E27FC236}">
                <a16:creationId xmlns:a16="http://schemas.microsoft.com/office/drawing/2014/main" id="{C73332BE-FB90-4349-AFCB-BF643B0AE804}"/>
              </a:ext>
            </a:extLst>
          </p:cNvPr>
          <p:cNvSpPr>
            <a:spLocks noGrp="1"/>
          </p:cNvSpPr>
          <p:nvPr>
            <p:ph type="sldNum" sz="quarter" idx="12"/>
          </p:nvPr>
        </p:nvSpPr>
        <p:spPr/>
        <p:txBody>
          <a:bodyPr/>
          <a:lstStyle/>
          <a:p>
            <a:fld id="{F68327C5-B821-4FE9-A59A-A60D9EB59A9A}" type="slidenum">
              <a:rPr lang="en-US" smtClean="0"/>
              <a:pPr/>
              <a:t>15</a:t>
            </a:fld>
            <a:endParaRPr lang="en-US" dirty="0"/>
          </a:p>
        </p:txBody>
      </p:sp>
      <p:pic>
        <p:nvPicPr>
          <p:cNvPr id="32" name="Graphic 31" descr="Fire">
            <a:extLst>
              <a:ext uri="{FF2B5EF4-FFF2-40B4-BE49-F238E27FC236}">
                <a16:creationId xmlns:a16="http://schemas.microsoft.com/office/drawing/2014/main" id="{1F7BC5F4-3D9F-42BF-AD87-5D34F945B56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858925" y="4862548"/>
            <a:ext cx="865625" cy="865625"/>
          </a:xfrm>
          <a:prstGeom prst="rect">
            <a:avLst/>
          </a:prstGeom>
        </p:spPr>
      </p:pic>
      <p:pic>
        <p:nvPicPr>
          <p:cNvPr id="35" name="Graphic 34" descr="Raised hand">
            <a:extLst>
              <a:ext uri="{FF2B5EF4-FFF2-40B4-BE49-F238E27FC236}">
                <a16:creationId xmlns:a16="http://schemas.microsoft.com/office/drawing/2014/main" id="{0DAE7F4A-1523-431C-9721-A9DCB15F835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397894" y="4862548"/>
            <a:ext cx="865625" cy="865625"/>
          </a:xfrm>
          <a:prstGeom prst="rect">
            <a:avLst/>
          </a:prstGeom>
        </p:spPr>
      </p:pic>
      <p:pic>
        <p:nvPicPr>
          <p:cNvPr id="36" name="Graphic 35" descr="Upward trend">
            <a:extLst>
              <a:ext uri="{FF2B5EF4-FFF2-40B4-BE49-F238E27FC236}">
                <a16:creationId xmlns:a16="http://schemas.microsoft.com/office/drawing/2014/main" id="{3EA64138-8546-47EC-96F8-8402714DB28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858925" y="2349754"/>
            <a:ext cx="865625" cy="865625"/>
          </a:xfrm>
          <a:prstGeom prst="rect">
            <a:avLst/>
          </a:prstGeom>
        </p:spPr>
      </p:pic>
      <p:pic>
        <p:nvPicPr>
          <p:cNvPr id="37" name="Graphic 36" descr="Magnifying glass">
            <a:extLst>
              <a:ext uri="{FF2B5EF4-FFF2-40B4-BE49-F238E27FC236}">
                <a16:creationId xmlns:a16="http://schemas.microsoft.com/office/drawing/2014/main" id="{BFA51814-D995-4AE8-A081-671B101677E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397894" y="2349754"/>
            <a:ext cx="865625" cy="865625"/>
          </a:xfrm>
          <a:prstGeom prst="rect">
            <a:avLst/>
          </a:prstGeom>
        </p:spPr>
      </p:pic>
      <p:grpSp>
        <p:nvGrpSpPr>
          <p:cNvPr id="40" name="Group 39">
            <a:extLst>
              <a:ext uri="{FF2B5EF4-FFF2-40B4-BE49-F238E27FC236}">
                <a16:creationId xmlns:a16="http://schemas.microsoft.com/office/drawing/2014/main" id="{EFD8B7F0-E91C-4A84-9BCD-5BD1E2E39169}"/>
              </a:ext>
            </a:extLst>
          </p:cNvPr>
          <p:cNvGrpSpPr/>
          <p:nvPr/>
        </p:nvGrpSpPr>
        <p:grpSpPr>
          <a:xfrm>
            <a:off x="7259915" y="2141740"/>
            <a:ext cx="1645921" cy="1348477"/>
            <a:chOff x="8688287" y="1713176"/>
            <a:chExt cx="2194561" cy="1797969"/>
          </a:xfrm>
        </p:grpSpPr>
        <p:sp>
          <p:nvSpPr>
            <p:cNvPr id="41" name="Rectangle 40">
              <a:extLst>
                <a:ext uri="{FF2B5EF4-FFF2-40B4-BE49-F238E27FC236}">
                  <a16:creationId xmlns:a16="http://schemas.microsoft.com/office/drawing/2014/main" id="{90B4CB49-EE25-46F9-B875-BA6023BFF09C}"/>
                </a:ext>
              </a:extLst>
            </p:cNvPr>
            <p:cNvSpPr/>
            <p:nvPr/>
          </p:nvSpPr>
          <p:spPr>
            <a:xfrm>
              <a:off x="8688288" y="2156928"/>
              <a:ext cx="2194560" cy="1354217"/>
            </a:xfrm>
            <a:prstGeom prst="rect">
              <a:avLst/>
            </a:prstGeom>
          </p:spPr>
          <p:txBody>
            <a:bodyPr wrap="square" lIns="0" rIns="0">
              <a:spAutoFit/>
            </a:bodyPr>
            <a:lstStyle/>
            <a:p>
              <a:pPr algn="just">
                <a:spcBef>
                  <a:spcPts val="900"/>
                </a:spcBef>
              </a:pPr>
              <a:r>
                <a:rPr lang="en-US" sz="1000" noProof="1"/>
                <a:t>Lorem ipsum dolor sit amet, consectetur adipiscing elit. Integer nec odio. Praesent libero. Sed cursus ante dapibus diam. Sed nisi. Nulla quis sem at nibh elementum.</a:t>
              </a:r>
            </a:p>
          </p:txBody>
        </p:sp>
        <p:sp>
          <p:nvSpPr>
            <p:cNvPr id="42" name="Rectangle 41">
              <a:extLst>
                <a:ext uri="{FF2B5EF4-FFF2-40B4-BE49-F238E27FC236}">
                  <a16:creationId xmlns:a16="http://schemas.microsoft.com/office/drawing/2014/main" id="{79CFA82F-5053-400E-8AF5-5E0B597E65B0}"/>
                </a:ext>
              </a:extLst>
            </p:cNvPr>
            <p:cNvSpPr/>
            <p:nvPr/>
          </p:nvSpPr>
          <p:spPr>
            <a:xfrm>
              <a:off x="8688287" y="1713176"/>
              <a:ext cx="1856234" cy="492443"/>
            </a:xfrm>
            <a:prstGeom prst="rect">
              <a:avLst/>
            </a:prstGeom>
          </p:spPr>
          <p:txBody>
            <a:bodyPr wrap="none" lIns="0" rIns="0" anchor="b">
              <a:spAutoFit/>
            </a:bodyPr>
            <a:lstStyle/>
            <a:p>
              <a:r>
                <a:rPr lang="en-US" b="1" cap="all" noProof="1">
                  <a:solidFill>
                    <a:schemeClr val="accent4"/>
                  </a:solidFill>
                </a:rPr>
                <a:t>Lorem ipsum</a:t>
              </a:r>
              <a:endParaRPr lang="en-US" b="1" cap="all" dirty="0">
                <a:solidFill>
                  <a:schemeClr val="accent4"/>
                </a:solidFill>
              </a:endParaRPr>
            </a:p>
          </p:txBody>
        </p:sp>
      </p:grpSp>
      <p:grpSp>
        <p:nvGrpSpPr>
          <p:cNvPr id="43" name="Group 42">
            <a:extLst>
              <a:ext uri="{FF2B5EF4-FFF2-40B4-BE49-F238E27FC236}">
                <a16:creationId xmlns:a16="http://schemas.microsoft.com/office/drawing/2014/main" id="{AB8A29E4-905E-4A56-AEE3-34D410CFEE63}"/>
              </a:ext>
            </a:extLst>
          </p:cNvPr>
          <p:cNvGrpSpPr/>
          <p:nvPr/>
        </p:nvGrpSpPr>
        <p:grpSpPr>
          <a:xfrm>
            <a:off x="238165" y="2141741"/>
            <a:ext cx="1645920" cy="1345297"/>
            <a:chOff x="1309153" y="3299472"/>
            <a:chExt cx="2194560" cy="1793729"/>
          </a:xfrm>
        </p:grpSpPr>
        <p:sp>
          <p:nvSpPr>
            <p:cNvPr id="47" name="Rectangle 46">
              <a:extLst>
                <a:ext uri="{FF2B5EF4-FFF2-40B4-BE49-F238E27FC236}">
                  <a16:creationId xmlns:a16="http://schemas.microsoft.com/office/drawing/2014/main" id="{7BE2408E-DD02-4A2E-81E7-5F6A38F5DB20}"/>
                </a:ext>
              </a:extLst>
            </p:cNvPr>
            <p:cNvSpPr/>
            <p:nvPr/>
          </p:nvSpPr>
          <p:spPr>
            <a:xfrm>
              <a:off x="1309153" y="3738984"/>
              <a:ext cx="2194560" cy="1354217"/>
            </a:xfrm>
            <a:prstGeom prst="rect">
              <a:avLst/>
            </a:prstGeom>
          </p:spPr>
          <p:txBody>
            <a:bodyPr wrap="square" lIns="0" rIns="0">
              <a:spAutoFit/>
            </a:bodyPr>
            <a:lstStyle/>
            <a:p>
              <a:pPr algn="just">
                <a:spcBef>
                  <a:spcPts val="900"/>
                </a:spcBef>
              </a:pPr>
              <a:r>
                <a:rPr lang="en-US" sz="1000" noProof="1"/>
                <a:t>Lorem ipsum dolor sit amet, consectetur adipiscing elit. Integer nec odio. Praesent libero. Sed cursus ante dapibus diam. Sed nisi. Nulla quis sem at nibh elementum.</a:t>
              </a:r>
            </a:p>
          </p:txBody>
        </p:sp>
        <p:sp>
          <p:nvSpPr>
            <p:cNvPr id="48" name="Rectangle 47">
              <a:extLst>
                <a:ext uri="{FF2B5EF4-FFF2-40B4-BE49-F238E27FC236}">
                  <a16:creationId xmlns:a16="http://schemas.microsoft.com/office/drawing/2014/main" id="{18240B03-3B39-4A1B-8E7F-CA9FA187E4C4}"/>
                </a:ext>
              </a:extLst>
            </p:cNvPr>
            <p:cNvSpPr/>
            <p:nvPr/>
          </p:nvSpPr>
          <p:spPr>
            <a:xfrm>
              <a:off x="1647477" y="3299472"/>
              <a:ext cx="1856236" cy="492443"/>
            </a:xfrm>
            <a:prstGeom prst="rect">
              <a:avLst/>
            </a:prstGeom>
          </p:spPr>
          <p:txBody>
            <a:bodyPr wrap="none" lIns="0" rIns="0" anchor="b">
              <a:spAutoFit/>
            </a:bodyPr>
            <a:lstStyle/>
            <a:p>
              <a:pPr algn="r"/>
              <a:r>
                <a:rPr lang="en-US" b="1" cap="all" noProof="1">
                  <a:solidFill>
                    <a:schemeClr val="accent5"/>
                  </a:solidFill>
                </a:rPr>
                <a:t>Lorem ipsum</a:t>
              </a:r>
              <a:endParaRPr lang="en-US" b="1" cap="all" dirty="0">
                <a:solidFill>
                  <a:schemeClr val="accent5"/>
                </a:solidFill>
              </a:endParaRPr>
            </a:p>
          </p:txBody>
        </p:sp>
      </p:grpSp>
      <p:grpSp>
        <p:nvGrpSpPr>
          <p:cNvPr id="49" name="Group 48">
            <a:extLst>
              <a:ext uri="{FF2B5EF4-FFF2-40B4-BE49-F238E27FC236}">
                <a16:creationId xmlns:a16="http://schemas.microsoft.com/office/drawing/2014/main" id="{CC3CFDCD-7DE1-4DFC-AED8-AEDCA40319F9}"/>
              </a:ext>
            </a:extLst>
          </p:cNvPr>
          <p:cNvGrpSpPr/>
          <p:nvPr/>
        </p:nvGrpSpPr>
        <p:grpSpPr>
          <a:xfrm>
            <a:off x="7259915" y="4640804"/>
            <a:ext cx="1645921" cy="1348477"/>
            <a:chOff x="8688287" y="1713176"/>
            <a:chExt cx="2194561" cy="1797969"/>
          </a:xfrm>
        </p:grpSpPr>
        <p:sp>
          <p:nvSpPr>
            <p:cNvPr id="50" name="Rectangle 49">
              <a:extLst>
                <a:ext uri="{FF2B5EF4-FFF2-40B4-BE49-F238E27FC236}">
                  <a16:creationId xmlns:a16="http://schemas.microsoft.com/office/drawing/2014/main" id="{06B5F777-1A2B-4DDF-8FE7-28CD0A60DFA8}"/>
                </a:ext>
              </a:extLst>
            </p:cNvPr>
            <p:cNvSpPr/>
            <p:nvPr/>
          </p:nvSpPr>
          <p:spPr>
            <a:xfrm>
              <a:off x="8688288" y="2156928"/>
              <a:ext cx="2194560" cy="1354217"/>
            </a:xfrm>
            <a:prstGeom prst="rect">
              <a:avLst/>
            </a:prstGeom>
          </p:spPr>
          <p:txBody>
            <a:bodyPr wrap="square" lIns="0" rIns="0">
              <a:spAutoFit/>
            </a:bodyPr>
            <a:lstStyle/>
            <a:p>
              <a:pPr algn="just">
                <a:spcBef>
                  <a:spcPts val="900"/>
                </a:spcBef>
              </a:pPr>
              <a:r>
                <a:rPr lang="en-US" sz="1000" noProof="1"/>
                <a:t>Lorem ipsum dolor sit amet, consectetur adipiscing elit. Integer nec odio. Praesent libero. Sed cursus ante dapibus diam. Sed nisi. Nulla quis sem at nibh elementum.</a:t>
              </a:r>
            </a:p>
          </p:txBody>
        </p:sp>
        <p:sp>
          <p:nvSpPr>
            <p:cNvPr id="51" name="Rectangle 50">
              <a:extLst>
                <a:ext uri="{FF2B5EF4-FFF2-40B4-BE49-F238E27FC236}">
                  <a16:creationId xmlns:a16="http://schemas.microsoft.com/office/drawing/2014/main" id="{384B170B-5DA3-4A64-8183-F1B46E89A14B}"/>
                </a:ext>
              </a:extLst>
            </p:cNvPr>
            <p:cNvSpPr/>
            <p:nvPr/>
          </p:nvSpPr>
          <p:spPr>
            <a:xfrm>
              <a:off x="8688287" y="1713176"/>
              <a:ext cx="1856234" cy="492443"/>
            </a:xfrm>
            <a:prstGeom prst="rect">
              <a:avLst/>
            </a:prstGeom>
          </p:spPr>
          <p:txBody>
            <a:bodyPr wrap="none" lIns="0" rIns="0" anchor="b">
              <a:spAutoFit/>
            </a:bodyPr>
            <a:lstStyle/>
            <a:p>
              <a:r>
                <a:rPr lang="en-US" b="1" cap="all" noProof="1">
                  <a:solidFill>
                    <a:schemeClr val="accent1"/>
                  </a:solidFill>
                </a:rPr>
                <a:t>Lorem ipsum</a:t>
              </a:r>
              <a:endParaRPr lang="en-US" b="1" cap="all" dirty="0">
                <a:solidFill>
                  <a:schemeClr val="accent1"/>
                </a:solidFill>
              </a:endParaRPr>
            </a:p>
          </p:txBody>
        </p:sp>
      </p:grpSp>
      <p:grpSp>
        <p:nvGrpSpPr>
          <p:cNvPr id="52" name="Group 51">
            <a:extLst>
              <a:ext uri="{FF2B5EF4-FFF2-40B4-BE49-F238E27FC236}">
                <a16:creationId xmlns:a16="http://schemas.microsoft.com/office/drawing/2014/main" id="{7682BB1A-7301-4807-97B1-811771DA2E98}"/>
              </a:ext>
            </a:extLst>
          </p:cNvPr>
          <p:cNvGrpSpPr/>
          <p:nvPr/>
        </p:nvGrpSpPr>
        <p:grpSpPr>
          <a:xfrm>
            <a:off x="238165" y="4640805"/>
            <a:ext cx="1645920" cy="1345297"/>
            <a:chOff x="1309153" y="3299472"/>
            <a:chExt cx="2194560" cy="1793729"/>
          </a:xfrm>
        </p:grpSpPr>
        <p:sp>
          <p:nvSpPr>
            <p:cNvPr id="53" name="Rectangle 52">
              <a:extLst>
                <a:ext uri="{FF2B5EF4-FFF2-40B4-BE49-F238E27FC236}">
                  <a16:creationId xmlns:a16="http://schemas.microsoft.com/office/drawing/2014/main" id="{C1825D40-20AE-4E51-85DC-22668CF6E477}"/>
                </a:ext>
              </a:extLst>
            </p:cNvPr>
            <p:cNvSpPr/>
            <p:nvPr/>
          </p:nvSpPr>
          <p:spPr>
            <a:xfrm>
              <a:off x="1309153" y="3738984"/>
              <a:ext cx="2194560" cy="1354217"/>
            </a:xfrm>
            <a:prstGeom prst="rect">
              <a:avLst/>
            </a:prstGeom>
          </p:spPr>
          <p:txBody>
            <a:bodyPr wrap="square" lIns="0" rIns="0">
              <a:spAutoFit/>
            </a:bodyPr>
            <a:lstStyle/>
            <a:p>
              <a:pPr algn="just">
                <a:spcBef>
                  <a:spcPts val="900"/>
                </a:spcBef>
              </a:pPr>
              <a:r>
                <a:rPr lang="en-US" sz="1000" noProof="1"/>
                <a:t>Lorem ipsum dolor sit amet, consectetur adipiscing elit. Integer nec odio. Praesent libero. Sed cursus ante dapibus diam. Sed nisi. Nulla quis sem at nibh elementum.</a:t>
              </a:r>
            </a:p>
          </p:txBody>
        </p:sp>
        <p:sp>
          <p:nvSpPr>
            <p:cNvPr id="54" name="Rectangle 53">
              <a:extLst>
                <a:ext uri="{FF2B5EF4-FFF2-40B4-BE49-F238E27FC236}">
                  <a16:creationId xmlns:a16="http://schemas.microsoft.com/office/drawing/2014/main" id="{CE417C51-1680-4D00-BEC9-24185AFC2EB6}"/>
                </a:ext>
              </a:extLst>
            </p:cNvPr>
            <p:cNvSpPr/>
            <p:nvPr/>
          </p:nvSpPr>
          <p:spPr>
            <a:xfrm>
              <a:off x="1647477" y="3299472"/>
              <a:ext cx="1856236" cy="492443"/>
            </a:xfrm>
            <a:prstGeom prst="rect">
              <a:avLst/>
            </a:prstGeom>
          </p:spPr>
          <p:txBody>
            <a:bodyPr wrap="none" lIns="0" rIns="0" anchor="b">
              <a:spAutoFit/>
            </a:bodyPr>
            <a:lstStyle/>
            <a:p>
              <a:pPr algn="r"/>
              <a:r>
                <a:rPr lang="en-US" b="1" cap="all" noProof="1">
                  <a:solidFill>
                    <a:schemeClr val="accent2"/>
                  </a:solidFill>
                </a:rPr>
                <a:t>Lorem ipsum</a:t>
              </a:r>
              <a:endParaRPr lang="en-US" b="1" cap="all" dirty="0">
                <a:solidFill>
                  <a:schemeClr val="accent2"/>
                </a:solidFill>
              </a:endParaRPr>
            </a:p>
          </p:txBody>
        </p:sp>
      </p:grpSp>
    </p:spTree>
    <p:extLst>
      <p:ext uri="{BB962C8B-B14F-4D97-AF65-F5344CB8AC3E}">
        <p14:creationId xmlns:p14="http://schemas.microsoft.com/office/powerpoint/2010/main" val="8509007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143000" y="2727976"/>
            <a:ext cx="6858000" cy="761747"/>
          </a:xfrm>
        </p:spPr>
        <p:txBody>
          <a:bodyPr/>
          <a:lstStyle/>
          <a:p>
            <a:r>
              <a:rPr lang="en-US">
                <a:solidFill>
                  <a:srgbClr val="222A35"/>
                </a:solidFill>
              </a:rPr>
              <a:t>Thank You !</a:t>
            </a:r>
            <a:endParaRPr lang="en-US" dirty="0"/>
          </a:p>
        </p:txBody>
      </p:sp>
      <p:sp>
        <p:nvSpPr>
          <p:cNvPr id="2" name="Subtitle 1"/>
          <p:cNvSpPr>
            <a:spLocks noGrp="1"/>
          </p:cNvSpPr>
          <p:nvPr>
            <p:ph type="subTitle" idx="1"/>
          </p:nvPr>
        </p:nvSpPr>
        <p:spPr/>
        <p:txBody>
          <a:bodyPr anchor="ctr"/>
          <a:lstStyle/>
          <a:p>
            <a:r>
              <a:rPr lang="en-US" dirty="0"/>
              <a:t>Hope you </a:t>
            </a:r>
            <a:r>
              <a:rPr lang="en-US"/>
              <a:t>like these templates </a:t>
            </a:r>
            <a:r>
              <a:rPr lang="en-US" dirty="0"/>
              <a:t>:)</a:t>
            </a:r>
          </a:p>
        </p:txBody>
      </p:sp>
      <p:grpSp>
        <p:nvGrpSpPr>
          <p:cNvPr id="24" name="Group 23"/>
          <p:cNvGrpSpPr/>
          <p:nvPr/>
        </p:nvGrpSpPr>
        <p:grpSpPr>
          <a:xfrm>
            <a:off x="1959553" y="2460129"/>
            <a:ext cx="5224895" cy="968871"/>
            <a:chOff x="2148051" y="2137172"/>
            <a:chExt cx="6966526" cy="1291828"/>
          </a:xfrm>
        </p:grpSpPr>
        <p:grpSp>
          <p:nvGrpSpPr>
            <p:cNvPr id="25" name="Group 24"/>
            <p:cNvGrpSpPr>
              <a:grpSpLocks noChangeAspect="1"/>
            </p:cNvGrpSpPr>
            <p:nvPr/>
          </p:nvGrpSpPr>
          <p:grpSpPr>
            <a:xfrm>
              <a:off x="2148051" y="2137173"/>
              <a:ext cx="1291827" cy="1291827"/>
              <a:chOff x="1382807" y="174388"/>
              <a:chExt cx="3025589" cy="3025588"/>
            </a:xfrm>
          </p:grpSpPr>
          <p:sp>
            <p:nvSpPr>
              <p:cNvPr id="32" name="Rectangle 31"/>
              <p:cNvSpPr/>
              <p:nvPr/>
            </p:nvSpPr>
            <p:spPr>
              <a:xfrm>
                <a:off x="1382807" y="174388"/>
                <a:ext cx="3025588" cy="3025588"/>
              </a:xfrm>
              <a:prstGeom prst="rect">
                <a:avLst/>
              </a:prstGeom>
              <a:solidFill>
                <a:schemeClr val="accent2"/>
              </a:solidFill>
              <a:ln w="12700" cap="flat" cmpd="sng" algn="ctr">
                <a:noFill/>
                <a:prstDash val="solid"/>
                <a:miter lim="800000"/>
              </a:ln>
              <a:effectLst/>
            </p:spPr>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3" name="Freeform 8"/>
              <p:cNvSpPr/>
              <p:nvPr/>
            </p:nvSpPr>
            <p:spPr>
              <a:xfrm>
                <a:off x="2163311" y="784634"/>
                <a:ext cx="1468794" cy="1928720"/>
              </a:xfrm>
              <a:custGeom>
                <a:avLst/>
                <a:gdLst/>
                <a:ahLst/>
                <a:cxnLst/>
                <a:rect l="l" t="t" r="r" b="b"/>
                <a:pathLst>
                  <a:path w="1468794" h="1928720">
                    <a:moveTo>
                      <a:pt x="57861" y="0"/>
                    </a:moveTo>
                    <a:lnTo>
                      <a:pt x="1410932" y="0"/>
                    </a:lnTo>
                    <a:cubicBezTo>
                      <a:pt x="1419834" y="0"/>
                      <a:pt x="1427994" y="2720"/>
                      <a:pt x="1435412" y="8160"/>
                    </a:cubicBezTo>
                    <a:cubicBezTo>
                      <a:pt x="1442830" y="13600"/>
                      <a:pt x="1449012" y="22501"/>
                      <a:pt x="1453957" y="34865"/>
                    </a:cubicBezTo>
                    <a:cubicBezTo>
                      <a:pt x="1458903" y="47229"/>
                      <a:pt x="1462612" y="63796"/>
                      <a:pt x="1465085" y="84567"/>
                    </a:cubicBezTo>
                    <a:cubicBezTo>
                      <a:pt x="1467558" y="105338"/>
                      <a:pt x="1468794" y="130559"/>
                      <a:pt x="1468794" y="160232"/>
                    </a:cubicBezTo>
                    <a:cubicBezTo>
                      <a:pt x="1468794" y="188915"/>
                      <a:pt x="1467558" y="213395"/>
                      <a:pt x="1465085" y="233672"/>
                    </a:cubicBezTo>
                    <a:cubicBezTo>
                      <a:pt x="1462612" y="253948"/>
                      <a:pt x="1458903" y="270268"/>
                      <a:pt x="1453957" y="282631"/>
                    </a:cubicBezTo>
                    <a:cubicBezTo>
                      <a:pt x="1449012" y="294995"/>
                      <a:pt x="1442830" y="304144"/>
                      <a:pt x="1435412" y="310079"/>
                    </a:cubicBezTo>
                    <a:cubicBezTo>
                      <a:pt x="1427994" y="316013"/>
                      <a:pt x="1419834" y="318980"/>
                      <a:pt x="1410932" y="318980"/>
                    </a:cubicBezTo>
                    <a:lnTo>
                      <a:pt x="930236" y="318980"/>
                    </a:lnTo>
                    <a:lnTo>
                      <a:pt x="930236" y="1866407"/>
                    </a:lnTo>
                    <a:cubicBezTo>
                      <a:pt x="930236" y="1876298"/>
                      <a:pt x="927021" y="1885200"/>
                      <a:pt x="920592" y="1893112"/>
                    </a:cubicBezTo>
                    <a:cubicBezTo>
                      <a:pt x="914163" y="1901025"/>
                      <a:pt x="903531" y="1907454"/>
                      <a:pt x="888694" y="1912400"/>
                    </a:cubicBezTo>
                    <a:cubicBezTo>
                      <a:pt x="873858" y="1917345"/>
                      <a:pt x="853829" y="1921301"/>
                      <a:pt x="828607" y="1924269"/>
                    </a:cubicBezTo>
                    <a:cubicBezTo>
                      <a:pt x="803386" y="1927236"/>
                      <a:pt x="771982" y="1928720"/>
                      <a:pt x="734397" y="1928720"/>
                    </a:cubicBezTo>
                    <a:cubicBezTo>
                      <a:pt x="696811" y="1928720"/>
                      <a:pt x="665408" y="1927236"/>
                      <a:pt x="640186" y="1924269"/>
                    </a:cubicBezTo>
                    <a:cubicBezTo>
                      <a:pt x="614964" y="1921301"/>
                      <a:pt x="594935" y="1917345"/>
                      <a:pt x="580099" y="1912400"/>
                    </a:cubicBezTo>
                    <a:cubicBezTo>
                      <a:pt x="565263" y="1907454"/>
                      <a:pt x="554630" y="1901025"/>
                      <a:pt x="548201" y="1893112"/>
                    </a:cubicBezTo>
                    <a:cubicBezTo>
                      <a:pt x="541772" y="1885200"/>
                      <a:pt x="538558" y="1876298"/>
                      <a:pt x="538558" y="1866407"/>
                    </a:cubicBezTo>
                    <a:lnTo>
                      <a:pt x="538558" y="318980"/>
                    </a:lnTo>
                    <a:lnTo>
                      <a:pt x="57861" y="318980"/>
                    </a:lnTo>
                    <a:cubicBezTo>
                      <a:pt x="47970" y="318980"/>
                      <a:pt x="39563" y="316013"/>
                      <a:pt x="32640" y="310079"/>
                    </a:cubicBezTo>
                    <a:cubicBezTo>
                      <a:pt x="25716" y="304144"/>
                      <a:pt x="19781" y="294995"/>
                      <a:pt x="14836" y="282631"/>
                    </a:cubicBezTo>
                    <a:cubicBezTo>
                      <a:pt x="9891" y="270268"/>
                      <a:pt x="6181" y="253948"/>
                      <a:pt x="3709" y="233672"/>
                    </a:cubicBezTo>
                    <a:cubicBezTo>
                      <a:pt x="1236" y="213395"/>
                      <a:pt x="0" y="188915"/>
                      <a:pt x="0" y="160232"/>
                    </a:cubicBezTo>
                    <a:cubicBezTo>
                      <a:pt x="0" y="130559"/>
                      <a:pt x="1236" y="105338"/>
                      <a:pt x="3709" y="84567"/>
                    </a:cubicBezTo>
                    <a:cubicBezTo>
                      <a:pt x="6181" y="63796"/>
                      <a:pt x="9891" y="47229"/>
                      <a:pt x="14836" y="34865"/>
                    </a:cubicBezTo>
                    <a:cubicBezTo>
                      <a:pt x="19781" y="22501"/>
                      <a:pt x="25716" y="13600"/>
                      <a:pt x="32640" y="8160"/>
                    </a:cubicBezTo>
                    <a:cubicBezTo>
                      <a:pt x="39563" y="2720"/>
                      <a:pt x="47970" y="0"/>
                      <a:pt x="57861" y="0"/>
                    </a:cubicBezTo>
                    <a:close/>
                  </a:path>
                </a:pathLst>
              </a:custGeom>
              <a:solidFill>
                <a:sysClr val="window" lastClr="FFFFFF"/>
              </a:solidFill>
              <a:ln w="12700" cap="flat" cmpd="sng" algn="ctr">
                <a:noFill/>
                <a:prstDash val="solid"/>
                <a:miter lim="800000"/>
              </a:ln>
              <a:effectLst/>
            </p:spPr>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4" name="TextBox 33"/>
              <p:cNvSpPr txBox="1"/>
              <p:nvPr/>
            </p:nvSpPr>
            <p:spPr>
              <a:xfrm>
                <a:off x="2198867" y="802692"/>
                <a:ext cx="2209529" cy="2397284"/>
              </a:xfrm>
              <a:custGeom>
                <a:avLst/>
                <a:gdLst>
                  <a:gd name="connsiteX0" fmla="*/ 0 w 2209529"/>
                  <a:gd name="connsiteY0" fmla="*/ 293050 h 2397284"/>
                  <a:gd name="connsiteX1" fmla="*/ 22306 w 2209529"/>
                  <a:gd name="connsiteY1" fmla="*/ 300922 h 2397284"/>
                  <a:gd name="connsiteX2" fmla="*/ 503003 w 2209529"/>
                  <a:gd name="connsiteY2" fmla="*/ 300922 h 2397284"/>
                  <a:gd name="connsiteX3" fmla="*/ 503003 w 2209529"/>
                  <a:gd name="connsiteY3" fmla="*/ 729388 h 2397284"/>
                  <a:gd name="connsiteX4" fmla="*/ 1406731 w 2209529"/>
                  <a:gd name="connsiteY4" fmla="*/ 0 h 2397284"/>
                  <a:gd name="connsiteX5" fmla="*/ 2209529 w 2209529"/>
                  <a:gd name="connsiteY5" fmla="*/ 696401 h 2397284"/>
                  <a:gd name="connsiteX6" fmla="*/ 2209529 w 2209529"/>
                  <a:gd name="connsiteY6" fmla="*/ 2397284 h 2397284"/>
                  <a:gd name="connsiteX7" fmla="*/ 1115822 w 2209529"/>
                  <a:gd name="connsiteY7" fmla="*/ 2397284 h 2397284"/>
                  <a:gd name="connsiteX8" fmla="*/ 516470 w 2209529"/>
                  <a:gd name="connsiteY8" fmla="*/ 1877366 h 2397284"/>
                  <a:gd name="connsiteX9" fmla="*/ 544544 w 2209529"/>
                  <a:gd name="connsiteY9" fmla="*/ 1894342 h 2397284"/>
                  <a:gd name="connsiteX10" fmla="*/ 604631 w 2209529"/>
                  <a:gd name="connsiteY10" fmla="*/ 1906211 h 2397284"/>
                  <a:gd name="connsiteX11" fmla="*/ 698842 w 2209529"/>
                  <a:gd name="connsiteY11" fmla="*/ 1910662 h 2397284"/>
                  <a:gd name="connsiteX12" fmla="*/ 793052 w 2209529"/>
                  <a:gd name="connsiteY12" fmla="*/ 1906211 h 2397284"/>
                  <a:gd name="connsiteX13" fmla="*/ 853139 w 2209529"/>
                  <a:gd name="connsiteY13" fmla="*/ 1894342 h 2397284"/>
                  <a:gd name="connsiteX14" fmla="*/ 885037 w 2209529"/>
                  <a:gd name="connsiteY14" fmla="*/ 1875054 h 2397284"/>
                  <a:gd name="connsiteX15" fmla="*/ 894681 w 2209529"/>
                  <a:gd name="connsiteY15" fmla="*/ 1848349 h 2397284"/>
                  <a:gd name="connsiteX16" fmla="*/ 894681 w 2209529"/>
                  <a:gd name="connsiteY16" fmla="*/ 300922 h 2397284"/>
                  <a:gd name="connsiteX17" fmla="*/ 1375377 w 2209529"/>
                  <a:gd name="connsiteY17" fmla="*/ 300922 h 2397284"/>
                  <a:gd name="connsiteX18" fmla="*/ 1399857 w 2209529"/>
                  <a:gd name="connsiteY18" fmla="*/ 292021 h 2397284"/>
                  <a:gd name="connsiteX19" fmla="*/ 1418402 w 2209529"/>
                  <a:gd name="connsiteY19" fmla="*/ 264573 h 2397284"/>
                  <a:gd name="connsiteX20" fmla="*/ 1429530 w 2209529"/>
                  <a:gd name="connsiteY20" fmla="*/ 215614 h 2397284"/>
                  <a:gd name="connsiteX21" fmla="*/ 1433239 w 2209529"/>
                  <a:gd name="connsiteY21" fmla="*/ 142174 h 2397284"/>
                  <a:gd name="connsiteX22" fmla="*/ 1429530 w 2209529"/>
                  <a:gd name="connsiteY22" fmla="*/ 66509 h 2397284"/>
                  <a:gd name="connsiteX23" fmla="*/ 1418402 w 2209529"/>
                  <a:gd name="connsiteY23" fmla="*/ 16807 h 2397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209529" h="2397284">
                    <a:moveTo>
                      <a:pt x="0" y="293050"/>
                    </a:moveTo>
                    <a:lnTo>
                      <a:pt x="22306" y="300922"/>
                    </a:lnTo>
                    <a:lnTo>
                      <a:pt x="503003" y="300922"/>
                    </a:lnTo>
                    <a:lnTo>
                      <a:pt x="503003" y="729388"/>
                    </a:lnTo>
                    <a:close/>
                    <a:moveTo>
                      <a:pt x="1406731" y="0"/>
                    </a:moveTo>
                    <a:lnTo>
                      <a:pt x="2209529" y="696401"/>
                    </a:lnTo>
                    <a:lnTo>
                      <a:pt x="2209529" y="2397284"/>
                    </a:lnTo>
                    <a:lnTo>
                      <a:pt x="1115822" y="2397284"/>
                    </a:lnTo>
                    <a:lnTo>
                      <a:pt x="516470" y="1877366"/>
                    </a:lnTo>
                    <a:lnTo>
                      <a:pt x="544544" y="1894342"/>
                    </a:lnTo>
                    <a:cubicBezTo>
                      <a:pt x="559380" y="1899287"/>
                      <a:pt x="579409" y="1903243"/>
                      <a:pt x="604631" y="1906211"/>
                    </a:cubicBezTo>
                    <a:cubicBezTo>
                      <a:pt x="629853" y="1909178"/>
                      <a:pt x="661256" y="1910662"/>
                      <a:pt x="698842" y="1910662"/>
                    </a:cubicBezTo>
                    <a:cubicBezTo>
                      <a:pt x="736427" y="1910662"/>
                      <a:pt x="767831" y="1909178"/>
                      <a:pt x="793052" y="1906211"/>
                    </a:cubicBezTo>
                    <a:cubicBezTo>
                      <a:pt x="818274" y="1903243"/>
                      <a:pt x="838303" y="1899287"/>
                      <a:pt x="853139" y="1894342"/>
                    </a:cubicBezTo>
                    <a:cubicBezTo>
                      <a:pt x="867976" y="1889396"/>
                      <a:pt x="878608" y="1882967"/>
                      <a:pt x="885037" y="1875054"/>
                    </a:cubicBezTo>
                    <a:cubicBezTo>
                      <a:pt x="891466" y="1867142"/>
                      <a:pt x="894681" y="1858240"/>
                      <a:pt x="894681" y="1848349"/>
                    </a:cubicBezTo>
                    <a:lnTo>
                      <a:pt x="894681" y="300922"/>
                    </a:lnTo>
                    <a:lnTo>
                      <a:pt x="1375377" y="300922"/>
                    </a:lnTo>
                    <a:cubicBezTo>
                      <a:pt x="1384279" y="300922"/>
                      <a:pt x="1392439" y="297955"/>
                      <a:pt x="1399857" y="292021"/>
                    </a:cubicBezTo>
                    <a:cubicBezTo>
                      <a:pt x="1407275" y="286086"/>
                      <a:pt x="1413457" y="276937"/>
                      <a:pt x="1418402" y="264573"/>
                    </a:cubicBezTo>
                    <a:cubicBezTo>
                      <a:pt x="1423348" y="252210"/>
                      <a:pt x="1427057" y="235890"/>
                      <a:pt x="1429530" y="215614"/>
                    </a:cubicBezTo>
                    <a:cubicBezTo>
                      <a:pt x="1432003" y="195337"/>
                      <a:pt x="1433239" y="170857"/>
                      <a:pt x="1433239" y="142174"/>
                    </a:cubicBezTo>
                    <a:cubicBezTo>
                      <a:pt x="1433239" y="112501"/>
                      <a:pt x="1432003" y="87280"/>
                      <a:pt x="1429530" y="66509"/>
                    </a:cubicBezTo>
                    <a:cubicBezTo>
                      <a:pt x="1427057" y="45738"/>
                      <a:pt x="1423348" y="29171"/>
                      <a:pt x="1418402" y="16807"/>
                    </a:cubicBezTo>
                    <a:close/>
                  </a:path>
                </a:pathLst>
              </a:custGeom>
              <a:solidFill>
                <a:srgbClr val="000000">
                  <a:alpha val="20000"/>
                </a:srgbClr>
              </a:solidFill>
              <a:ln w="12700" cap="flat" cmpd="sng" algn="ctr">
                <a:noFill/>
                <a:prstDash val="solid"/>
                <a:miter lim="800000"/>
              </a:ln>
              <a:effectLst/>
            </p:spPr>
            <p:txBody>
              <a:bodyPr wrap="square" rtlCol="0" anchor="ctr">
                <a:no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26" name="Group 25"/>
            <p:cNvGrpSpPr>
              <a:grpSpLocks noChangeAspect="1"/>
            </p:cNvGrpSpPr>
            <p:nvPr/>
          </p:nvGrpSpPr>
          <p:grpSpPr>
            <a:xfrm>
              <a:off x="6408025" y="2137172"/>
              <a:ext cx="1291827" cy="1291827"/>
              <a:chOff x="1382807" y="174388"/>
              <a:chExt cx="3025589" cy="3025588"/>
            </a:xfrm>
          </p:grpSpPr>
          <p:sp>
            <p:nvSpPr>
              <p:cNvPr id="29" name="Rectangle 28"/>
              <p:cNvSpPr/>
              <p:nvPr/>
            </p:nvSpPr>
            <p:spPr>
              <a:xfrm>
                <a:off x="1382807" y="174388"/>
                <a:ext cx="3025588" cy="3025588"/>
              </a:xfrm>
              <a:prstGeom prst="rect">
                <a:avLst/>
              </a:prstGeom>
              <a:solidFill>
                <a:schemeClr val="accent4"/>
              </a:solidFill>
              <a:ln w="12700" cap="flat" cmpd="sng" algn="ctr">
                <a:noFill/>
                <a:prstDash val="solid"/>
                <a:miter lim="800000"/>
              </a:ln>
              <a:effectLst/>
            </p:spPr>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0" name="TextBox 29"/>
              <p:cNvSpPr txBox="1"/>
              <p:nvPr/>
            </p:nvSpPr>
            <p:spPr>
              <a:xfrm>
                <a:off x="2540121" y="810818"/>
                <a:ext cx="1868275" cy="2389158"/>
              </a:xfrm>
              <a:custGeom>
                <a:avLst/>
                <a:gdLst>
                  <a:gd name="connsiteX0" fmla="*/ 0 w 1868275"/>
                  <a:gd name="connsiteY0" fmla="*/ 1718 h 2389158"/>
                  <a:gd name="connsiteX1" fmla="*/ 506810 w 1868275"/>
                  <a:gd name="connsiteY1" fmla="*/ 441359 h 2389158"/>
                  <a:gd name="connsiteX2" fmla="*/ 476232 w 1868275"/>
                  <a:gd name="connsiteY2" fmla="*/ 509406 h 2389158"/>
                  <a:gd name="connsiteX3" fmla="*/ 418370 w 1868275"/>
                  <a:gd name="connsiteY3" fmla="*/ 653319 h 2389158"/>
                  <a:gd name="connsiteX4" fmla="*/ 360509 w 1868275"/>
                  <a:gd name="connsiteY4" fmla="*/ 809100 h 2389158"/>
                  <a:gd name="connsiteX5" fmla="*/ 357541 w 1868275"/>
                  <a:gd name="connsiteY5" fmla="*/ 809100 h 2389158"/>
                  <a:gd name="connsiteX6" fmla="*/ 295971 w 1868275"/>
                  <a:gd name="connsiteY6" fmla="*/ 650351 h 2389158"/>
                  <a:gd name="connsiteX7" fmla="*/ 234400 w 1868275"/>
                  <a:gd name="connsiteY7" fmla="*/ 506439 h 2389158"/>
                  <a:gd name="connsiteX8" fmla="*/ 20757 w 1868275"/>
                  <a:gd name="connsiteY8" fmla="*/ 34645 h 2389158"/>
                  <a:gd name="connsiteX9" fmla="*/ 1103694 w 1868275"/>
                  <a:gd name="connsiteY9" fmla="*/ 0 h 2389158"/>
                  <a:gd name="connsiteX10" fmla="*/ 1868275 w 1868275"/>
                  <a:gd name="connsiteY10" fmla="*/ 663249 h 2389158"/>
                  <a:gd name="connsiteX11" fmla="*/ 1868275 w 1868275"/>
                  <a:gd name="connsiteY11" fmla="*/ 2389158 h 2389158"/>
                  <a:gd name="connsiteX12" fmla="*/ 768108 w 1868275"/>
                  <a:gd name="connsiteY12" fmla="*/ 2389158 h 2389158"/>
                  <a:gd name="connsiteX13" fmla="*/ 176188 w 1868275"/>
                  <a:gd name="connsiteY13" fmla="*/ 1875688 h 2389158"/>
                  <a:gd name="connsiteX14" fmla="*/ 193600 w 1868275"/>
                  <a:gd name="connsiteY14" fmla="*/ 1886216 h 2389158"/>
                  <a:gd name="connsiteX15" fmla="*/ 253687 w 1868275"/>
                  <a:gd name="connsiteY15" fmla="*/ 1898085 h 2389158"/>
                  <a:gd name="connsiteX16" fmla="*/ 348639 w 1868275"/>
                  <a:gd name="connsiteY16" fmla="*/ 1902536 h 2389158"/>
                  <a:gd name="connsiteX17" fmla="*/ 442850 w 1868275"/>
                  <a:gd name="connsiteY17" fmla="*/ 1898085 h 2389158"/>
                  <a:gd name="connsiteX18" fmla="*/ 502937 w 1868275"/>
                  <a:gd name="connsiteY18" fmla="*/ 1886216 h 2389158"/>
                  <a:gd name="connsiteX19" fmla="*/ 534835 w 1868275"/>
                  <a:gd name="connsiteY19" fmla="*/ 1866928 h 2389158"/>
                  <a:gd name="connsiteX20" fmla="*/ 544479 w 1868275"/>
                  <a:gd name="connsiteY20" fmla="*/ 1840223 h 2389158"/>
                  <a:gd name="connsiteX21" fmla="*/ 544479 w 1868275"/>
                  <a:gd name="connsiteY21" fmla="*/ 1165171 h 2389158"/>
                  <a:gd name="connsiteX22" fmla="*/ 1069684 w 1868275"/>
                  <a:gd name="connsiteY22" fmla="*/ 119212 h 2389158"/>
                  <a:gd name="connsiteX23" fmla="*/ 1105291 w 1868275"/>
                  <a:gd name="connsiteY23" fmla="*/ 34645 h 2389158"/>
                  <a:gd name="connsiteX24" fmla="*/ 1107702 w 1868275"/>
                  <a:gd name="connsiteY24" fmla="*/ 7383 h 2389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868275" h="2389158">
                    <a:moveTo>
                      <a:pt x="0" y="1718"/>
                    </a:moveTo>
                    <a:lnTo>
                      <a:pt x="506810" y="441359"/>
                    </a:lnTo>
                    <a:lnTo>
                      <a:pt x="476232" y="509406"/>
                    </a:lnTo>
                    <a:cubicBezTo>
                      <a:pt x="457439" y="554904"/>
                      <a:pt x="438152" y="602875"/>
                      <a:pt x="418370" y="653319"/>
                    </a:cubicBezTo>
                    <a:cubicBezTo>
                      <a:pt x="398588" y="703762"/>
                      <a:pt x="379301" y="755689"/>
                      <a:pt x="360509" y="809100"/>
                    </a:cubicBezTo>
                    <a:lnTo>
                      <a:pt x="357541" y="809100"/>
                    </a:lnTo>
                    <a:cubicBezTo>
                      <a:pt x="336770" y="753711"/>
                      <a:pt x="316247" y="700795"/>
                      <a:pt x="295971" y="650351"/>
                    </a:cubicBezTo>
                    <a:cubicBezTo>
                      <a:pt x="275694" y="599908"/>
                      <a:pt x="255171" y="551937"/>
                      <a:pt x="234400" y="506439"/>
                    </a:cubicBezTo>
                    <a:lnTo>
                      <a:pt x="20757" y="34645"/>
                    </a:lnTo>
                    <a:close/>
                    <a:moveTo>
                      <a:pt x="1103694" y="0"/>
                    </a:moveTo>
                    <a:lnTo>
                      <a:pt x="1868275" y="663249"/>
                    </a:lnTo>
                    <a:lnTo>
                      <a:pt x="1868275" y="2389158"/>
                    </a:lnTo>
                    <a:lnTo>
                      <a:pt x="768108" y="2389158"/>
                    </a:lnTo>
                    <a:lnTo>
                      <a:pt x="176188" y="1875688"/>
                    </a:lnTo>
                    <a:lnTo>
                      <a:pt x="193600" y="1886216"/>
                    </a:lnTo>
                    <a:cubicBezTo>
                      <a:pt x="208931" y="1891161"/>
                      <a:pt x="228960" y="1895117"/>
                      <a:pt x="253687" y="1898085"/>
                    </a:cubicBezTo>
                    <a:cubicBezTo>
                      <a:pt x="278414" y="1901052"/>
                      <a:pt x="310065" y="1902536"/>
                      <a:pt x="348639" y="1902536"/>
                    </a:cubicBezTo>
                    <a:cubicBezTo>
                      <a:pt x="386225" y="1902536"/>
                      <a:pt x="417628" y="1901052"/>
                      <a:pt x="442850" y="1898085"/>
                    </a:cubicBezTo>
                    <a:cubicBezTo>
                      <a:pt x="468072" y="1895117"/>
                      <a:pt x="488101" y="1891161"/>
                      <a:pt x="502937" y="1886216"/>
                    </a:cubicBezTo>
                    <a:cubicBezTo>
                      <a:pt x="517773" y="1881270"/>
                      <a:pt x="528406" y="1874841"/>
                      <a:pt x="534835" y="1866928"/>
                    </a:cubicBezTo>
                    <a:cubicBezTo>
                      <a:pt x="541264" y="1859016"/>
                      <a:pt x="544479" y="1850114"/>
                      <a:pt x="544479" y="1840223"/>
                    </a:cubicBezTo>
                    <a:lnTo>
                      <a:pt x="544479" y="1165171"/>
                    </a:lnTo>
                    <a:lnTo>
                      <a:pt x="1069684" y="119212"/>
                    </a:lnTo>
                    <a:cubicBezTo>
                      <a:pt x="1087488" y="83604"/>
                      <a:pt x="1099357" y="55416"/>
                      <a:pt x="1105291" y="34645"/>
                    </a:cubicBezTo>
                    <a:cubicBezTo>
                      <a:pt x="1108259" y="24260"/>
                      <a:pt x="1109062" y="15172"/>
                      <a:pt x="1107702" y="7383"/>
                    </a:cubicBezTo>
                    <a:close/>
                  </a:path>
                </a:pathLst>
              </a:custGeom>
              <a:solidFill>
                <a:srgbClr val="000000">
                  <a:alpha val="20000"/>
                </a:srgbClr>
              </a:solidFill>
              <a:ln w="12700" cap="flat" cmpd="sng" algn="ctr">
                <a:noFill/>
                <a:prstDash val="solid"/>
                <a:miter lim="800000"/>
              </a:ln>
              <a:effectLst/>
            </p:spPr>
            <p:txBody>
              <a:bodyPr wrap="square" rtlCol="0" anchor="ctr">
                <a:no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13"/>
              <p:cNvSpPr/>
              <p:nvPr/>
            </p:nvSpPr>
            <p:spPr>
              <a:xfrm>
                <a:off x="2128726" y="775732"/>
                <a:ext cx="1519738" cy="1937622"/>
              </a:xfrm>
              <a:custGeom>
                <a:avLst/>
                <a:gdLst/>
                <a:ahLst/>
                <a:cxnLst/>
                <a:rect l="l" t="t" r="r" b="b"/>
                <a:pathLst>
                  <a:path w="1519738" h="1937622">
                    <a:moveTo>
                      <a:pt x="202189" y="0"/>
                    </a:moveTo>
                    <a:cubicBezTo>
                      <a:pt x="247688" y="0"/>
                      <a:pt x="284036" y="989"/>
                      <a:pt x="311236" y="2967"/>
                    </a:cubicBezTo>
                    <a:cubicBezTo>
                      <a:pt x="338436" y="4946"/>
                      <a:pt x="359949" y="8655"/>
                      <a:pt x="375774" y="14095"/>
                    </a:cubicBezTo>
                    <a:cubicBezTo>
                      <a:pt x="391600" y="19534"/>
                      <a:pt x="403221" y="26705"/>
                      <a:pt x="410640" y="35607"/>
                    </a:cubicBezTo>
                    <a:cubicBezTo>
                      <a:pt x="418058" y="44509"/>
                      <a:pt x="425229" y="55883"/>
                      <a:pt x="432152" y="69731"/>
                    </a:cubicBezTo>
                    <a:lnTo>
                      <a:pt x="645795" y="541525"/>
                    </a:lnTo>
                    <a:cubicBezTo>
                      <a:pt x="666566" y="587023"/>
                      <a:pt x="687089" y="634994"/>
                      <a:pt x="707366" y="685437"/>
                    </a:cubicBezTo>
                    <a:cubicBezTo>
                      <a:pt x="727642" y="735881"/>
                      <a:pt x="748165" y="788797"/>
                      <a:pt x="768936" y="844186"/>
                    </a:cubicBezTo>
                    <a:lnTo>
                      <a:pt x="771904" y="844186"/>
                    </a:lnTo>
                    <a:cubicBezTo>
                      <a:pt x="790696" y="790775"/>
                      <a:pt x="809983" y="738848"/>
                      <a:pt x="829765" y="688405"/>
                    </a:cubicBezTo>
                    <a:cubicBezTo>
                      <a:pt x="849547" y="637961"/>
                      <a:pt x="868834" y="589990"/>
                      <a:pt x="887627" y="544492"/>
                    </a:cubicBezTo>
                    <a:lnTo>
                      <a:pt x="1098302" y="75665"/>
                    </a:lnTo>
                    <a:cubicBezTo>
                      <a:pt x="1103248" y="59840"/>
                      <a:pt x="1109430" y="47229"/>
                      <a:pt x="1116848" y="37833"/>
                    </a:cubicBezTo>
                    <a:cubicBezTo>
                      <a:pt x="1124266" y="28436"/>
                      <a:pt x="1135393" y="20771"/>
                      <a:pt x="1150229" y="14836"/>
                    </a:cubicBezTo>
                    <a:cubicBezTo>
                      <a:pt x="1165066" y="8902"/>
                      <a:pt x="1185342" y="4946"/>
                      <a:pt x="1211058" y="2967"/>
                    </a:cubicBezTo>
                    <a:cubicBezTo>
                      <a:pt x="1236774" y="989"/>
                      <a:pt x="1270898" y="0"/>
                      <a:pt x="1313429" y="0"/>
                    </a:cubicBezTo>
                    <a:cubicBezTo>
                      <a:pt x="1369807" y="0"/>
                      <a:pt x="1413574" y="1236"/>
                      <a:pt x="1444730" y="3709"/>
                    </a:cubicBezTo>
                    <a:cubicBezTo>
                      <a:pt x="1475886" y="6182"/>
                      <a:pt x="1497152" y="12611"/>
                      <a:pt x="1508526" y="22996"/>
                    </a:cubicBezTo>
                    <a:cubicBezTo>
                      <a:pt x="1519901" y="33382"/>
                      <a:pt x="1522621" y="48960"/>
                      <a:pt x="1516686" y="69731"/>
                    </a:cubicBezTo>
                    <a:cubicBezTo>
                      <a:pt x="1510752" y="90502"/>
                      <a:pt x="1498883" y="118690"/>
                      <a:pt x="1481079" y="154298"/>
                    </a:cubicBezTo>
                    <a:lnTo>
                      <a:pt x="955874" y="1200257"/>
                    </a:lnTo>
                    <a:lnTo>
                      <a:pt x="955874" y="1875309"/>
                    </a:lnTo>
                    <a:cubicBezTo>
                      <a:pt x="955874" y="1885200"/>
                      <a:pt x="952659" y="1894102"/>
                      <a:pt x="946230" y="1902014"/>
                    </a:cubicBezTo>
                    <a:cubicBezTo>
                      <a:pt x="939801" y="1909927"/>
                      <a:pt x="929168" y="1916356"/>
                      <a:pt x="914332" y="1921302"/>
                    </a:cubicBezTo>
                    <a:cubicBezTo>
                      <a:pt x="899496" y="1926247"/>
                      <a:pt x="879467" y="1930203"/>
                      <a:pt x="854245" y="1933171"/>
                    </a:cubicBezTo>
                    <a:cubicBezTo>
                      <a:pt x="829023" y="1936138"/>
                      <a:pt x="797620" y="1937622"/>
                      <a:pt x="760034" y="1937622"/>
                    </a:cubicBezTo>
                    <a:cubicBezTo>
                      <a:pt x="721460" y="1937622"/>
                      <a:pt x="689809" y="1936138"/>
                      <a:pt x="665082" y="1933171"/>
                    </a:cubicBezTo>
                    <a:cubicBezTo>
                      <a:pt x="640355" y="1930203"/>
                      <a:pt x="620326" y="1926247"/>
                      <a:pt x="604995" y="1921302"/>
                    </a:cubicBezTo>
                    <a:cubicBezTo>
                      <a:pt x="589664" y="1916356"/>
                      <a:pt x="579032" y="1909927"/>
                      <a:pt x="573097" y="1902014"/>
                    </a:cubicBezTo>
                    <a:cubicBezTo>
                      <a:pt x="567163" y="1894102"/>
                      <a:pt x="564195" y="1885200"/>
                      <a:pt x="564195" y="1875309"/>
                    </a:cubicBezTo>
                    <a:lnTo>
                      <a:pt x="564195" y="1200257"/>
                    </a:lnTo>
                    <a:lnTo>
                      <a:pt x="38990" y="154298"/>
                    </a:lnTo>
                    <a:cubicBezTo>
                      <a:pt x="20198" y="117701"/>
                      <a:pt x="8081" y="89265"/>
                      <a:pt x="2641" y="68989"/>
                    </a:cubicBezTo>
                    <a:cubicBezTo>
                      <a:pt x="-2799" y="48713"/>
                      <a:pt x="168" y="33382"/>
                      <a:pt x="11543" y="22996"/>
                    </a:cubicBezTo>
                    <a:cubicBezTo>
                      <a:pt x="22917" y="12611"/>
                      <a:pt x="43936" y="6182"/>
                      <a:pt x="74597" y="3709"/>
                    </a:cubicBezTo>
                    <a:cubicBezTo>
                      <a:pt x="105259" y="1236"/>
                      <a:pt x="147790" y="0"/>
                      <a:pt x="202189" y="0"/>
                    </a:cubicBezTo>
                    <a:close/>
                  </a:path>
                </a:pathLst>
              </a:custGeom>
              <a:solidFill>
                <a:sysClr val="window" lastClr="FFFFFF"/>
              </a:solidFill>
              <a:ln w="12700" cap="flat" cmpd="sng" algn="ctr">
                <a:noFill/>
                <a:prstDash val="solid"/>
                <a:miter lim="800000"/>
              </a:ln>
              <a:effectLst/>
            </p:spPr>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sp>
          <p:nvSpPr>
            <p:cNvPr id="27" name="Freeform: Shape 26"/>
            <p:cNvSpPr/>
            <p:nvPr/>
          </p:nvSpPr>
          <p:spPr>
            <a:xfrm>
              <a:off x="3550258" y="2738785"/>
              <a:ext cx="2158499" cy="546199"/>
            </a:xfrm>
            <a:custGeom>
              <a:avLst/>
              <a:gdLst>
                <a:gd name="connsiteX0" fmla="*/ 763761 w 2158499"/>
                <a:gd name="connsiteY0" fmla="*/ 84460 h 546199"/>
                <a:gd name="connsiteX1" fmla="*/ 693440 w 2158499"/>
                <a:gd name="connsiteY1" fmla="*/ 319980 h 546199"/>
                <a:gd name="connsiteX2" fmla="*/ 835198 w 2158499"/>
                <a:gd name="connsiteY2" fmla="*/ 319980 h 546199"/>
                <a:gd name="connsiteX3" fmla="*/ 773621 w 2158499"/>
                <a:gd name="connsiteY3" fmla="*/ 120923 h 546199"/>
                <a:gd name="connsiteX4" fmla="*/ 763761 w 2158499"/>
                <a:gd name="connsiteY4" fmla="*/ 84460 h 546199"/>
                <a:gd name="connsiteX5" fmla="*/ 1720944 w 2158499"/>
                <a:gd name="connsiteY5" fmla="*/ 2232 h 546199"/>
                <a:gd name="connsiteX6" fmla="*/ 1836286 w 2158499"/>
                <a:gd name="connsiteY6" fmla="*/ 2232 h 546199"/>
                <a:gd name="connsiteX7" fmla="*/ 1836286 w 2158499"/>
                <a:gd name="connsiteY7" fmla="*/ 251147 h 546199"/>
                <a:gd name="connsiteX8" fmla="*/ 1881679 w 2158499"/>
                <a:gd name="connsiteY8" fmla="*/ 187151 h 546199"/>
                <a:gd name="connsiteX9" fmla="*/ 2029018 w 2158499"/>
                <a:gd name="connsiteY9" fmla="*/ 2232 h 546199"/>
                <a:gd name="connsiteX10" fmla="*/ 2157011 w 2158499"/>
                <a:gd name="connsiteY10" fmla="*/ 2232 h 546199"/>
                <a:gd name="connsiteX11" fmla="*/ 1967255 w 2158499"/>
                <a:gd name="connsiteY11" fmla="*/ 242962 h 546199"/>
                <a:gd name="connsiteX12" fmla="*/ 2158499 w 2158499"/>
                <a:gd name="connsiteY12" fmla="*/ 546199 h 546199"/>
                <a:gd name="connsiteX13" fmla="*/ 2027530 w 2158499"/>
                <a:gd name="connsiteY13" fmla="*/ 546199 h 546199"/>
                <a:gd name="connsiteX14" fmla="*/ 1885027 w 2158499"/>
                <a:gd name="connsiteY14" fmla="*/ 317004 h 546199"/>
                <a:gd name="connsiteX15" fmla="*/ 1836286 w 2158499"/>
                <a:gd name="connsiteY15" fmla="*/ 351978 h 546199"/>
                <a:gd name="connsiteX16" fmla="*/ 1836286 w 2158499"/>
                <a:gd name="connsiteY16" fmla="*/ 546199 h 546199"/>
                <a:gd name="connsiteX17" fmla="*/ 1720944 w 2158499"/>
                <a:gd name="connsiteY17" fmla="*/ 546199 h 546199"/>
                <a:gd name="connsiteX18" fmla="*/ 1103638 w 2158499"/>
                <a:gd name="connsiteY18" fmla="*/ 2232 h 546199"/>
                <a:gd name="connsiteX19" fmla="*/ 1249118 w 2158499"/>
                <a:gd name="connsiteY19" fmla="*/ 2232 h 546199"/>
                <a:gd name="connsiteX20" fmla="*/ 1485382 w 2158499"/>
                <a:gd name="connsiteY20" fmla="*/ 409649 h 546199"/>
                <a:gd name="connsiteX21" fmla="*/ 1487987 w 2158499"/>
                <a:gd name="connsiteY21" fmla="*/ 409649 h 546199"/>
                <a:gd name="connsiteX22" fmla="*/ 1482406 w 2158499"/>
                <a:gd name="connsiteY22" fmla="*/ 259705 h 546199"/>
                <a:gd name="connsiteX23" fmla="*/ 1482406 w 2158499"/>
                <a:gd name="connsiteY23" fmla="*/ 2232 h 546199"/>
                <a:gd name="connsiteX24" fmla="*/ 1586213 w 2158499"/>
                <a:gd name="connsiteY24" fmla="*/ 2232 h 546199"/>
                <a:gd name="connsiteX25" fmla="*/ 1586213 w 2158499"/>
                <a:gd name="connsiteY25" fmla="*/ 546199 h 546199"/>
                <a:gd name="connsiteX26" fmla="*/ 1439618 w 2158499"/>
                <a:gd name="connsiteY26" fmla="*/ 546199 h 546199"/>
                <a:gd name="connsiteX27" fmla="*/ 1202981 w 2158499"/>
                <a:gd name="connsiteY27" fmla="*/ 134689 h 546199"/>
                <a:gd name="connsiteX28" fmla="*/ 1199632 w 2158499"/>
                <a:gd name="connsiteY28" fmla="*/ 134689 h 546199"/>
                <a:gd name="connsiteX29" fmla="*/ 1206702 w 2158499"/>
                <a:gd name="connsiteY29" fmla="*/ 290215 h 546199"/>
                <a:gd name="connsiteX30" fmla="*/ 1206702 w 2158499"/>
                <a:gd name="connsiteY30" fmla="*/ 546199 h 546199"/>
                <a:gd name="connsiteX31" fmla="*/ 1103638 w 2158499"/>
                <a:gd name="connsiteY31" fmla="*/ 546199 h 546199"/>
                <a:gd name="connsiteX32" fmla="*/ 0 w 2158499"/>
                <a:gd name="connsiteY32" fmla="*/ 2232 h 546199"/>
                <a:gd name="connsiteX33" fmla="*/ 115342 w 2158499"/>
                <a:gd name="connsiteY33" fmla="*/ 2232 h 546199"/>
                <a:gd name="connsiteX34" fmla="*/ 115342 w 2158499"/>
                <a:gd name="connsiteY34" fmla="*/ 215429 h 546199"/>
                <a:gd name="connsiteX35" fmla="*/ 330771 w 2158499"/>
                <a:gd name="connsiteY35" fmla="*/ 215429 h 546199"/>
                <a:gd name="connsiteX36" fmla="*/ 330771 w 2158499"/>
                <a:gd name="connsiteY36" fmla="*/ 2232 h 546199"/>
                <a:gd name="connsiteX37" fmla="*/ 445740 w 2158499"/>
                <a:gd name="connsiteY37" fmla="*/ 2232 h 546199"/>
                <a:gd name="connsiteX38" fmla="*/ 445740 w 2158499"/>
                <a:gd name="connsiteY38" fmla="*/ 546199 h 546199"/>
                <a:gd name="connsiteX39" fmla="*/ 330771 w 2158499"/>
                <a:gd name="connsiteY39" fmla="*/ 546199 h 546199"/>
                <a:gd name="connsiteX40" fmla="*/ 330771 w 2158499"/>
                <a:gd name="connsiteY40" fmla="*/ 311423 h 546199"/>
                <a:gd name="connsiteX41" fmla="*/ 115342 w 2158499"/>
                <a:gd name="connsiteY41" fmla="*/ 311423 h 546199"/>
                <a:gd name="connsiteX42" fmla="*/ 115342 w 2158499"/>
                <a:gd name="connsiteY42" fmla="*/ 546199 h 546199"/>
                <a:gd name="connsiteX43" fmla="*/ 0 w 2158499"/>
                <a:gd name="connsiteY43" fmla="*/ 546199 h 546199"/>
                <a:gd name="connsiteX44" fmla="*/ 692696 w 2158499"/>
                <a:gd name="connsiteY44" fmla="*/ 0 h 546199"/>
                <a:gd name="connsiteX45" fmla="*/ 833710 w 2158499"/>
                <a:gd name="connsiteY45" fmla="*/ 0 h 546199"/>
                <a:gd name="connsiteX46" fmla="*/ 1026443 w 2158499"/>
                <a:gd name="connsiteY46" fmla="*/ 546199 h 546199"/>
                <a:gd name="connsiteX47" fmla="*/ 902171 w 2158499"/>
                <a:gd name="connsiteY47" fmla="*/ 546199 h 546199"/>
                <a:gd name="connsiteX48" fmla="*/ 862732 w 2158499"/>
                <a:gd name="connsiteY48" fmla="*/ 416719 h 546199"/>
                <a:gd name="connsiteX49" fmla="*/ 664418 w 2158499"/>
                <a:gd name="connsiteY49" fmla="*/ 416719 h 546199"/>
                <a:gd name="connsiteX50" fmla="*/ 624979 w 2158499"/>
                <a:gd name="connsiteY50" fmla="*/ 546199 h 546199"/>
                <a:gd name="connsiteX51" fmla="*/ 500707 w 2158499"/>
                <a:gd name="connsiteY51" fmla="*/ 546199 h 546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2158499" h="546199">
                  <a:moveTo>
                    <a:pt x="763761" y="84460"/>
                  </a:moveTo>
                  <a:cubicBezTo>
                    <a:pt x="755575" y="116210"/>
                    <a:pt x="732135" y="194717"/>
                    <a:pt x="693440" y="319980"/>
                  </a:cubicBezTo>
                  <a:lnTo>
                    <a:pt x="835198" y="319980"/>
                  </a:lnTo>
                  <a:cubicBezTo>
                    <a:pt x="798736" y="202654"/>
                    <a:pt x="778210" y="136302"/>
                    <a:pt x="773621" y="120923"/>
                  </a:cubicBezTo>
                  <a:cubicBezTo>
                    <a:pt x="769032" y="105544"/>
                    <a:pt x="765745" y="93390"/>
                    <a:pt x="763761" y="84460"/>
                  </a:cubicBezTo>
                  <a:close/>
                  <a:moveTo>
                    <a:pt x="1720944" y="2232"/>
                  </a:moveTo>
                  <a:lnTo>
                    <a:pt x="1836286" y="2232"/>
                  </a:lnTo>
                  <a:lnTo>
                    <a:pt x="1836286" y="251147"/>
                  </a:lnTo>
                  <a:lnTo>
                    <a:pt x="1881679" y="187151"/>
                  </a:lnTo>
                  <a:lnTo>
                    <a:pt x="2029018" y="2232"/>
                  </a:lnTo>
                  <a:lnTo>
                    <a:pt x="2157011" y="2232"/>
                  </a:lnTo>
                  <a:lnTo>
                    <a:pt x="1967255" y="242962"/>
                  </a:lnTo>
                  <a:lnTo>
                    <a:pt x="2158499" y="546199"/>
                  </a:lnTo>
                  <a:lnTo>
                    <a:pt x="2027530" y="546199"/>
                  </a:lnTo>
                  <a:lnTo>
                    <a:pt x="1885027" y="317004"/>
                  </a:lnTo>
                  <a:lnTo>
                    <a:pt x="1836286" y="351978"/>
                  </a:lnTo>
                  <a:lnTo>
                    <a:pt x="1836286" y="546199"/>
                  </a:lnTo>
                  <a:lnTo>
                    <a:pt x="1720944" y="546199"/>
                  </a:lnTo>
                  <a:close/>
                  <a:moveTo>
                    <a:pt x="1103638" y="2232"/>
                  </a:moveTo>
                  <a:lnTo>
                    <a:pt x="1249118" y="2232"/>
                  </a:lnTo>
                  <a:lnTo>
                    <a:pt x="1485382" y="409649"/>
                  </a:lnTo>
                  <a:lnTo>
                    <a:pt x="1487987" y="409649"/>
                  </a:lnTo>
                  <a:cubicBezTo>
                    <a:pt x="1484266" y="338956"/>
                    <a:pt x="1482406" y="288975"/>
                    <a:pt x="1482406" y="259705"/>
                  </a:cubicBezTo>
                  <a:lnTo>
                    <a:pt x="1482406" y="2232"/>
                  </a:lnTo>
                  <a:lnTo>
                    <a:pt x="1586213" y="2232"/>
                  </a:lnTo>
                  <a:lnTo>
                    <a:pt x="1586213" y="546199"/>
                  </a:lnTo>
                  <a:lnTo>
                    <a:pt x="1439618" y="546199"/>
                  </a:lnTo>
                  <a:lnTo>
                    <a:pt x="1202981" y="134689"/>
                  </a:lnTo>
                  <a:lnTo>
                    <a:pt x="1199632" y="134689"/>
                  </a:lnTo>
                  <a:cubicBezTo>
                    <a:pt x="1204345" y="207367"/>
                    <a:pt x="1206702" y="259209"/>
                    <a:pt x="1206702" y="290215"/>
                  </a:cubicBezTo>
                  <a:lnTo>
                    <a:pt x="1206702" y="546199"/>
                  </a:lnTo>
                  <a:lnTo>
                    <a:pt x="1103638" y="546199"/>
                  </a:lnTo>
                  <a:close/>
                  <a:moveTo>
                    <a:pt x="0" y="2232"/>
                  </a:moveTo>
                  <a:lnTo>
                    <a:pt x="115342" y="2232"/>
                  </a:lnTo>
                  <a:lnTo>
                    <a:pt x="115342" y="215429"/>
                  </a:lnTo>
                  <a:lnTo>
                    <a:pt x="330771" y="215429"/>
                  </a:lnTo>
                  <a:lnTo>
                    <a:pt x="330771" y="2232"/>
                  </a:lnTo>
                  <a:lnTo>
                    <a:pt x="445740" y="2232"/>
                  </a:lnTo>
                  <a:lnTo>
                    <a:pt x="445740" y="546199"/>
                  </a:lnTo>
                  <a:lnTo>
                    <a:pt x="330771" y="546199"/>
                  </a:lnTo>
                  <a:lnTo>
                    <a:pt x="330771" y="311423"/>
                  </a:lnTo>
                  <a:lnTo>
                    <a:pt x="115342" y="311423"/>
                  </a:lnTo>
                  <a:lnTo>
                    <a:pt x="115342" y="546199"/>
                  </a:lnTo>
                  <a:lnTo>
                    <a:pt x="0" y="546199"/>
                  </a:lnTo>
                  <a:close/>
                  <a:moveTo>
                    <a:pt x="692696" y="0"/>
                  </a:moveTo>
                  <a:lnTo>
                    <a:pt x="833710" y="0"/>
                  </a:lnTo>
                  <a:lnTo>
                    <a:pt x="1026443" y="546199"/>
                  </a:lnTo>
                  <a:lnTo>
                    <a:pt x="902171" y="546199"/>
                  </a:lnTo>
                  <a:lnTo>
                    <a:pt x="862732" y="416719"/>
                  </a:lnTo>
                  <a:lnTo>
                    <a:pt x="664418" y="416719"/>
                  </a:lnTo>
                  <a:lnTo>
                    <a:pt x="624979" y="546199"/>
                  </a:lnTo>
                  <a:lnTo>
                    <a:pt x="500707" y="54619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a:ea typeface="+mn-ea"/>
                <a:cs typeface="+mn-cs"/>
              </a:endParaRPr>
            </a:p>
          </p:txBody>
        </p:sp>
        <p:sp>
          <p:nvSpPr>
            <p:cNvPr id="28" name="Freeform: Shape 27"/>
            <p:cNvSpPr/>
            <p:nvPr/>
          </p:nvSpPr>
          <p:spPr>
            <a:xfrm>
              <a:off x="7805981" y="2736364"/>
              <a:ext cx="1308596" cy="559966"/>
            </a:xfrm>
            <a:custGeom>
              <a:avLst/>
              <a:gdLst>
                <a:gd name="connsiteX0" fmla="*/ 1243856 w 1308596"/>
                <a:gd name="connsiteY0" fmla="*/ 433462 h 559966"/>
                <a:gd name="connsiteX1" fmla="*/ 1291667 w 1308596"/>
                <a:gd name="connsiteY1" fmla="*/ 449833 h 559966"/>
                <a:gd name="connsiteX2" fmla="*/ 1308596 w 1308596"/>
                <a:gd name="connsiteY2" fmla="*/ 496714 h 559966"/>
                <a:gd name="connsiteX3" fmla="*/ 1291481 w 1308596"/>
                <a:gd name="connsiteY3" fmla="*/ 543037 h 559966"/>
                <a:gd name="connsiteX4" fmla="*/ 1243856 w 1308596"/>
                <a:gd name="connsiteY4" fmla="*/ 559966 h 559966"/>
                <a:gd name="connsiteX5" fmla="*/ 1195486 w 1308596"/>
                <a:gd name="connsiteY5" fmla="*/ 543409 h 559966"/>
                <a:gd name="connsiteX6" fmla="*/ 1178371 w 1308596"/>
                <a:gd name="connsiteY6" fmla="*/ 496714 h 559966"/>
                <a:gd name="connsiteX7" fmla="*/ 1195114 w 1308596"/>
                <a:gd name="connsiteY7" fmla="*/ 449461 h 559966"/>
                <a:gd name="connsiteX8" fmla="*/ 1243856 w 1308596"/>
                <a:gd name="connsiteY8" fmla="*/ 433462 h 559966"/>
                <a:gd name="connsiteX9" fmla="*/ 259705 w 1308596"/>
                <a:gd name="connsiteY9" fmla="*/ 95994 h 559966"/>
                <a:gd name="connsiteX10" fmla="*/ 155897 w 1308596"/>
                <a:gd name="connsiteY10" fmla="*/ 142317 h 559966"/>
                <a:gd name="connsiteX11" fmla="*/ 120922 w 1308596"/>
                <a:gd name="connsiteY11" fmla="*/ 279797 h 559966"/>
                <a:gd name="connsiteX12" fmla="*/ 155525 w 1308596"/>
                <a:gd name="connsiteY12" fmla="*/ 417091 h 559966"/>
                <a:gd name="connsiteX13" fmla="*/ 258961 w 1308596"/>
                <a:gd name="connsiteY13" fmla="*/ 463227 h 559966"/>
                <a:gd name="connsiteX14" fmla="*/ 396999 w 1308596"/>
                <a:gd name="connsiteY14" fmla="*/ 279797 h 559966"/>
                <a:gd name="connsiteX15" fmla="*/ 259705 w 1308596"/>
                <a:gd name="connsiteY15" fmla="*/ 95994 h 559966"/>
                <a:gd name="connsiteX16" fmla="*/ 619433 w 1308596"/>
                <a:gd name="connsiteY16" fmla="*/ 8557 h 559966"/>
                <a:gd name="connsiteX17" fmla="*/ 734403 w 1308596"/>
                <a:gd name="connsiteY17" fmla="*/ 8557 h 559966"/>
                <a:gd name="connsiteX18" fmla="*/ 734403 w 1308596"/>
                <a:gd name="connsiteY18" fmla="*/ 341560 h 559966"/>
                <a:gd name="connsiteX19" fmla="*/ 759704 w 1308596"/>
                <a:gd name="connsiteY19" fmla="*/ 433834 h 559966"/>
                <a:gd name="connsiteX20" fmla="*/ 843420 w 1308596"/>
                <a:gd name="connsiteY20" fmla="*/ 463227 h 559966"/>
                <a:gd name="connsiteX21" fmla="*/ 925461 w 1308596"/>
                <a:gd name="connsiteY21" fmla="*/ 433648 h 559966"/>
                <a:gd name="connsiteX22" fmla="*/ 950948 w 1308596"/>
                <a:gd name="connsiteY22" fmla="*/ 340816 h 559966"/>
                <a:gd name="connsiteX23" fmla="*/ 950948 w 1308596"/>
                <a:gd name="connsiteY23" fmla="*/ 8557 h 559966"/>
                <a:gd name="connsiteX24" fmla="*/ 1065918 w 1308596"/>
                <a:gd name="connsiteY24" fmla="*/ 8557 h 559966"/>
                <a:gd name="connsiteX25" fmla="*/ 1065918 w 1308596"/>
                <a:gd name="connsiteY25" fmla="*/ 360536 h 559966"/>
                <a:gd name="connsiteX26" fmla="*/ 1038943 w 1308596"/>
                <a:gd name="connsiteY26" fmla="*/ 466204 h 559966"/>
                <a:gd name="connsiteX27" fmla="*/ 960994 w 1308596"/>
                <a:gd name="connsiteY27" fmla="*/ 535781 h 559966"/>
                <a:gd name="connsiteX28" fmla="*/ 840443 w 1308596"/>
                <a:gd name="connsiteY28" fmla="*/ 559966 h 559966"/>
                <a:gd name="connsiteX29" fmla="*/ 677476 w 1308596"/>
                <a:gd name="connsiteY29" fmla="*/ 506201 h 559966"/>
                <a:gd name="connsiteX30" fmla="*/ 619433 w 1308596"/>
                <a:gd name="connsiteY30" fmla="*/ 359048 h 559966"/>
                <a:gd name="connsiteX31" fmla="*/ 1179859 w 1308596"/>
                <a:gd name="connsiteY31" fmla="*/ 5954 h 559966"/>
                <a:gd name="connsiteX32" fmla="*/ 1308595 w 1308596"/>
                <a:gd name="connsiteY32" fmla="*/ 5954 h 559966"/>
                <a:gd name="connsiteX33" fmla="*/ 1289619 w 1308596"/>
                <a:gd name="connsiteY33" fmla="*/ 369467 h 559966"/>
                <a:gd name="connsiteX34" fmla="*/ 1198834 w 1308596"/>
                <a:gd name="connsiteY34" fmla="*/ 369467 h 559966"/>
                <a:gd name="connsiteX35" fmla="*/ 259705 w 1308596"/>
                <a:gd name="connsiteY35" fmla="*/ 0 h 559966"/>
                <a:gd name="connsiteX36" fmla="*/ 451507 w 1308596"/>
                <a:gd name="connsiteY36" fmla="*/ 72181 h 559966"/>
                <a:gd name="connsiteX37" fmla="*/ 517921 w 1308596"/>
                <a:gd name="connsiteY37" fmla="*/ 279797 h 559966"/>
                <a:gd name="connsiteX38" fmla="*/ 450949 w 1308596"/>
                <a:gd name="connsiteY38" fmla="*/ 487412 h 559966"/>
                <a:gd name="connsiteX39" fmla="*/ 258961 w 1308596"/>
                <a:gd name="connsiteY39" fmla="*/ 559966 h 559966"/>
                <a:gd name="connsiteX40" fmla="*/ 66972 w 1308596"/>
                <a:gd name="connsiteY40" fmla="*/ 487412 h 559966"/>
                <a:gd name="connsiteX41" fmla="*/ 0 w 1308596"/>
                <a:gd name="connsiteY41" fmla="*/ 279052 h 559966"/>
                <a:gd name="connsiteX42" fmla="*/ 67158 w 1308596"/>
                <a:gd name="connsiteY42" fmla="*/ 71623 h 559966"/>
                <a:gd name="connsiteX43" fmla="*/ 259705 w 1308596"/>
                <a:gd name="connsiteY43" fmla="*/ 0 h 559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308596" h="559966">
                  <a:moveTo>
                    <a:pt x="1243856" y="433462"/>
                  </a:moveTo>
                  <a:cubicBezTo>
                    <a:pt x="1264444" y="433462"/>
                    <a:pt x="1280380" y="438919"/>
                    <a:pt x="1291667" y="449833"/>
                  </a:cubicBezTo>
                  <a:cubicBezTo>
                    <a:pt x="1302953" y="460747"/>
                    <a:pt x="1308596" y="476374"/>
                    <a:pt x="1308596" y="496714"/>
                  </a:cubicBezTo>
                  <a:cubicBezTo>
                    <a:pt x="1308596" y="516310"/>
                    <a:pt x="1302891" y="531751"/>
                    <a:pt x="1291481" y="543037"/>
                  </a:cubicBezTo>
                  <a:cubicBezTo>
                    <a:pt x="1280070" y="554323"/>
                    <a:pt x="1264195" y="559966"/>
                    <a:pt x="1243856" y="559966"/>
                  </a:cubicBezTo>
                  <a:cubicBezTo>
                    <a:pt x="1223020" y="559966"/>
                    <a:pt x="1206897" y="554447"/>
                    <a:pt x="1195486" y="543409"/>
                  </a:cubicBezTo>
                  <a:cubicBezTo>
                    <a:pt x="1184076" y="532371"/>
                    <a:pt x="1178371" y="516806"/>
                    <a:pt x="1178371" y="496714"/>
                  </a:cubicBezTo>
                  <a:cubicBezTo>
                    <a:pt x="1178371" y="475878"/>
                    <a:pt x="1183952" y="460127"/>
                    <a:pt x="1195114" y="449461"/>
                  </a:cubicBezTo>
                  <a:cubicBezTo>
                    <a:pt x="1206276" y="438795"/>
                    <a:pt x="1222524" y="433462"/>
                    <a:pt x="1243856" y="433462"/>
                  </a:cubicBezTo>
                  <a:close/>
                  <a:moveTo>
                    <a:pt x="259705" y="95994"/>
                  </a:moveTo>
                  <a:cubicBezTo>
                    <a:pt x="213816" y="95994"/>
                    <a:pt x="179213" y="111435"/>
                    <a:pt x="155897" y="142317"/>
                  </a:cubicBezTo>
                  <a:cubicBezTo>
                    <a:pt x="132581" y="173198"/>
                    <a:pt x="120922" y="219025"/>
                    <a:pt x="120922" y="279797"/>
                  </a:cubicBezTo>
                  <a:cubicBezTo>
                    <a:pt x="120922" y="340568"/>
                    <a:pt x="132457" y="386333"/>
                    <a:pt x="155525" y="417091"/>
                  </a:cubicBezTo>
                  <a:cubicBezTo>
                    <a:pt x="178593" y="447848"/>
                    <a:pt x="213072" y="463227"/>
                    <a:pt x="258961" y="463227"/>
                  </a:cubicBezTo>
                  <a:cubicBezTo>
                    <a:pt x="350986" y="463227"/>
                    <a:pt x="396999" y="402084"/>
                    <a:pt x="396999" y="279797"/>
                  </a:cubicBezTo>
                  <a:cubicBezTo>
                    <a:pt x="396999" y="157261"/>
                    <a:pt x="351234" y="95994"/>
                    <a:pt x="259705" y="95994"/>
                  </a:cubicBezTo>
                  <a:close/>
                  <a:moveTo>
                    <a:pt x="619433" y="8557"/>
                  </a:moveTo>
                  <a:lnTo>
                    <a:pt x="734403" y="8557"/>
                  </a:lnTo>
                  <a:lnTo>
                    <a:pt x="734403" y="341560"/>
                  </a:lnTo>
                  <a:cubicBezTo>
                    <a:pt x="734403" y="383480"/>
                    <a:pt x="742837" y="414238"/>
                    <a:pt x="759704" y="433834"/>
                  </a:cubicBezTo>
                  <a:cubicBezTo>
                    <a:pt x="776571" y="453429"/>
                    <a:pt x="804476" y="463227"/>
                    <a:pt x="843420" y="463227"/>
                  </a:cubicBezTo>
                  <a:cubicBezTo>
                    <a:pt x="881123" y="463227"/>
                    <a:pt x="908470" y="453368"/>
                    <a:pt x="925461" y="433648"/>
                  </a:cubicBezTo>
                  <a:cubicBezTo>
                    <a:pt x="942452" y="413928"/>
                    <a:pt x="950948" y="382984"/>
                    <a:pt x="950948" y="340816"/>
                  </a:cubicBezTo>
                  <a:lnTo>
                    <a:pt x="950948" y="8557"/>
                  </a:lnTo>
                  <a:lnTo>
                    <a:pt x="1065918" y="8557"/>
                  </a:lnTo>
                  <a:lnTo>
                    <a:pt x="1065918" y="360536"/>
                  </a:lnTo>
                  <a:cubicBezTo>
                    <a:pt x="1065918" y="400719"/>
                    <a:pt x="1056926" y="435942"/>
                    <a:pt x="1038943" y="466204"/>
                  </a:cubicBezTo>
                  <a:cubicBezTo>
                    <a:pt x="1020959" y="496466"/>
                    <a:pt x="994976" y="519658"/>
                    <a:pt x="960994" y="535781"/>
                  </a:cubicBezTo>
                  <a:cubicBezTo>
                    <a:pt x="927011" y="551904"/>
                    <a:pt x="886828" y="559966"/>
                    <a:pt x="840443" y="559966"/>
                  </a:cubicBezTo>
                  <a:cubicBezTo>
                    <a:pt x="770494" y="559966"/>
                    <a:pt x="716172" y="542044"/>
                    <a:pt x="677476" y="506201"/>
                  </a:cubicBezTo>
                  <a:cubicBezTo>
                    <a:pt x="638781" y="470359"/>
                    <a:pt x="619433" y="421307"/>
                    <a:pt x="619433" y="359048"/>
                  </a:cubicBezTo>
                  <a:close/>
                  <a:moveTo>
                    <a:pt x="1179859" y="5954"/>
                  </a:moveTo>
                  <a:lnTo>
                    <a:pt x="1308595" y="5954"/>
                  </a:lnTo>
                  <a:lnTo>
                    <a:pt x="1289619" y="369467"/>
                  </a:lnTo>
                  <a:lnTo>
                    <a:pt x="1198834" y="369467"/>
                  </a:lnTo>
                  <a:close/>
                  <a:moveTo>
                    <a:pt x="259705" y="0"/>
                  </a:moveTo>
                  <a:cubicBezTo>
                    <a:pt x="343296" y="0"/>
                    <a:pt x="407231" y="24060"/>
                    <a:pt x="451507" y="72181"/>
                  </a:cubicBezTo>
                  <a:cubicBezTo>
                    <a:pt x="495783" y="120302"/>
                    <a:pt x="517921" y="189508"/>
                    <a:pt x="517921" y="279797"/>
                  </a:cubicBezTo>
                  <a:cubicBezTo>
                    <a:pt x="517921" y="369838"/>
                    <a:pt x="495597" y="439043"/>
                    <a:pt x="450949" y="487412"/>
                  </a:cubicBezTo>
                  <a:cubicBezTo>
                    <a:pt x="406300" y="535781"/>
                    <a:pt x="342304" y="559966"/>
                    <a:pt x="258961" y="559966"/>
                  </a:cubicBezTo>
                  <a:cubicBezTo>
                    <a:pt x="175617" y="559966"/>
                    <a:pt x="111621" y="535781"/>
                    <a:pt x="66972" y="487412"/>
                  </a:cubicBezTo>
                  <a:cubicBezTo>
                    <a:pt x="22324" y="439043"/>
                    <a:pt x="0" y="369590"/>
                    <a:pt x="0" y="279052"/>
                  </a:cubicBezTo>
                  <a:cubicBezTo>
                    <a:pt x="0" y="188515"/>
                    <a:pt x="22386" y="119372"/>
                    <a:pt x="67158" y="71623"/>
                  </a:cubicBezTo>
                  <a:cubicBezTo>
                    <a:pt x="111931" y="23874"/>
                    <a:pt x="176113" y="0"/>
                    <a:pt x="25970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1283854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745466" y="6505856"/>
            <a:ext cx="1653068" cy="230832"/>
          </a:xfrm>
          <a:prstGeom prst="rect">
            <a:avLst/>
          </a:prstGeom>
        </p:spPr>
        <p:txBody>
          <a:bodyPr wrap="square">
            <a:spAutoFit/>
          </a:bodyPr>
          <a:lstStyle/>
          <a:p>
            <a:pPr marL="0" marR="0" lvl="0" indent="0" algn="ctr" defTabSz="685766"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white">
                    <a:lumMod val="50000"/>
                  </a:prstClr>
                </a:solidFill>
                <a:effectLst/>
                <a:uLnTx/>
                <a:uFillTx/>
                <a:latin typeface="Calibri Light" panose="020F0302020204030204" pitchFamily="34" charset="0"/>
                <a:ea typeface="+mn-ea"/>
                <a:cs typeface="+mn-cs"/>
                <a:hlinkClick r:id="rId3"/>
              </a:rPr>
              <a:t>www</a:t>
            </a:r>
            <a:r>
              <a:rPr kumimoji="0" lang="en-US" sz="900" b="0" i="0" u="none" strike="noStrike" kern="1200" cap="none" spc="0" normalizeH="0" baseline="0" noProof="0" dirty="0">
                <a:ln>
                  <a:noFill/>
                </a:ln>
                <a:solidFill>
                  <a:prstClr val="white">
                    <a:lumMod val="50000"/>
                  </a:prstClr>
                </a:solidFill>
                <a:effectLst/>
                <a:uLnTx/>
                <a:uFillTx/>
                <a:latin typeface="Calibri Light" panose="020F0302020204030204" pitchFamily="34" charset="0"/>
                <a:ea typeface="+mn-ea"/>
                <a:cs typeface="+mn-cs"/>
                <a:hlinkClick r:id="rId3"/>
              </a:rPr>
              <a:t>.showeet.com</a:t>
            </a:r>
            <a:endParaRPr kumimoji="0" lang="en-US" sz="675" b="0" i="0" u="none" strike="noStrike" kern="1200" cap="none" spc="0" normalizeH="0" baseline="0" noProof="0" dirty="0">
              <a:ln>
                <a:noFill/>
              </a:ln>
              <a:solidFill>
                <a:prstClr val="white">
                  <a:lumMod val="50000"/>
                </a:prstClr>
              </a:solidFill>
              <a:effectLst/>
              <a:uLnTx/>
              <a:uFillTx/>
              <a:latin typeface="Calibri Light" panose="020F0302020204030204" pitchFamily="34" charset="0"/>
              <a:ea typeface="+mn-ea"/>
              <a:cs typeface="+mn-cs"/>
            </a:endParaRPr>
          </a:p>
        </p:txBody>
      </p:sp>
      <p:sp>
        <p:nvSpPr>
          <p:cNvPr id="28" name="Freeform 438">
            <a:hlinkClick r:id="rId4"/>
          </p:cNvPr>
          <p:cNvSpPr/>
          <p:nvPr/>
        </p:nvSpPr>
        <p:spPr>
          <a:xfrm>
            <a:off x="255623" y="5044059"/>
            <a:ext cx="333823" cy="351414"/>
          </a:xfrm>
          <a:custGeom>
            <a:avLst/>
            <a:gdLst>
              <a:gd name="connsiteX0" fmla="*/ 166491 w 445666"/>
              <a:gd name="connsiteY0" fmla="*/ 295796 h 468766"/>
              <a:gd name="connsiteX1" fmla="*/ 136911 w 445666"/>
              <a:gd name="connsiteY1" fmla="*/ 297768 h 468766"/>
              <a:gd name="connsiteX2" fmla="*/ 106627 w 445666"/>
              <a:gd name="connsiteY2" fmla="*/ 304811 h 468766"/>
              <a:gd name="connsiteX3" fmla="*/ 79302 w 445666"/>
              <a:gd name="connsiteY3" fmla="*/ 317769 h 468766"/>
              <a:gd name="connsiteX4" fmla="*/ 60004 w 445666"/>
              <a:gd name="connsiteY4" fmla="*/ 338757 h 468766"/>
              <a:gd name="connsiteX5" fmla="*/ 52398 w 445666"/>
              <a:gd name="connsiteY5" fmla="*/ 368477 h 468766"/>
              <a:gd name="connsiteX6" fmla="*/ 62258 w 445666"/>
              <a:gd name="connsiteY6" fmla="*/ 403268 h 468766"/>
              <a:gd name="connsiteX7" fmla="*/ 88034 w 445666"/>
              <a:gd name="connsiteY7" fmla="*/ 426650 h 468766"/>
              <a:gd name="connsiteX8" fmla="*/ 121558 w 445666"/>
              <a:gd name="connsiteY8" fmla="*/ 439046 h 468766"/>
              <a:gd name="connsiteX9" fmla="*/ 157476 w 445666"/>
              <a:gd name="connsiteY9" fmla="*/ 443131 h 468766"/>
              <a:gd name="connsiteX10" fmla="*/ 188887 w 445666"/>
              <a:gd name="connsiteY10" fmla="*/ 439468 h 468766"/>
              <a:gd name="connsiteX11" fmla="*/ 216776 w 445666"/>
              <a:gd name="connsiteY11" fmla="*/ 428481 h 468766"/>
              <a:gd name="connsiteX12" fmla="*/ 237341 w 445666"/>
              <a:gd name="connsiteY12" fmla="*/ 407917 h 468766"/>
              <a:gd name="connsiteX13" fmla="*/ 245088 w 445666"/>
              <a:gd name="connsiteY13" fmla="*/ 377210 h 468766"/>
              <a:gd name="connsiteX14" fmla="*/ 243116 w 445666"/>
              <a:gd name="connsiteY14" fmla="*/ 363406 h 468766"/>
              <a:gd name="connsiteX15" fmla="*/ 239032 w 445666"/>
              <a:gd name="connsiteY15" fmla="*/ 351574 h 468766"/>
              <a:gd name="connsiteX16" fmla="*/ 231425 w 445666"/>
              <a:gd name="connsiteY16" fmla="*/ 339884 h 468766"/>
              <a:gd name="connsiteX17" fmla="*/ 223114 w 445666"/>
              <a:gd name="connsiteY17" fmla="*/ 330024 h 468766"/>
              <a:gd name="connsiteX18" fmla="*/ 212269 w 445666"/>
              <a:gd name="connsiteY18" fmla="*/ 320305 h 468766"/>
              <a:gd name="connsiteX19" fmla="*/ 201986 w 445666"/>
              <a:gd name="connsiteY19" fmla="*/ 312135 h 468766"/>
              <a:gd name="connsiteX20" fmla="*/ 190296 w 445666"/>
              <a:gd name="connsiteY20" fmla="*/ 303684 h 468766"/>
              <a:gd name="connsiteX21" fmla="*/ 180013 w 445666"/>
              <a:gd name="connsiteY21" fmla="*/ 296359 h 468766"/>
              <a:gd name="connsiteX22" fmla="*/ 166491 w 445666"/>
              <a:gd name="connsiteY22" fmla="*/ 295796 h 468766"/>
              <a:gd name="connsiteX23" fmla="*/ 356082 w 445666"/>
              <a:gd name="connsiteY23" fmla="*/ 135221 h 468766"/>
              <a:gd name="connsiteX24" fmla="*/ 385662 w 445666"/>
              <a:gd name="connsiteY24" fmla="*/ 135221 h 468766"/>
              <a:gd name="connsiteX25" fmla="*/ 385662 w 445666"/>
              <a:gd name="connsiteY25" fmla="*/ 196352 h 468766"/>
              <a:gd name="connsiteX26" fmla="*/ 445666 w 445666"/>
              <a:gd name="connsiteY26" fmla="*/ 196352 h 468766"/>
              <a:gd name="connsiteX27" fmla="*/ 445666 w 445666"/>
              <a:gd name="connsiteY27" fmla="*/ 226777 h 468766"/>
              <a:gd name="connsiteX28" fmla="*/ 385662 w 445666"/>
              <a:gd name="connsiteY28" fmla="*/ 226777 h 468766"/>
              <a:gd name="connsiteX29" fmla="*/ 385662 w 445666"/>
              <a:gd name="connsiteY29" fmla="*/ 288471 h 468766"/>
              <a:gd name="connsiteX30" fmla="*/ 356082 w 445666"/>
              <a:gd name="connsiteY30" fmla="*/ 288471 h 468766"/>
              <a:gd name="connsiteX31" fmla="*/ 356082 w 445666"/>
              <a:gd name="connsiteY31" fmla="*/ 226777 h 468766"/>
              <a:gd name="connsiteX32" fmla="*/ 296359 w 445666"/>
              <a:gd name="connsiteY32" fmla="*/ 226777 h 468766"/>
              <a:gd name="connsiteX33" fmla="*/ 296359 w 445666"/>
              <a:gd name="connsiteY33" fmla="*/ 196352 h 468766"/>
              <a:gd name="connsiteX34" fmla="*/ 356082 w 445666"/>
              <a:gd name="connsiteY34" fmla="*/ 196352 h 468766"/>
              <a:gd name="connsiteX35" fmla="*/ 137193 w 445666"/>
              <a:gd name="connsiteY35" fmla="*/ 23100 h 468766"/>
              <a:gd name="connsiteX36" fmla="*/ 113952 w 445666"/>
              <a:gd name="connsiteY36" fmla="*/ 28594 h 468766"/>
              <a:gd name="connsiteX37" fmla="*/ 95500 w 445666"/>
              <a:gd name="connsiteY37" fmla="*/ 43383 h 468766"/>
              <a:gd name="connsiteX38" fmla="*/ 82260 w 445666"/>
              <a:gd name="connsiteY38" fmla="*/ 88457 h 468766"/>
              <a:gd name="connsiteX39" fmla="*/ 85076 w 445666"/>
              <a:gd name="connsiteY39" fmla="*/ 115924 h 468766"/>
              <a:gd name="connsiteX40" fmla="*/ 93950 w 445666"/>
              <a:gd name="connsiteY40" fmla="*/ 144940 h 468766"/>
              <a:gd name="connsiteX41" fmla="*/ 108599 w 445666"/>
              <a:gd name="connsiteY41" fmla="*/ 170998 h 468766"/>
              <a:gd name="connsiteX42" fmla="*/ 129728 w 445666"/>
              <a:gd name="connsiteY42" fmla="*/ 189873 h 468766"/>
              <a:gd name="connsiteX43" fmla="*/ 156913 w 445666"/>
              <a:gd name="connsiteY43" fmla="*/ 197197 h 468766"/>
              <a:gd name="connsiteX44" fmla="*/ 178886 w 445666"/>
              <a:gd name="connsiteY44" fmla="*/ 192549 h 468766"/>
              <a:gd name="connsiteX45" fmla="*/ 197479 w 445666"/>
              <a:gd name="connsiteY45" fmla="*/ 180295 h 468766"/>
              <a:gd name="connsiteX46" fmla="*/ 212410 w 445666"/>
              <a:gd name="connsiteY46" fmla="*/ 135503 h 468766"/>
              <a:gd name="connsiteX47" fmla="*/ 207621 w 445666"/>
              <a:gd name="connsiteY47" fmla="*/ 100289 h 468766"/>
              <a:gd name="connsiteX48" fmla="*/ 193958 w 445666"/>
              <a:gd name="connsiteY48" fmla="*/ 63807 h 468766"/>
              <a:gd name="connsiteX49" fmla="*/ 170153 w 445666"/>
              <a:gd name="connsiteY49" fmla="*/ 34650 h 468766"/>
              <a:gd name="connsiteX50" fmla="*/ 137193 w 445666"/>
              <a:gd name="connsiteY50" fmla="*/ 23100 h 468766"/>
              <a:gd name="connsiteX51" fmla="*/ 180576 w 445666"/>
              <a:gd name="connsiteY51" fmla="*/ 0 h 468766"/>
              <a:gd name="connsiteX52" fmla="*/ 298331 w 445666"/>
              <a:gd name="connsiteY52" fmla="*/ 0 h 468766"/>
              <a:gd name="connsiteX53" fmla="*/ 259455 w 445666"/>
              <a:gd name="connsiteY53" fmla="*/ 24791 h 468766"/>
              <a:gd name="connsiteX54" fmla="*/ 222551 w 445666"/>
              <a:gd name="connsiteY54" fmla="*/ 24791 h 468766"/>
              <a:gd name="connsiteX55" fmla="*/ 254103 w 445666"/>
              <a:gd name="connsiteY55" fmla="*/ 62258 h 468766"/>
              <a:gd name="connsiteX56" fmla="*/ 264808 w 445666"/>
              <a:gd name="connsiteY56" fmla="*/ 107332 h 468766"/>
              <a:gd name="connsiteX57" fmla="*/ 257906 w 445666"/>
              <a:gd name="connsiteY57" fmla="*/ 143813 h 468766"/>
              <a:gd name="connsiteX58" fmla="*/ 241285 w 445666"/>
              <a:gd name="connsiteY58" fmla="*/ 170012 h 468766"/>
              <a:gd name="connsiteX59" fmla="*/ 221706 w 445666"/>
              <a:gd name="connsiteY59" fmla="*/ 188323 h 468766"/>
              <a:gd name="connsiteX60" fmla="*/ 204944 w 445666"/>
              <a:gd name="connsiteY60" fmla="*/ 205648 h 468766"/>
              <a:gd name="connsiteX61" fmla="*/ 198042 w 445666"/>
              <a:gd name="connsiteY61" fmla="*/ 224242 h 468766"/>
              <a:gd name="connsiteX62" fmla="*/ 207057 w 445666"/>
              <a:gd name="connsiteY62" fmla="*/ 244102 h 468766"/>
              <a:gd name="connsiteX63" fmla="*/ 228890 w 445666"/>
              <a:gd name="connsiteY63" fmla="*/ 263258 h 468766"/>
              <a:gd name="connsiteX64" fmla="*/ 254385 w 445666"/>
              <a:gd name="connsiteY64" fmla="*/ 283964 h 468766"/>
              <a:gd name="connsiteX65" fmla="*/ 276076 w 445666"/>
              <a:gd name="connsiteY65" fmla="*/ 313262 h 468766"/>
              <a:gd name="connsiteX66" fmla="*/ 285091 w 445666"/>
              <a:gd name="connsiteY66" fmla="*/ 353265 h 468766"/>
              <a:gd name="connsiteX67" fmla="*/ 271569 w 445666"/>
              <a:gd name="connsiteY67" fmla="*/ 402001 h 468766"/>
              <a:gd name="connsiteX68" fmla="*/ 212128 w 445666"/>
              <a:gd name="connsiteY68" fmla="*/ 452568 h 468766"/>
              <a:gd name="connsiteX69" fmla="*/ 128178 w 445666"/>
              <a:gd name="connsiteY69" fmla="*/ 468766 h 468766"/>
              <a:gd name="connsiteX70" fmla="*/ 58737 w 445666"/>
              <a:gd name="connsiteY70" fmla="*/ 457075 h 468766"/>
              <a:gd name="connsiteX71" fmla="*/ 10423 w 445666"/>
              <a:gd name="connsiteY71" fmla="*/ 418340 h 468766"/>
              <a:gd name="connsiteX72" fmla="*/ 0 w 445666"/>
              <a:gd name="connsiteY72" fmla="*/ 381436 h 468766"/>
              <a:gd name="connsiteX73" fmla="*/ 12536 w 445666"/>
              <a:gd name="connsiteY73" fmla="*/ 339179 h 468766"/>
              <a:gd name="connsiteX74" fmla="*/ 45919 w 445666"/>
              <a:gd name="connsiteY74" fmla="*/ 306783 h 468766"/>
              <a:gd name="connsiteX75" fmla="*/ 159730 w 445666"/>
              <a:gd name="connsiteY75" fmla="*/ 278611 h 468766"/>
              <a:gd name="connsiteX76" fmla="*/ 146349 w 445666"/>
              <a:gd name="connsiteY76" fmla="*/ 257765 h 468766"/>
              <a:gd name="connsiteX77" fmla="*/ 141982 w 445666"/>
              <a:gd name="connsiteY77" fmla="*/ 237200 h 468766"/>
              <a:gd name="connsiteX78" fmla="*/ 147898 w 445666"/>
              <a:gd name="connsiteY78" fmla="*/ 213255 h 468766"/>
              <a:gd name="connsiteX79" fmla="*/ 128742 w 445666"/>
              <a:gd name="connsiteY79" fmla="*/ 214382 h 468766"/>
              <a:gd name="connsiteX80" fmla="*/ 58455 w 445666"/>
              <a:gd name="connsiteY80" fmla="*/ 187196 h 468766"/>
              <a:gd name="connsiteX81" fmla="*/ 29861 w 445666"/>
              <a:gd name="connsiteY81" fmla="*/ 118318 h 468766"/>
              <a:gd name="connsiteX82" fmla="*/ 40003 w 445666"/>
              <a:gd name="connsiteY82" fmla="*/ 73526 h 468766"/>
              <a:gd name="connsiteX83" fmla="*/ 67892 w 445666"/>
              <a:gd name="connsiteY83" fmla="*/ 36622 h 468766"/>
              <a:gd name="connsiteX84" fmla="*/ 119305 w 445666"/>
              <a:gd name="connsiteY84" fmla="*/ 9015 h 468766"/>
              <a:gd name="connsiteX85" fmla="*/ 180576 w 445666"/>
              <a:gd name="connsiteY85" fmla="*/ 0 h 468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445666" h="468766">
                <a:moveTo>
                  <a:pt x="166491" y="295796"/>
                </a:moveTo>
                <a:cubicBezTo>
                  <a:pt x="156537" y="295796"/>
                  <a:pt x="146677" y="296453"/>
                  <a:pt x="136911" y="297768"/>
                </a:cubicBezTo>
                <a:cubicBezTo>
                  <a:pt x="127145" y="299083"/>
                  <a:pt x="117051" y="301430"/>
                  <a:pt x="106627" y="304811"/>
                </a:cubicBezTo>
                <a:cubicBezTo>
                  <a:pt x="96204" y="308191"/>
                  <a:pt x="87095" y="312511"/>
                  <a:pt x="79302" y="317769"/>
                </a:cubicBezTo>
                <a:cubicBezTo>
                  <a:pt x="71507" y="323028"/>
                  <a:pt x="65075" y="330024"/>
                  <a:pt x="60004" y="338757"/>
                </a:cubicBezTo>
                <a:cubicBezTo>
                  <a:pt x="54933" y="347490"/>
                  <a:pt x="52398" y="357396"/>
                  <a:pt x="52398" y="368477"/>
                </a:cubicBezTo>
                <a:cubicBezTo>
                  <a:pt x="52398" y="381623"/>
                  <a:pt x="55685" y="393221"/>
                  <a:pt x="62258" y="403268"/>
                </a:cubicBezTo>
                <a:cubicBezTo>
                  <a:pt x="68831" y="413316"/>
                  <a:pt x="77423" y="421110"/>
                  <a:pt x="88034" y="426650"/>
                </a:cubicBezTo>
                <a:cubicBezTo>
                  <a:pt x="98645" y="432191"/>
                  <a:pt x="109820" y="436322"/>
                  <a:pt x="121558" y="439046"/>
                </a:cubicBezTo>
                <a:cubicBezTo>
                  <a:pt x="133296" y="441769"/>
                  <a:pt x="145269" y="443131"/>
                  <a:pt x="157476" y="443131"/>
                </a:cubicBezTo>
                <a:cubicBezTo>
                  <a:pt x="168369" y="443131"/>
                  <a:pt x="178839" y="441910"/>
                  <a:pt x="188887" y="439468"/>
                </a:cubicBezTo>
                <a:cubicBezTo>
                  <a:pt x="198935" y="437027"/>
                  <a:pt x="208230" y="433365"/>
                  <a:pt x="216776" y="428481"/>
                </a:cubicBezTo>
                <a:cubicBezTo>
                  <a:pt x="225321" y="423599"/>
                  <a:pt x="232176" y="416743"/>
                  <a:pt x="237341" y="407917"/>
                </a:cubicBezTo>
                <a:cubicBezTo>
                  <a:pt x="242505" y="399090"/>
                  <a:pt x="245088" y="388854"/>
                  <a:pt x="245088" y="377210"/>
                </a:cubicBezTo>
                <a:cubicBezTo>
                  <a:pt x="245088" y="372515"/>
                  <a:pt x="244431" y="367914"/>
                  <a:pt x="243116" y="363406"/>
                </a:cubicBezTo>
                <a:cubicBezTo>
                  <a:pt x="241801" y="358899"/>
                  <a:pt x="240440" y="354955"/>
                  <a:pt x="239032" y="351574"/>
                </a:cubicBezTo>
                <a:cubicBezTo>
                  <a:pt x="237623" y="348194"/>
                  <a:pt x="235088" y="344297"/>
                  <a:pt x="231425" y="339884"/>
                </a:cubicBezTo>
                <a:cubicBezTo>
                  <a:pt x="227763" y="335470"/>
                  <a:pt x="224992" y="332183"/>
                  <a:pt x="223114" y="330024"/>
                </a:cubicBezTo>
                <a:cubicBezTo>
                  <a:pt x="221236" y="327864"/>
                  <a:pt x="217621" y="324624"/>
                  <a:pt x="212269" y="320305"/>
                </a:cubicBezTo>
                <a:cubicBezTo>
                  <a:pt x="206916" y="315985"/>
                  <a:pt x="203488" y="313262"/>
                  <a:pt x="201986" y="312135"/>
                </a:cubicBezTo>
                <a:cubicBezTo>
                  <a:pt x="200484" y="311008"/>
                  <a:pt x="196586" y="308191"/>
                  <a:pt x="190296" y="303684"/>
                </a:cubicBezTo>
                <a:cubicBezTo>
                  <a:pt x="184003" y="299176"/>
                  <a:pt x="180576" y="296735"/>
                  <a:pt x="180013" y="296359"/>
                </a:cubicBezTo>
                <a:cubicBezTo>
                  <a:pt x="177007" y="295984"/>
                  <a:pt x="172500" y="295796"/>
                  <a:pt x="166491" y="295796"/>
                </a:cubicBezTo>
                <a:close/>
                <a:moveTo>
                  <a:pt x="356082" y="135221"/>
                </a:moveTo>
                <a:lnTo>
                  <a:pt x="385662" y="135221"/>
                </a:lnTo>
                <a:lnTo>
                  <a:pt x="385662" y="196352"/>
                </a:lnTo>
                <a:lnTo>
                  <a:pt x="445666" y="196352"/>
                </a:lnTo>
                <a:lnTo>
                  <a:pt x="445666" y="226777"/>
                </a:lnTo>
                <a:lnTo>
                  <a:pt x="385662" y="226777"/>
                </a:lnTo>
                <a:lnTo>
                  <a:pt x="385662" y="288471"/>
                </a:lnTo>
                <a:lnTo>
                  <a:pt x="356082" y="288471"/>
                </a:lnTo>
                <a:lnTo>
                  <a:pt x="356082" y="226777"/>
                </a:lnTo>
                <a:lnTo>
                  <a:pt x="296359" y="226777"/>
                </a:lnTo>
                <a:lnTo>
                  <a:pt x="296359" y="196352"/>
                </a:lnTo>
                <a:lnTo>
                  <a:pt x="356082" y="196352"/>
                </a:lnTo>
                <a:close/>
                <a:moveTo>
                  <a:pt x="137193" y="23100"/>
                </a:moveTo>
                <a:cubicBezTo>
                  <a:pt x="129305" y="23100"/>
                  <a:pt x="121558" y="24931"/>
                  <a:pt x="113952" y="28594"/>
                </a:cubicBezTo>
                <a:cubicBezTo>
                  <a:pt x="106345" y="32256"/>
                  <a:pt x="100195" y="37186"/>
                  <a:pt x="95500" y="43383"/>
                </a:cubicBezTo>
                <a:cubicBezTo>
                  <a:pt x="86673" y="54464"/>
                  <a:pt x="82260" y="69488"/>
                  <a:pt x="82260" y="88457"/>
                </a:cubicBezTo>
                <a:cubicBezTo>
                  <a:pt x="82260" y="97096"/>
                  <a:pt x="83198" y="106252"/>
                  <a:pt x="85076" y="115924"/>
                </a:cubicBezTo>
                <a:cubicBezTo>
                  <a:pt x="86954" y="125596"/>
                  <a:pt x="89912" y="135268"/>
                  <a:pt x="93950" y="144940"/>
                </a:cubicBezTo>
                <a:cubicBezTo>
                  <a:pt x="97988" y="154612"/>
                  <a:pt x="102871" y="163298"/>
                  <a:pt x="108599" y="170998"/>
                </a:cubicBezTo>
                <a:cubicBezTo>
                  <a:pt x="114327" y="178698"/>
                  <a:pt x="121370" y="184990"/>
                  <a:pt x="129728" y="189873"/>
                </a:cubicBezTo>
                <a:cubicBezTo>
                  <a:pt x="138085" y="194756"/>
                  <a:pt x="147146" y="197197"/>
                  <a:pt x="156913" y="197197"/>
                </a:cubicBezTo>
                <a:cubicBezTo>
                  <a:pt x="164049" y="197197"/>
                  <a:pt x="171373" y="195648"/>
                  <a:pt x="178886" y="192549"/>
                </a:cubicBezTo>
                <a:cubicBezTo>
                  <a:pt x="186398" y="189450"/>
                  <a:pt x="192596" y="185365"/>
                  <a:pt x="197479" y="180295"/>
                </a:cubicBezTo>
                <a:cubicBezTo>
                  <a:pt x="207432" y="169590"/>
                  <a:pt x="212410" y="154659"/>
                  <a:pt x="212410" y="135503"/>
                </a:cubicBezTo>
                <a:cubicBezTo>
                  <a:pt x="212410" y="124610"/>
                  <a:pt x="210813" y="112872"/>
                  <a:pt x="207621" y="100289"/>
                </a:cubicBezTo>
                <a:cubicBezTo>
                  <a:pt x="204428" y="87706"/>
                  <a:pt x="199873" y="75545"/>
                  <a:pt x="193958" y="63807"/>
                </a:cubicBezTo>
                <a:cubicBezTo>
                  <a:pt x="188042" y="52069"/>
                  <a:pt x="180107" y="42351"/>
                  <a:pt x="170153" y="34650"/>
                </a:cubicBezTo>
                <a:cubicBezTo>
                  <a:pt x="160199" y="26950"/>
                  <a:pt x="149213" y="23100"/>
                  <a:pt x="137193" y="23100"/>
                </a:cubicBezTo>
                <a:close/>
                <a:moveTo>
                  <a:pt x="180576" y="0"/>
                </a:moveTo>
                <a:lnTo>
                  <a:pt x="298331" y="0"/>
                </a:lnTo>
                <a:lnTo>
                  <a:pt x="259455" y="24791"/>
                </a:lnTo>
                <a:lnTo>
                  <a:pt x="222551" y="24791"/>
                </a:lnTo>
                <a:cubicBezTo>
                  <a:pt x="236449" y="36622"/>
                  <a:pt x="246966" y="49112"/>
                  <a:pt x="254103" y="62258"/>
                </a:cubicBezTo>
                <a:cubicBezTo>
                  <a:pt x="261239" y="75404"/>
                  <a:pt x="264808" y="90429"/>
                  <a:pt x="264808" y="107332"/>
                </a:cubicBezTo>
                <a:cubicBezTo>
                  <a:pt x="264808" y="120854"/>
                  <a:pt x="262507" y="133014"/>
                  <a:pt x="257906" y="143813"/>
                </a:cubicBezTo>
                <a:cubicBezTo>
                  <a:pt x="253304" y="154612"/>
                  <a:pt x="247764" y="163345"/>
                  <a:pt x="241285" y="170012"/>
                </a:cubicBezTo>
                <a:cubicBezTo>
                  <a:pt x="234806" y="176679"/>
                  <a:pt x="228279" y="182783"/>
                  <a:pt x="221706" y="188323"/>
                </a:cubicBezTo>
                <a:cubicBezTo>
                  <a:pt x="215132" y="193864"/>
                  <a:pt x="209545" y="199639"/>
                  <a:pt x="204944" y="205648"/>
                </a:cubicBezTo>
                <a:cubicBezTo>
                  <a:pt x="200343" y="211658"/>
                  <a:pt x="198042" y="217856"/>
                  <a:pt x="198042" y="224242"/>
                </a:cubicBezTo>
                <a:cubicBezTo>
                  <a:pt x="198042" y="231002"/>
                  <a:pt x="201047" y="237623"/>
                  <a:pt x="207057" y="244102"/>
                </a:cubicBezTo>
                <a:cubicBezTo>
                  <a:pt x="213067" y="250581"/>
                  <a:pt x="220344" y="256967"/>
                  <a:pt x="228890" y="263258"/>
                </a:cubicBezTo>
                <a:cubicBezTo>
                  <a:pt x="237435" y="269550"/>
                  <a:pt x="245933" y="276452"/>
                  <a:pt x="254385" y="283964"/>
                </a:cubicBezTo>
                <a:cubicBezTo>
                  <a:pt x="262836" y="291476"/>
                  <a:pt x="270066" y="301242"/>
                  <a:pt x="276076" y="313262"/>
                </a:cubicBezTo>
                <a:cubicBezTo>
                  <a:pt x="282086" y="325282"/>
                  <a:pt x="285091" y="338616"/>
                  <a:pt x="285091" y="353265"/>
                </a:cubicBezTo>
                <a:cubicBezTo>
                  <a:pt x="285091" y="370168"/>
                  <a:pt x="280584" y="386413"/>
                  <a:pt x="271569" y="402001"/>
                </a:cubicBezTo>
                <a:cubicBezTo>
                  <a:pt x="258047" y="424913"/>
                  <a:pt x="238233" y="441769"/>
                  <a:pt x="212128" y="452568"/>
                </a:cubicBezTo>
                <a:cubicBezTo>
                  <a:pt x="186023" y="463366"/>
                  <a:pt x="158039" y="468766"/>
                  <a:pt x="128178" y="468766"/>
                </a:cubicBezTo>
                <a:cubicBezTo>
                  <a:pt x="103387" y="468766"/>
                  <a:pt x="80240" y="464869"/>
                  <a:pt x="58737" y="457075"/>
                </a:cubicBezTo>
                <a:cubicBezTo>
                  <a:pt x="37233" y="449281"/>
                  <a:pt x="21129" y="436369"/>
                  <a:pt x="10423" y="418340"/>
                </a:cubicBezTo>
                <a:cubicBezTo>
                  <a:pt x="3474" y="407071"/>
                  <a:pt x="0" y="394770"/>
                  <a:pt x="0" y="381436"/>
                </a:cubicBezTo>
                <a:cubicBezTo>
                  <a:pt x="0" y="366224"/>
                  <a:pt x="4178" y="352138"/>
                  <a:pt x="12536" y="339179"/>
                </a:cubicBezTo>
                <a:cubicBezTo>
                  <a:pt x="20893" y="326220"/>
                  <a:pt x="32021" y="315422"/>
                  <a:pt x="45919" y="306783"/>
                </a:cubicBezTo>
                <a:cubicBezTo>
                  <a:pt x="70521" y="291382"/>
                  <a:pt x="108459" y="281992"/>
                  <a:pt x="159730" y="278611"/>
                </a:cubicBezTo>
                <a:cubicBezTo>
                  <a:pt x="153720" y="270724"/>
                  <a:pt x="149259" y="263775"/>
                  <a:pt x="146349" y="257765"/>
                </a:cubicBezTo>
                <a:cubicBezTo>
                  <a:pt x="143437" y="251755"/>
                  <a:pt x="141982" y="244900"/>
                  <a:pt x="141982" y="237200"/>
                </a:cubicBezTo>
                <a:cubicBezTo>
                  <a:pt x="141982" y="230439"/>
                  <a:pt x="143954" y="222457"/>
                  <a:pt x="147898" y="213255"/>
                </a:cubicBezTo>
                <a:cubicBezTo>
                  <a:pt x="139259" y="214006"/>
                  <a:pt x="132873" y="214382"/>
                  <a:pt x="128742" y="214382"/>
                </a:cubicBezTo>
                <a:cubicBezTo>
                  <a:pt x="100946" y="214382"/>
                  <a:pt x="77517" y="205320"/>
                  <a:pt x="58455" y="187196"/>
                </a:cubicBezTo>
                <a:cubicBezTo>
                  <a:pt x="39392" y="169073"/>
                  <a:pt x="29861" y="146114"/>
                  <a:pt x="29861" y="118318"/>
                </a:cubicBezTo>
                <a:cubicBezTo>
                  <a:pt x="29861" y="102918"/>
                  <a:pt x="33242" y="87988"/>
                  <a:pt x="40003" y="73526"/>
                </a:cubicBezTo>
                <a:cubicBezTo>
                  <a:pt x="46764" y="59065"/>
                  <a:pt x="56060" y="46764"/>
                  <a:pt x="67892" y="36622"/>
                </a:cubicBezTo>
                <a:cubicBezTo>
                  <a:pt x="82353" y="24227"/>
                  <a:pt x="99491" y="15025"/>
                  <a:pt x="119305" y="9015"/>
                </a:cubicBezTo>
                <a:cubicBezTo>
                  <a:pt x="139118" y="3005"/>
                  <a:pt x="159542" y="0"/>
                  <a:pt x="180576" y="0"/>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Freeform 310">
            <a:hlinkClick r:id="rId5"/>
          </p:cNvPr>
          <p:cNvSpPr/>
          <p:nvPr/>
        </p:nvSpPr>
        <p:spPr>
          <a:xfrm>
            <a:off x="331377" y="5599170"/>
            <a:ext cx="182315" cy="351414"/>
          </a:xfrm>
          <a:custGeom>
            <a:avLst/>
            <a:gdLst/>
            <a:ahLst/>
            <a:cxnLst/>
            <a:rect l="l" t="t" r="r" b="b"/>
            <a:pathLst>
              <a:path w="243398" h="468766">
                <a:moveTo>
                  <a:pt x="179168" y="0"/>
                </a:moveTo>
                <a:cubicBezTo>
                  <a:pt x="206776" y="0"/>
                  <a:pt x="228186" y="1127"/>
                  <a:pt x="243398" y="3381"/>
                </a:cubicBezTo>
                <a:lnTo>
                  <a:pt x="243398" y="77752"/>
                </a:lnTo>
                <a:lnTo>
                  <a:pt x="199169" y="77752"/>
                </a:lnTo>
                <a:cubicBezTo>
                  <a:pt x="183018" y="77752"/>
                  <a:pt x="172125" y="81133"/>
                  <a:pt x="166491" y="87894"/>
                </a:cubicBezTo>
                <a:cubicBezTo>
                  <a:pt x="160857" y="94655"/>
                  <a:pt x="158040" y="104796"/>
                  <a:pt x="158040" y="118318"/>
                </a:cubicBezTo>
                <a:lnTo>
                  <a:pt x="158040" y="171562"/>
                </a:lnTo>
                <a:lnTo>
                  <a:pt x="240581" y="171562"/>
                </a:lnTo>
                <a:lnTo>
                  <a:pt x="229594" y="254948"/>
                </a:lnTo>
                <a:lnTo>
                  <a:pt x="158040" y="254948"/>
                </a:lnTo>
                <a:lnTo>
                  <a:pt x="158040" y="468766"/>
                </a:lnTo>
                <a:lnTo>
                  <a:pt x="71836" y="468766"/>
                </a:lnTo>
                <a:lnTo>
                  <a:pt x="71836" y="254948"/>
                </a:lnTo>
                <a:lnTo>
                  <a:pt x="0" y="254948"/>
                </a:lnTo>
                <a:lnTo>
                  <a:pt x="0" y="171562"/>
                </a:lnTo>
                <a:lnTo>
                  <a:pt x="71836" y="171562"/>
                </a:lnTo>
                <a:lnTo>
                  <a:pt x="71836" y="110149"/>
                </a:lnTo>
                <a:cubicBezTo>
                  <a:pt x="71836" y="75217"/>
                  <a:pt x="81602" y="48126"/>
                  <a:pt x="101134" y="28875"/>
                </a:cubicBezTo>
                <a:cubicBezTo>
                  <a:pt x="120667" y="9625"/>
                  <a:pt x="146677" y="0"/>
                  <a:pt x="179168" y="0"/>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132">
            <a:hlinkClick r:id="rId6"/>
          </p:cNvPr>
          <p:cNvSpPr/>
          <p:nvPr/>
        </p:nvSpPr>
        <p:spPr>
          <a:xfrm>
            <a:off x="287312" y="6154281"/>
            <a:ext cx="270443" cy="351575"/>
          </a:xfrm>
          <a:custGeom>
            <a:avLst/>
            <a:gdLst/>
            <a:ahLst/>
            <a:cxnLst/>
            <a:rect l="l" t="t" r="r" b="b"/>
            <a:pathLst>
              <a:path w="360590" h="468766">
                <a:moveTo>
                  <a:pt x="191564" y="0"/>
                </a:moveTo>
                <a:cubicBezTo>
                  <a:pt x="221237" y="0"/>
                  <a:pt x="248845" y="6245"/>
                  <a:pt x="274386" y="18734"/>
                </a:cubicBezTo>
                <a:cubicBezTo>
                  <a:pt x="299928" y="31223"/>
                  <a:pt x="320681" y="49393"/>
                  <a:pt x="336644" y="73245"/>
                </a:cubicBezTo>
                <a:cubicBezTo>
                  <a:pt x="352608" y="97096"/>
                  <a:pt x="360590" y="124047"/>
                  <a:pt x="360590" y="154096"/>
                </a:cubicBezTo>
                <a:cubicBezTo>
                  <a:pt x="360590" y="172125"/>
                  <a:pt x="358806" y="189779"/>
                  <a:pt x="355237" y="207057"/>
                </a:cubicBezTo>
                <a:cubicBezTo>
                  <a:pt x="351669" y="224335"/>
                  <a:pt x="346035" y="240956"/>
                  <a:pt x="338335" y="256920"/>
                </a:cubicBezTo>
                <a:cubicBezTo>
                  <a:pt x="330635" y="272883"/>
                  <a:pt x="321244" y="286922"/>
                  <a:pt x="310164" y="299036"/>
                </a:cubicBezTo>
                <a:cubicBezTo>
                  <a:pt x="299083" y="311149"/>
                  <a:pt x="285467" y="320821"/>
                  <a:pt x="269316" y="328052"/>
                </a:cubicBezTo>
                <a:cubicBezTo>
                  <a:pt x="253164" y="335282"/>
                  <a:pt x="235416" y="338898"/>
                  <a:pt x="216072" y="338898"/>
                </a:cubicBezTo>
                <a:cubicBezTo>
                  <a:pt x="203302" y="338898"/>
                  <a:pt x="190625" y="335893"/>
                  <a:pt x="178041" y="329883"/>
                </a:cubicBezTo>
                <a:cubicBezTo>
                  <a:pt x="165459" y="323873"/>
                  <a:pt x="156444" y="315610"/>
                  <a:pt x="150997" y="305092"/>
                </a:cubicBezTo>
                <a:cubicBezTo>
                  <a:pt x="149119" y="312417"/>
                  <a:pt x="146490" y="322981"/>
                  <a:pt x="143109" y="336785"/>
                </a:cubicBezTo>
                <a:cubicBezTo>
                  <a:pt x="139729" y="350588"/>
                  <a:pt x="137522" y="359509"/>
                  <a:pt x="136489" y="363547"/>
                </a:cubicBezTo>
                <a:cubicBezTo>
                  <a:pt x="135456" y="367585"/>
                  <a:pt x="133531" y="374252"/>
                  <a:pt x="130714" y="383549"/>
                </a:cubicBezTo>
                <a:cubicBezTo>
                  <a:pt x="127897" y="392845"/>
                  <a:pt x="125455" y="399512"/>
                  <a:pt x="123390" y="403550"/>
                </a:cubicBezTo>
                <a:cubicBezTo>
                  <a:pt x="121324" y="407588"/>
                  <a:pt x="118319" y="413457"/>
                  <a:pt x="114375" y="421157"/>
                </a:cubicBezTo>
                <a:cubicBezTo>
                  <a:pt x="110431" y="428857"/>
                  <a:pt x="106112" y="436135"/>
                  <a:pt x="101416" y="442990"/>
                </a:cubicBezTo>
                <a:cubicBezTo>
                  <a:pt x="96721" y="449844"/>
                  <a:pt x="90899" y="457967"/>
                  <a:pt x="83950" y="467358"/>
                </a:cubicBezTo>
                <a:lnTo>
                  <a:pt x="80006" y="468766"/>
                </a:lnTo>
                <a:lnTo>
                  <a:pt x="77471" y="465949"/>
                </a:lnTo>
                <a:cubicBezTo>
                  <a:pt x="74654" y="436463"/>
                  <a:pt x="73245" y="418809"/>
                  <a:pt x="73245" y="412987"/>
                </a:cubicBezTo>
                <a:cubicBezTo>
                  <a:pt x="73245" y="395709"/>
                  <a:pt x="75264" y="376318"/>
                  <a:pt x="79302" y="354814"/>
                </a:cubicBezTo>
                <a:cubicBezTo>
                  <a:pt x="83340" y="333310"/>
                  <a:pt x="89584" y="306313"/>
                  <a:pt x="98036" y="273823"/>
                </a:cubicBezTo>
                <a:cubicBezTo>
                  <a:pt x="106487" y="241332"/>
                  <a:pt x="111370" y="222270"/>
                  <a:pt x="112685" y="216635"/>
                </a:cubicBezTo>
                <a:cubicBezTo>
                  <a:pt x="106675" y="204428"/>
                  <a:pt x="103670" y="188558"/>
                  <a:pt x="103670" y="169026"/>
                </a:cubicBezTo>
                <a:cubicBezTo>
                  <a:pt x="103670" y="153438"/>
                  <a:pt x="108553" y="138789"/>
                  <a:pt x="118319" y="125079"/>
                </a:cubicBezTo>
                <a:cubicBezTo>
                  <a:pt x="128085" y="111370"/>
                  <a:pt x="140480" y="104515"/>
                  <a:pt x="155504" y="104515"/>
                </a:cubicBezTo>
                <a:cubicBezTo>
                  <a:pt x="166961" y="104515"/>
                  <a:pt x="175882" y="108318"/>
                  <a:pt x="182267" y="115924"/>
                </a:cubicBezTo>
                <a:cubicBezTo>
                  <a:pt x="188653" y="123530"/>
                  <a:pt x="191845" y="133155"/>
                  <a:pt x="191845" y="144799"/>
                </a:cubicBezTo>
                <a:cubicBezTo>
                  <a:pt x="191845" y="157194"/>
                  <a:pt x="187713" y="175130"/>
                  <a:pt x="179450" y="198606"/>
                </a:cubicBezTo>
                <a:cubicBezTo>
                  <a:pt x="171187" y="222082"/>
                  <a:pt x="167055" y="239642"/>
                  <a:pt x="167055" y="251286"/>
                </a:cubicBezTo>
                <a:cubicBezTo>
                  <a:pt x="167055" y="263118"/>
                  <a:pt x="171280" y="272930"/>
                  <a:pt x="179732" y="280724"/>
                </a:cubicBezTo>
                <a:cubicBezTo>
                  <a:pt x="188183" y="288518"/>
                  <a:pt x="198418" y="292415"/>
                  <a:pt x="210438" y="292415"/>
                </a:cubicBezTo>
                <a:cubicBezTo>
                  <a:pt x="220767" y="292415"/>
                  <a:pt x="230346" y="290068"/>
                  <a:pt x="239173" y="285373"/>
                </a:cubicBezTo>
                <a:cubicBezTo>
                  <a:pt x="248000" y="280677"/>
                  <a:pt x="255371" y="274292"/>
                  <a:pt x="261287" y="266216"/>
                </a:cubicBezTo>
                <a:cubicBezTo>
                  <a:pt x="267203" y="258141"/>
                  <a:pt x="272462" y="249220"/>
                  <a:pt x="277062" y="239454"/>
                </a:cubicBezTo>
                <a:cubicBezTo>
                  <a:pt x="281664" y="229688"/>
                  <a:pt x="285232" y="219312"/>
                  <a:pt x="287768" y="208325"/>
                </a:cubicBezTo>
                <a:cubicBezTo>
                  <a:pt x="290303" y="197338"/>
                  <a:pt x="292181" y="186915"/>
                  <a:pt x="293402" y="177055"/>
                </a:cubicBezTo>
                <a:cubicBezTo>
                  <a:pt x="294622" y="167195"/>
                  <a:pt x="295233" y="157852"/>
                  <a:pt x="295233" y="149025"/>
                </a:cubicBezTo>
                <a:cubicBezTo>
                  <a:pt x="295233" y="116534"/>
                  <a:pt x="284951" y="91227"/>
                  <a:pt x="264386" y="73104"/>
                </a:cubicBezTo>
                <a:cubicBezTo>
                  <a:pt x="243821" y="54981"/>
                  <a:pt x="217011" y="45919"/>
                  <a:pt x="183957" y="45919"/>
                </a:cubicBezTo>
                <a:cubicBezTo>
                  <a:pt x="146396" y="45919"/>
                  <a:pt x="115032" y="58079"/>
                  <a:pt x="89866" y="82400"/>
                </a:cubicBezTo>
                <a:cubicBezTo>
                  <a:pt x="64700" y="106721"/>
                  <a:pt x="52117" y="137569"/>
                  <a:pt x="52117" y="174942"/>
                </a:cubicBezTo>
                <a:cubicBezTo>
                  <a:pt x="52117" y="183206"/>
                  <a:pt x="53291" y="191187"/>
                  <a:pt x="55638" y="198888"/>
                </a:cubicBezTo>
                <a:cubicBezTo>
                  <a:pt x="57986" y="206588"/>
                  <a:pt x="60521" y="212691"/>
                  <a:pt x="63244" y="217199"/>
                </a:cubicBezTo>
                <a:cubicBezTo>
                  <a:pt x="65968" y="221706"/>
                  <a:pt x="68503" y="225979"/>
                  <a:pt x="70851" y="230016"/>
                </a:cubicBezTo>
                <a:cubicBezTo>
                  <a:pt x="73198" y="234054"/>
                  <a:pt x="74372" y="236918"/>
                  <a:pt x="74372" y="238609"/>
                </a:cubicBezTo>
                <a:cubicBezTo>
                  <a:pt x="74372" y="243867"/>
                  <a:pt x="72963" y="250722"/>
                  <a:pt x="70146" y="259174"/>
                </a:cubicBezTo>
                <a:cubicBezTo>
                  <a:pt x="67329" y="267625"/>
                  <a:pt x="63855" y="271851"/>
                  <a:pt x="59723" y="271851"/>
                </a:cubicBezTo>
                <a:cubicBezTo>
                  <a:pt x="59348" y="271851"/>
                  <a:pt x="57751" y="271569"/>
                  <a:pt x="54934" y="271005"/>
                </a:cubicBezTo>
                <a:cubicBezTo>
                  <a:pt x="45356" y="268188"/>
                  <a:pt x="36857" y="262930"/>
                  <a:pt x="29439" y="255230"/>
                </a:cubicBezTo>
                <a:cubicBezTo>
                  <a:pt x="22021" y="247530"/>
                  <a:pt x="16293" y="238656"/>
                  <a:pt x="12255" y="228608"/>
                </a:cubicBezTo>
                <a:cubicBezTo>
                  <a:pt x="8217" y="218560"/>
                  <a:pt x="5165" y="208419"/>
                  <a:pt x="3099" y="198183"/>
                </a:cubicBezTo>
                <a:cubicBezTo>
                  <a:pt x="1033" y="187948"/>
                  <a:pt x="0" y="177947"/>
                  <a:pt x="0" y="168181"/>
                </a:cubicBezTo>
                <a:cubicBezTo>
                  <a:pt x="0" y="147898"/>
                  <a:pt x="3522" y="128789"/>
                  <a:pt x="10565" y="110853"/>
                </a:cubicBezTo>
                <a:cubicBezTo>
                  <a:pt x="17607" y="92917"/>
                  <a:pt x="27326" y="77283"/>
                  <a:pt x="39722" y="63948"/>
                </a:cubicBezTo>
                <a:cubicBezTo>
                  <a:pt x="52117" y="50614"/>
                  <a:pt x="66390" y="39064"/>
                  <a:pt x="82541" y="29298"/>
                </a:cubicBezTo>
                <a:cubicBezTo>
                  <a:pt x="98693" y="19532"/>
                  <a:pt x="116065" y="12207"/>
                  <a:pt x="134658" y="7324"/>
                </a:cubicBezTo>
                <a:cubicBezTo>
                  <a:pt x="153251" y="2441"/>
                  <a:pt x="172220" y="0"/>
                  <a:pt x="191564" y="0"/>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332">
            <a:hlinkClick r:id="rId7"/>
          </p:cNvPr>
          <p:cNvSpPr/>
          <p:nvPr/>
        </p:nvSpPr>
        <p:spPr>
          <a:xfrm>
            <a:off x="256256" y="4570044"/>
            <a:ext cx="332556" cy="270318"/>
          </a:xfrm>
          <a:custGeom>
            <a:avLst/>
            <a:gdLst/>
            <a:ahLst/>
            <a:cxnLst/>
            <a:rect l="l" t="t" r="r" b="b"/>
            <a:pathLst>
              <a:path w="443976" h="360589">
                <a:moveTo>
                  <a:pt x="307346" y="0"/>
                </a:moveTo>
                <a:cubicBezTo>
                  <a:pt x="333639" y="0"/>
                  <a:pt x="355800" y="9578"/>
                  <a:pt x="373830" y="28734"/>
                </a:cubicBezTo>
                <a:cubicBezTo>
                  <a:pt x="394301" y="24790"/>
                  <a:pt x="413551" y="17466"/>
                  <a:pt x="431581" y="6761"/>
                </a:cubicBezTo>
                <a:cubicBezTo>
                  <a:pt x="424632" y="28359"/>
                  <a:pt x="411298" y="45074"/>
                  <a:pt x="391578" y="56905"/>
                </a:cubicBezTo>
                <a:cubicBezTo>
                  <a:pt x="409044" y="55027"/>
                  <a:pt x="426510" y="50332"/>
                  <a:pt x="443976" y="42820"/>
                </a:cubicBezTo>
                <a:cubicBezTo>
                  <a:pt x="431392" y="61225"/>
                  <a:pt x="416180" y="76907"/>
                  <a:pt x="398339" y="89866"/>
                </a:cubicBezTo>
                <a:cubicBezTo>
                  <a:pt x="398526" y="92495"/>
                  <a:pt x="398620" y="96439"/>
                  <a:pt x="398620" y="101697"/>
                </a:cubicBezTo>
                <a:cubicBezTo>
                  <a:pt x="398620" y="126112"/>
                  <a:pt x="395052" y="150480"/>
                  <a:pt x="387915" y="174801"/>
                </a:cubicBezTo>
                <a:cubicBezTo>
                  <a:pt x="380778" y="199122"/>
                  <a:pt x="369933" y="222457"/>
                  <a:pt x="355378" y="244806"/>
                </a:cubicBezTo>
                <a:cubicBezTo>
                  <a:pt x="340823" y="267155"/>
                  <a:pt x="323497" y="286922"/>
                  <a:pt x="303402" y="304106"/>
                </a:cubicBezTo>
                <a:cubicBezTo>
                  <a:pt x="283307" y="321291"/>
                  <a:pt x="259080" y="335001"/>
                  <a:pt x="230722" y="345236"/>
                </a:cubicBezTo>
                <a:cubicBezTo>
                  <a:pt x="202362" y="355471"/>
                  <a:pt x="172032" y="360589"/>
                  <a:pt x="139728" y="360589"/>
                </a:cubicBezTo>
                <a:cubicBezTo>
                  <a:pt x="88832" y="360589"/>
                  <a:pt x="42256" y="346973"/>
                  <a:pt x="0" y="319741"/>
                </a:cubicBezTo>
                <a:cubicBezTo>
                  <a:pt x="6574" y="320492"/>
                  <a:pt x="13898" y="320868"/>
                  <a:pt x="21974" y="320868"/>
                </a:cubicBezTo>
                <a:cubicBezTo>
                  <a:pt x="64230" y="320868"/>
                  <a:pt x="101886" y="307909"/>
                  <a:pt x="134940" y="281992"/>
                </a:cubicBezTo>
                <a:cubicBezTo>
                  <a:pt x="115220" y="281616"/>
                  <a:pt x="97566" y="275560"/>
                  <a:pt x="81978" y="263822"/>
                </a:cubicBezTo>
                <a:cubicBezTo>
                  <a:pt x="66390" y="252084"/>
                  <a:pt x="55685" y="237106"/>
                  <a:pt x="49863" y="218889"/>
                </a:cubicBezTo>
                <a:cubicBezTo>
                  <a:pt x="56060" y="219828"/>
                  <a:pt x="61788" y="220297"/>
                  <a:pt x="67048" y="220297"/>
                </a:cubicBezTo>
                <a:cubicBezTo>
                  <a:pt x="75122" y="220297"/>
                  <a:pt x="83105" y="219264"/>
                  <a:pt x="90992" y="217199"/>
                </a:cubicBezTo>
                <a:cubicBezTo>
                  <a:pt x="69958" y="212879"/>
                  <a:pt x="52539" y="202409"/>
                  <a:pt x="38736" y="185788"/>
                </a:cubicBezTo>
                <a:cubicBezTo>
                  <a:pt x="24932" y="169167"/>
                  <a:pt x="18030" y="149870"/>
                  <a:pt x="18030" y="127896"/>
                </a:cubicBezTo>
                <a:lnTo>
                  <a:pt x="18030" y="126770"/>
                </a:lnTo>
                <a:cubicBezTo>
                  <a:pt x="30800" y="133906"/>
                  <a:pt x="44510" y="137756"/>
                  <a:pt x="59160" y="138320"/>
                </a:cubicBezTo>
                <a:cubicBezTo>
                  <a:pt x="46764" y="130056"/>
                  <a:pt x="36904" y="119257"/>
                  <a:pt x="29580" y="105923"/>
                </a:cubicBezTo>
                <a:cubicBezTo>
                  <a:pt x="22256" y="92589"/>
                  <a:pt x="18593" y="78128"/>
                  <a:pt x="18593" y="62540"/>
                </a:cubicBezTo>
                <a:cubicBezTo>
                  <a:pt x="18593" y="46013"/>
                  <a:pt x="22724" y="30706"/>
                  <a:pt x="30988" y="16621"/>
                </a:cubicBezTo>
                <a:cubicBezTo>
                  <a:pt x="53713" y="44604"/>
                  <a:pt x="81367" y="67000"/>
                  <a:pt x="113952" y="83809"/>
                </a:cubicBezTo>
                <a:cubicBezTo>
                  <a:pt x="146536" y="100617"/>
                  <a:pt x="181422" y="109961"/>
                  <a:pt x="218608" y="111839"/>
                </a:cubicBezTo>
                <a:cubicBezTo>
                  <a:pt x="217104" y="104702"/>
                  <a:pt x="216354" y="97753"/>
                  <a:pt x="216354" y="90992"/>
                </a:cubicBezTo>
                <a:cubicBezTo>
                  <a:pt x="216354" y="65826"/>
                  <a:pt x="225228" y="44369"/>
                  <a:pt x="242975" y="26621"/>
                </a:cubicBezTo>
                <a:cubicBezTo>
                  <a:pt x="260723" y="8874"/>
                  <a:pt x="282180" y="0"/>
                  <a:pt x="307346" y="0"/>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90047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31C78A5-AE90-4F9F-A959-6284C319DA95}"/>
              </a:ext>
            </a:extLst>
          </p:cNvPr>
          <p:cNvSpPr>
            <a:spLocks noGrp="1"/>
          </p:cNvSpPr>
          <p:nvPr>
            <p:ph type="ctrTitle"/>
          </p:nvPr>
        </p:nvSpPr>
        <p:spPr/>
        <p:txBody>
          <a:bodyPr/>
          <a:lstStyle/>
          <a:p>
            <a:r>
              <a:rPr lang="en-US" dirty="0"/>
              <a:t>Dumbbell Diagrams</a:t>
            </a:r>
          </a:p>
        </p:txBody>
      </p:sp>
      <p:sp>
        <p:nvSpPr>
          <p:cNvPr id="5" name="Subtitle 4">
            <a:extLst>
              <a:ext uri="{FF2B5EF4-FFF2-40B4-BE49-F238E27FC236}">
                <a16:creationId xmlns:a16="http://schemas.microsoft.com/office/drawing/2014/main" id="{53CCC4E6-655A-41FB-BEFA-3BC3FE12BDDD}"/>
              </a:ext>
            </a:extLst>
          </p:cNvPr>
          <p:cNvSpPr>
            <a:spLocks noGrp="1"/>
          </p:cNvSpPr>
          <p:nvPr>
            <p:ph type="subTitle" idx="1"/>
          </p:nvPr>
        </p:nvSpPr>
        <p:spPr/>
        <p:txBody>
          <a:bodyPr/>
          <a:lstStyle/>
          <a:p>
            <a:r>
              <a:rPr lang="en-US" dirty="0"/>
              <a:t>Fidget Spinner / Radial Style</a:t>
            </a:r>
          </a:p>
        </p:txBody>
      </p:sp>
    </p:spTree>
    <p:extLst>
      <p:ext uri="{BB962C8B-B14F-4D97-AF65-F5344CB8AC3E}">
        <p14:creationId xmlns:p14="http://schemas.microsoft.com/office/powerpoint/2010/main" val="1245041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ubtitle 33">
            <a:extLst>
              <a:ext uri="{FF2B5EF4-FFF2-40B4-BE49-F238E27FC236}">
                <a16:creationId xmlns:a16="http://schemas.microsoft.com/office/drawing/2014/main" id="{C5CB3B9A-79FB-8542-BB3D-C5B3E1FAC88E}"/>
              </a:ext>
            </a:extLst>
          </p:cNvPr>
          <p:cNvSpPr>
            <a:spLocks noGrp="1"/>
          </p:cNvSpPr>
          <p:nvPr>
            <p:ph type="subTitle" idx="1"/>
          </p:nvPr>
        </p:nvSpPr>
        <p:spPr/>
        <p:txBody>
          <a:bodyPr/>
          <a:lstStyle/>
          <a:p>
            <a:r>
              <a:rPr lang="en-US" dirty="0"/>
              <a:t>Three-Lobed Radial Diagram</a:t>
            </a:r>
          </a:p>
        </p:txBody>
      </p:sp>
      <p:sp>
        <p:nvSpPr>
          <p:cNvPr id="33" name="Title 32">
            <a:extLst>
              <a:ext uri="{FF2B5EF4-FFF2-40B4-BE49-F238E27FC236}">
                <a16:creationId xmlns:a16="http://schemas.microsoft.com/office/drawing/2014/main" id="{E9BD0782-3A6E-104D-8A61-20B0D9B365C9}"/>
              </a:ext>
            </a:extLst>
          </p:cNvPr>
          <p:cNvSpPr>
            <a:spLocks noGrp="1"/>
          </p:cNvSpPr>
          <p:nvPr>
            <p:ph type="title"/>
          </p:nvPr>
        </p:nvSpPr>
        <p:spPr/>
        <p:txBody>
          <a:bodyPr/>
          <a:lstStyle/>
          <a:p>
            <a:r>
              <a:rPr lang="en-US" dirty="0"/>
              <a:t>Dumbbell Diagram</a:t>
            </a:r>
          </a:p>
        </p:txBody>
      </p:sp>
      <p:sp>
        <p:nvSpPr>
          <p:cNvPr id="8" name="Slide Number Placeholder 7">
            <a:extLst>
              <a:ext uri="{FF2B5EF4-FFF2-40B4-BE49-F238E27FC236}">
                <a16:creationId xmlns:a16="http://schemas.microsoft.com/office/drawing/2014/main" id="{C73332BE-FB90-4349-AFCB-BF643B0AE804}"/>
              </a:ext>
            </a:extLst>
          </p:cNvPr>
          <p:cNvSpPr>
            <a:spLocks noGrp="1"/>
          </p:cNvSpPr>
          <p:nvPr>
            <p:ph type="sldNum" sz="quarter" idx="12"/>
          </p:nvPr>
        </p:nvSpPr>
        <p:spPr/>
        <p:txBody>
          <a:bodyPr/>
          <a:lstStyle/>
          <a:p>
            <a:fld id="{F68327C5-B821-4FE9-A59A-A60D9EB59A9A}" type="slidenum">
              <a:rPr lang="en-US" smtClean="0"/>
              <a:pPr/>
              <a:t>3</a:t>
            </a:fld>
            <a:endParaRPr lang="en-US" dirty="0"/>
          </a:p>
        </p:txBody>
      </p:sp>
      <p:grpSp>
        <p:nvGrpSpPr>
          <p:cNvPr id="3" name="Group 2">
            <a:extLst>
              <a:ext uri="{FF2B5EF4-FFF2-40B4-BE49-F238E27FC236}">
                <a16:creationId xmlns:a16="http://schemas.microsoft.com/office/drawing/2014/main" id="{3CFBBF4D-F832-4B31-994C-952DD1846D2B}"/>
              </a:ext>
            </a:extLst>
          </p:cNvPr>
          <p:cNvGrpSpPr/>
          <p:nvPr/>
        </p:nvGrpSpPr>
        <p:grpSpPr>
          <a:xfrm>
            <a:off x="351451" y="1927152"/>
            <a:ext cx="1645920" cy="1681230"/>
            <a:chOff x="1615083" y="2401657"/>
            <a:chExt cx="2194559" cy="2241639"/>
          </a:xfrm>
        </p:grpSpPr>
        <p:sp>
          <p:nvSpPr>
            <p:cNvPr id="17" name="Rectangle 16">
              <a:extLst>
                <a:ext uri="{FF2B5EF4-FFF2-40B4-BE49-F238E27FC236}">
                  <a16:creationId xmlns:a16="http://schemas.microsoft.com/office/drawing/2014/main" id="{4420672D-8148-454D-BC6C-5B52AC29BDCE}"/>
                </a:ext>
              </a:extLst>
            </p:cNvPr>
            <p:cNvSpPr/>
            <p:nvPr/>
          </p:nvSpPr>
          <p:spPr>
            <a:xfrm>
              <a:off x="1615083" y="2878711"/>
              <a:ext cx="2194559" cy="1764585"/>
            </a:xfrm>
            <a:prstGeom prst="rect">
              <a:avLst/>
            </a:prstGeom>
          </p:spPr>
          <p:txBody>
            <a:bodyPr wrap="square">
              <a:spAutoFit/>
            </a:bodyPr>
            <a:lstStyle/>
            <a:p>
              <a:pPr algn="just">
                <a:spcBef>
                  <a:spcPts val="900"/>
                </a:spcBef>
              </a:pPr>
              <a:r>
                <a:rPr lang="en-US" sz="1000" noProof="1"/>
                <a:t>Lorem ipsum dolor sit amet, consectetur adipiscing elit. Integer nec odio. Praesent libero. Sed cursus ante dapibus diam. Sed nisi. Nulla quis sem at nibh elementum imperdiet. Duis sagittis ipsum praesentim.</a:t>
              </a:r>
            </a:p>
          </p:txBody>
        </p:sp>
        <p:sp>
          <p:nvSpPr>
            <p:cNvPr id="18" name="Rectangle 17">
              <a:extLst>
                <a:ext uri="{FF2B5EF4-FFF2-40B4-BE49-F238E27FC236}">
                  <a16:creationId xmlns:a16="http://schemas.microsoft.com/office/drawing/2014/main" id="{5CBF1E56-7626-4D20-A2E7-2C2C82396B97}"/>
                </a:ext>
              </a:extLst>
            </p:cNvPr>
            <p:cNvSpPr/>
            <p:nvPr/>
          </p:nvSpPr>
          <p:spPr>
            <a:xfrm>
              <a:off x="1707187" y="2401657"/>
              <a:ext cx="2102455" cy="492442"/>
            </a:xfrm>
            <a:prstGeom prst="rect">
              <a:avLst/>
            </a:prstGeom>
          </p:spPr>
          <p:txBody>
            <a:bodyPr wrap="none" anchor="ctr">
              <a:spAutoFit/>
            </a:bodyPr>
            <a:lstStyle/>
            <a:p>
              <a:pPr algn="ctr"/>
              <a:r>
                <a:rPr lang="en-US" b="1" cap="all" noProof="1">
                  <a:solidFill>
                    <a:schemeClr val="accent4"/>
                  </a:solidFill>
                </a:rPr>
                <a:t>Lorem ipsum</a:t>
              </a:r>
              <a:endParaRPr lang="en-US" b="1" cap="all" dirty="0">
                <a:solidFill>
                  <a:schemeClr val="accent4"/>
                </a:solidFill>
              </a:endParaRPr>
            </a:p>
          </p:txBody>
        </p:sp>
      </p:grpSp>
      <p:grpSp>
        <p:nvGrpSpPr>
          <p:cNvPr id="21" name="Group 20">
            <a:extLst>
              <a:ext uri="{FF2B5EF4-FFF2-40B4-BE49-F238E27FC236}">
                <a16:creationId xmlns:a16="http://schemas.microsoft.com/office/drawing/2014/main" id="{D9921E3A-5DC1-48E1-A7C2-DED13717D87A}"/>
              </a:ext>
            </a:extLst>
          </p:cNvPr>
          <p:cNvGrpSpPr/>
          <p:nvPr/>
        </p:nvGrpSpPr>
        <p:grpSpPr>
          <a:xfrm>
            <a:off x="7143410" y="1927152"/>
            <a:ext cx="1645920" cy="1681230"/>
            <a:chOff x="1449632" y="2401657"/>
            <a:chExt cx="2194560" cy="2241639"/>
          </a:xfrm>
        </p:grpSpPr>
        <p:sp>
          <p:nvSpPr>
            <p:cNvPr id="22" name="Rectangle 21">
              <a:extLst>
                <a:ext uri="{FF2B5EF4-FFF2-40B4-BE49-F238E27FC236}">
                  <a16:creationId xmlns:a16="http://schemas.microsoft.com/office/drawing/2014/main" id="{787A6DFE-0DAC-4AE2-9D8A-73E56C336F5C}"/>
                </a:ext>
              </a:extLst>
            </p:cNvPr>
            <p:cNvSpPr/>
            <p:nvPr/>
          </p:nvSpPr>
          <p:spPr>
            <a:xfrm>
              <a:off x="1449632" y="2878711"/>
              <a:ext cx="2194560" cy="1764585"/>
            </a:xfrm>
            <a:prstGeom prst="rect">
              <a:avLst/>
            </a:prstGeom>
          </p:spPr>
          <p:txBody>
            <a:bodyPr wrap="square">
              <a:spAutoFit/>
            </a:bodyPr>
            <a:lstStyle/>
            <a:p>
              <a:pPr algn="just">
                <a:spcBef>
                  <a:spcPts val="900"/>
                </a:spcBef>
              </a:pPr>
              <a:r>
                <a:rPr lang="en-US" sz="1000" noProof="1"/>
                <a:t>Lorem ipsum dolor sit amet, consectetur adipiscing elit. Integer nec odio. Praesent libero. Sed cursus ante dapibus diam. Sed nisi. Nulla quis sem at nibh elementum imperdiet. Duis sagittis ipsum praesentim.</a:t>
              </a:r>
            </a:p>
          </p:txBody>
        </p:sp>
        <p:sp>
          <p:nvSpPr>
            <p:cNvPr id="23" name="Rectangle 22">
              <a:extLst>
                <a:ext uri="{FF2B5EF4-FFF2-40B4-BE49-F238E27FC236}">
                  <a16:creationId xmlns:a16="http://schemas.microsoft.com/office/drawing/2014/main" id="{06143939-DAE3-43F7-9DA1-C17FA70CDBFE}"/>
                </a:ext>
              </a:extLst>
            </p:cNvPr>
            <p:cNvSpPr/>
            <p:nvPr/>
          </p:nvSpPr>
          <p:spPr>
            <a:xfrm>
              <a:off x="1449632" y="2401657"/>
              <a:ext cx="2102456" cy="492442"/>
            </a:xfrm>
            <a:prstGeom prst="rect">
              <a:avLst/>
            </a:prstGeom>
          </p:spPr>
          <p:txBody>
            <a:bodyPr wrap="none" anchor="ctr">
              <a:spAutoFit/>
            </a:bodyPr>
            <a:lstStyle/>
            <a:p>
              <a:pPr algn="ctr"/>
              <a:r>
                <a:rPr lang="en-US" b="1" cap="all" noProof="1">
                  <a:solidFill>
                    <a:schemeClr val="accent6"/>
                  </a:solidFill>
                </a:rPr>
                <a:t>Lorem ipsum</a:t>
              </a:r>
              <a:endParaRPr lang="en-US" b="1" cap="all" dirty="0">
                <a:solidFill>
                  <a:schemeClr val="accent6"/>
                </a:solidFill>
              </a:endParaRPr>
            </a:p>
          </p:txBody>
        </p:sp>
      </p:grpSp>
      <p:grpSp>
        <p:nvGrpSpPr>
          <p:cNvPr id="24" name="Group 23">
            <a:extLst>
              <a:ext uri="{FF2B5EF4-FFF2-40B4-BE49-F238E27FC236}">
                <a16:creationId xmlns:a16="http://schemas.microsoft.com/office/drawing/2014/main" id="{25D739D0-27BD-47C7-9FC9-44662D12BD9A}"/>
              </a:ext>
            </a:extLst>
          </p:cNvPr>
          <p:cNvGrpSpPr/>
          <p:nvPr/>
        </p:nvGrpSpPr>
        <p:grpSpPr>
          <a:xfrm>
            <a:off x="5728314" y="4814124"/>
            <a:ext cx="2726040" cy="1219564"/>
            <a:chOff x="1584036" y="2401657"/>
            <a:chExt cx="2194560" cy="1626084"/>
          </a:xfrm>
        </p:grpSpPr>
        <p:sp>
          <p:nvSpPr>
            <p:cNvPr id="25" name="Rectangle 24">
              <a:extLst>
                <a:ext uri="{FF2B5EF4-FFF2-40B4-BE49-F238E27FC236}">
                  <a16:creationId xmlns:a16="http://schemas.microsoft.com/office/drawing/2014/main" id="{1CB9E34E-1EB2-4DF7-87D9-D39675C3AD60}"/>
                </a:ext>
              </a:extLst>
            </p:cNvPr>
            <p:cNvSpPr/>
            <p:nvPr/>
          </p:nvSpPr>
          <p:spPr>
            <a:xfrm>
              <a:off x="1584036" y="2878710"/>
              <a:ext cx="2194560" cy="1149031"/>
            </a:xfrm>
            <a:prstGeom prst="rect">
              <a:avLst/>
            </a:prstGeom>
          </p:spPr>
          <p:txBody>
            <a:bodyPr wrap="square">
              <a:spAutoFit/>
            </a:bodyPr>
            <a:lstStyle/>
            <a:p>
              <a:pPr algn="just">
                <a:spcBef>
                  <a:spcPts val="900"/>
                </a:spcBef>
              </a:pPr>
              <a:r>
                <a:rPr lang="en-US" sz="1000" noProof="1"/>
                <a:t>Lorem ipsum dolor sit amet, consectetur adipiscing elit. Integer nec odio. Praesent libero. Sed cursus ante dapibus diam. Sed nisi. Nulla quis sem at nibh elementum imperdiet. Duis sagittis ipsum praesentim.</a:t>
              </a:r>
            </a:p>
          </p:txBody>
        </p:sp>
        <p:sp>
          <p:nvSpPr>
            <p:cNvPr id="26" name="Rectangle 25">
              <a:extLst>
                <a:ext uri="{FF2B5EF4-FFF2-40B4-BE49-F238E27FC236}">
                  <a16:creationId xmlns:a16="http://schemas.microsoft.com/office/drawing/2014/main" id="{17BDFA60-F75B-412E-BD81-0426B4B5F23C}"/>
                </a:ext>
              </a:extLst>
            </p:cNvPr>
            <p:cNvSpPr/>
            <p:nvPr/>
          </p:nvSpPr>
          <p:spPr>
            <a:xfrm>
              <a:off x="2046609" y="2401657"/>
              <a:ext cx="1269414" cy="492442"/>
            </a:xfrm>
            <a:prstGeom prst="rect">
              <a:avLst/>
            </a:prstGeom>
          </p:spPr>
          <p:txBody>
            <a:bodyPr wrap="none" anchor="ctr">
              <a:spAutoFit/>
            </a:bodyPr>
            <a:lstStyle/>
            <a:p>
              <a:pPr algn="ctr"/>
              <a:r>
                <a:rPr lang="en-US" b="1" cap="all" noProof="1">
                  <a:solidFill>
                    <a:schemeClr val="accent2"/>
                  </a:solidFill>
                </a:rPr>
                <a:t>Lorem ipsum</a:t>
              </a:r>
              <a:endParaRPr lang="en-US" b="1" cap="all" dirty="0">
                <a:solidFill>
                  <a:schemeClr val="accent2"/>
                </a:solidFill>
              </a:endParaRPr>
            </a:p>
          </p:txBody>
        </p:sp>
      </p:grpSp>
      <p:grpSp>
        <p:nvGrpSpPr>
          <p:cNvPr id="27" name="Group 26">
            <a:extLst>
              <a:ext uri="{FF2B5EF4-FFF2-40B4-BE49-F238E27FC236}">
                <a16:creationId xmlns:a16="http://schemas.microsoft.com/office/drawing/2014/main" id="{5C01E251-FDEF-437D-8508-5C0EF859FADC}"/>
              </a:ext>
            </a:extLst>
          </p:cNvPr>
          <p:cNvGrpSpPr/>
          <p:nvPr/>
        </p:nvGrpSpPr>
        <p:grpSpPr>
          <a:xfrm>
            <a:off x="689647" y="4814124"/>
            <a:ext cx="2726040" cy="1219564"/>
            <a:chOff x="1584036" y="2401657"/>
            <a:chExt cx="2194560" cy="1626084"/>
          </a:xfrm>
        </p:grpSpPr>
        <p:sp>
          <p:nvSpPr>
            <p:cNvPr id="28" name="Rectangle 27">
              <a:extLst>
                <a:ext uri="{FF2B5EF4-FFF2-40B4-BE49-F238E27FC236}">
                  <a16:creationId xmlns:a16="http://schemas.microsoft.com/office/drawing/2014/main" id="{5364B4C2-A143-4462-B61A-552D4ABAB723}"/>
                </a:ext>
              </a:extLst>
            </p:cNvPr>
            <p:cNvSpPr/>
            <p:nvPr/>
          </p:nvSpPr>
          <p:spPr>
            <a:xfrm>
              <a:off x="1584036" y="2878710"/>
              <a:ext cx="2194560" cy="1149031"/>
            </a:xfrm>
            <a:prstGeom prst="rect">
              <a:avLst/>
            </a:prstGeom>
          </p:spPr>
          <p:txBody>
            <a:bodyPr wrap="square">
              <a:spAutoFit/>
            </a:bodyPr>
            <a:lstStyle/>
            <a:p>
              <a:pPr algn="just">
                <a:spcBef>
                  <a:spcPts val="900"/>
                </a:spcBef>
              </a:pPr>
              <a:r>
                <a:rPr lang="en-US" sz="1000" noProof="1"/>
                <a:t>Lorem ipsum dolor sit amet, consectetur adipiscing elit. Integer nec odio. Praesent libero. Sed cursus ante dapibus diam. Sed nisi. Nulla quis sem at nibh elementum imperdiet. Duis sagittis ipsum praesentim.</a:t>
              </a:r>
            </a:p>
          </p:txBody>
        </p:sp>
        <p:sp>
          <p:nvSpPr>
            <p:cNvPr id="29" name="Rectangle 28">
              <a:extLst>
                <a:ext uri="{FF2B5EF4-FFF2-40B4-BE49-F238E27FC236}">
                  <a16:creationId xmlns:a16="http://schemas.microsoft.com/office/drawing/2014/main" id="{8ABF7C6D-0D14-4DF1-A9DD-589FBCA71A54}"/>
                </a:ext>
              </a:extLst>
            </p:cNvPr>
            <p:cNvSpPr/>
            <p:nvPr/>
          </p:nvSpPr>
          <p:spPr>
            <a:xfrm>
              <a:off x="2046609" y="2401657"/>
              <a:ext cx="1269414" cy="492442"/>
            </a:xfrm>
            <a:prstGeom prst="rect">
              <a:avLst/>
            </a:prstGeom>
          </p:spPr>
          <p:txBody>
            <a:bodyPr wrap="none" anchor="ctr">
              <a:spAutoFit/>
            </a:bodyPr>
            <a:lstStyle/>
            <a:p>
              <a:pPr algn="ctr"/>
              <a:r>
                <a:rPr lang="en-US" b="1" cap="all" noProof="1">
                  <a:solidFill>
                    <a:schemeClr val="bg1">
                      <a:lumMod val="50000"/>
                    </a:schemeClr>
                  </a:solidFill>
                </a:rPr>
                <a:t>Lorem ipsum</a:t>
              </a:r>
              <a:endParaRPr lang="en-US" b="1" cap="all" dirty="0">
                <a:solidFill>
                  <a:schemeClr val="bg1">
                    <a:lumMod val="50000"/>
                  </a:schemeClr>
                </a:solidFill>
              </a:endParaRPr>
            </a:p>
          </p:txBody>
        </p:sp>
      </p:grpSp>
      <p:grpSp>
        <p:nvGrpSpPr>
          <p:cNvPr id="7" name="Group 6">
            <a:extLst>
              <a:ext uri="{FF2B5EF4-FFF2-40B4-BE49-F238E27FC236}">
                <a16:creationId xmlns:a16="http://schemas.microsoft.com/office/drawing/2014/main" id="{63203617-CBFE-4370-A6CB-07BE6FA05C4B}"/>
              </a:ext>
            </a:extLst>
          </p:cNvPr>
          <p:cNvGrpSpPr/>
          <p:nvPr/>
        </p:nvGrpSpPr>
        <p:grpSpPr>
          <a:xfrm>
            <a:off x="2295291" y="1986318"/>
            <a:ext cx="4553418" cy="4114800"/>
            <a:chOff x="2295291" y="1986318"/>
            <a:chExt cx="4553418" cy="4114800"/>
          </a:xfrm>
        </p:grpSpPr>
        <p:sp>
          <p:nvSpPr>
            <p:cNvPr id="11" name="Shape">
              <a:extLst>
                <a:ext uri="{FF2B5EF4-FFF2-40B4-BE49-F238E27FC236}">
                  <a16:creationId xmlns:a16="http://schemas.microsoft.com/office/drawing/2014/main" id="{7F0BF3FC-E670-FF4C-B22D-9037CADA8C46}"/>
                </a:ext>
              </a:extLst>
            </p:cNvPr>
            <p:cNvSpPr/>
            <p:nvPr/>
          </p:nvSpPr>
          <p:spPr>
            <a:xfrm>
              <a:off x="2295291" y="1986318"/>
              <a:ext cx="4553418" cy="4114800"/>
            </a:xfrm>
            <a:custGeom>
              <a:avLst/>
              <a:gdLst/>
              <a:ahLst/>
              <a:cxnLst>
                <a:cxn ang="0">
                  <a:pos x="wd2" y="hd2"/>
                </a:cxn>
                <a:cxn ang="5400000">
                  <a:pos x="wd2" y="hd2"/>
                </a:cxn>
                <a:cxn ang="10800000">
                  <a:pos x="wd2" y="hd2"/>
                </a:cxn>
                <a:cxn ang="16200000">
                  <a:pos x="wd2" y="hd2"/>
                </a:cxn>
              </a:cxnLst>
              <a:rect l="0" t="0" r="r" b="b"/>
              <a:pathLst>
                <a:path w="20819" h="21144" extrusionOk="0">
                  <a:moveTo>
                    <a:pt x="20524" y="1907"/>
                  </a:moveTo>
                  <a:cubicBezTo>
                    <a:pt x="19794" y="272"/>
                    <a:pt x="18007" y="-330"/>
                    <a:pt x="16604" y="554"/>
                  </a:cubicBezTo>
                  <a:cubicBezTo>
                    <a:pt x="15890" y="1005"/>
                    <a:pt x="15416" y="1750"/>
                    <a:pt x="15236" y="2580"/>
                  </a:cubicBezTo>
                  <a:cubicBezTo>
                    <a:pt x="15222" y="2648"/>
                    <a:pt x="15209" y="2713"/>
                    <a:pt x="15198" y="2780"/>
                  </a:cubicBezTo>
                  <a:lnTo>
                    <a:pt x="15191" y="2831"/>
                  </a:lnTo>
                  <a:cubicBezTo>
                    <a:pt x="15156" y="3056"/>
                    <a:pt x="15107" y="3278"/>
                    <a:pt x="15029" y="3486"/>
                  </a:cubicBezTo>
                  <a:cubicBezTo>
                    <a:pt x="14793" y="4117"/>
                    <a:pt x="14378" y="4666"/>
                    <a:pt x="13806" y="5025"/>
                  </a:cubicBezTo>
                  <a:cubicBezTo>
                    <a:pt x="13522" y="5202"/>
                    <a:pt x="13225" y="5321"/>
                    <a:pt x="12923" y="5380"/>
                  </a:cubicBezTo>
                  <a:cubicBezTo>
                    <a:pt x="12398" y="5484"/>
                    <a:pt x="11863" y="5376"/>
                    <a:pt x="11367" y="5158"/>
                  </a:cubicBezTo>
                  <a:cubicBezTo>
                    <a:pt x="11038" y="5015"/>
                    <a:pt x="10681" y="4937"/>
                    <a:pt x="10307" y="4943"/>
                  </a:cubicBezTo>
                  <a:cubicBezTo>
                    <a:pt x="9865" y="4949"/>
                    <a:pt x="9451" y="5072"/>
                    <a:pt x="9081" y="5280"/>
                  </a:cubicBezTo>
                  <a:cubicBezTo>
                    <a:pt x="8396" y="5468"/>
                    <a:pt x="7650" y="5372"/>
                    <a:pt x="6993" y="4943"/>
                  </a:cubicBezTo>
                  <a:cubicBezTo>
                    <a:pt x="6426" y="4574"/>
                    <a:pt x="6016" y="4017"/>
                    <a:pt x="5789" y="3384"/>
                  </a:cubicBezTo>
                  <a:cubicBezTo>
                    <a:pt x="5713" y="3174"/>
                    <a:pt x="5667" y="2950"/>
                    <a:pt x="5637" y="2725"/>
                  </a:cubicBezTo>
                  <a:lnTo>
                    <a:pt x="5629" y="2674"/>
                  </a:lnTo>
                  <a:cubicBezTo>
                    <a:pt x="5620" y="2607"/>
                    <a:pt x="5608" y="2539"/>
                    <a:pt x="5595" y="2472"/>
                  </a:cubicBezTo>
                  <a:cubicBezTo>
                    <a:pt x="5417" y="1595"/>
                    <a:pt x="4910" y="803"/>
                    <a:pt x="4135" y="350"/>
                  </a:cubicBezTo>
                  <a:cubicBezTo>
                    <a:pt x="2853" y="-397"/>
                    <a:pt x="1233" y="89"/>
                    <a:pt x="453" y="1452"/>
                  </a:cubicBezTo>
                  <a:cubicBezTo>
                    <a:pt x="-428" y="2990"/>
                    <a:pt x="20" y="5025"/>
                    <a:pt x="1411" y="5933"/>
                  </a:cubicBezTo>
                  <a:cubicBezTo>
                    <a:pt x="2119" y="6394"/>
                    <a:pt x="2931" y="6474"/>
                    <a:pt x="3657" y="6225"/>
                  </a:cubicBezTo>
                  <a:cubicBezTo>
                    <a:pt x="3716" y="6204"/>
                    <a:pt x="3774" y="6184"/>
                    <a:pt x="3830" y="6160"/>
                  </a:cubicBezTo>
                  <a:lnTo>
                    <a:pt x="3873" y="6141"/>
                  </a:lnTo>
                  <a:cubicBezTo>
                    <a:pt x="4062" y="6062"/>
                    <a:pt x="4258" y="5994"/>
                    <a:pt x="4458" y="5964"/>
                  </a:cubicBezTo>
                  <a:cubicBezTo>
                    <a:pt x="5061" y="5872"/>
                    <a:pt x="5693" y="5994"/>
                    <a:pt x="6259" y="6366"/>
                  </a:cubicBezTo>
                  <a:cubicBezTo>
                    <a:pt x="6873" y="6766"/>
                    <a:pt x="7300" y="7384"/>
                    <a:pt x="7514" y="8082"/>
                  </a:cubicBezTo>
                  <a:cubicBezTo>
                    <a:pt x="7514" y="8110"/>
                    <a:pt x="7510" y="8139"/>
                    <a:pt x="7510" y="8167"/>
                  </a:cubicBezTo>
                  <a:cubicBezTo>
                    <a:pt x="7521" y="9165"/>
                    <a:pt x="7941" y="10051"/>
                    <a:pt x="8587" y="10624"/>
                  </a:cubicBezTo>
                  <a:cubicBezTo>
                    <a:pt x="8889" y="10892"/>
                    <a:pt x="9148" y="11218"/>
                    <a:pt x="9328" y="11598"/>
                  </a:cubicBezTo>
                  <a:cubicBezTo>
                    <a:pt x="9531" y="12028"/>
                    <a:pt x="9649" y="12520"/>
                    <a:pt x="9657" y="13041"/>
                  </a:cubicBezTo>
                  <a:cubicBezTo>
                    <a:pt x="9667" y="13920"/>
                    <a:pt x="9357" y="14722"/>
                    <a:pt x="8850" y="15306"/>
                  </a:cubicBezTo>
                  <a:cubicBezTo>
                    <a:pt x="8805" y="15359"/>
                    <a:pt x="8752" y="15406"/>
                    <a:pt x="8702" y="15450"/>
                  </a:cubicBezTo>
                  <a:cubicBezTo>
                    <a:pt x="8676" y="15473"/>
                    <a:pt x="8649" y="15497"/>
                    <a:pt x="8623" y="15520"/>
                  </a:cubicBezTo>
                  <a:cubicBezTo>
                    <a:pt x="8576" y="15565"/>
                    <a:pt x="8533" y="15610"/>
                    <a:pt x="8487" y="15657"/>
                  </a:cubicBezTo>
                  <a:cubicBezTo>
                    <a:pt x="7908" y="16279"/>
                    <a:pt x="7563" y="17173"/>
                    <a:pt x="7616" y="18154"/>
                  </a:cubicBezTo>
                  <a:cubicBezTo>
                    <a:pt x="7703" y="19773"/>
                    <a:pt x="8905" y="21089"/>
                    <a:pt x="10347" y="21142"/>
                  </a:cubicBezTo>
                  <a:cubicBezTo>
                    <a:pt x="11973" y="21203"/>
                    <a:pt x="13297" y="19726"/>
                    <a:pt x="13277" y="17918"/>
                  </a:cubicBezTo>
                  <a:cubicBezTo>
                    <a:pt x="13266" y="16997"/>
                    <a:pt x="12909" y="16173"/>
                    <a:pt x="12348" y="15601"/>
                  </a:cubicBezTo>
                  <a:cubicBezTo>
                    <a:pt x="12302" y="15557"/>
                    <a:pt x="12257" y="15512"/>
                    <a:pt x="12210" y="15469"/>
                  </a:cubicBezTo>
                  <a:cubicBezTo>
                    <a:pt x="12184" y="15446"/>
                    <a:pt x="12157" y="15424"/>
                    <a:pt x="12130" y="15402"/>
                  </a:cubicBezTo>
                  <a:cubicBezTo>
                    <a:pt x="12077" y="15357"/>
                    <a:pt x="12024" y="15312"/>
                    <a:pt x="11977" y="15261"/>
                  </a:cubicBezTo>
                  <a:cubicBezTo>
                    <a:pt x="11456" y="14691"/>
                    <a:pt x="11129" y="13900"/>
                    <a:pt x="11120" y="13020"/>
                  </a:cubicBezTo>
                  <a:cubicBezTo>
                    <a:pt x="11116" y="12657"/>
                    <a:pt x="11167" y="12308"/>
                    <a:pt x="11264" y="11981"/>
                  </a:cubicBezTo>
                  <a:cubicBezTo>
                    <a:pt x="11431" y="11416"/>
                    <a:pt x="11770" y="10941"/>
                    <a:pt x="12173" y="10555"/>
                  </a:cubicBezTo>
                  <a:cubicBezTo>
                    <a:pt x="12671" y="10082"/>
                    <a:pt x="13019" y="9420"/>
                    <a:pt x="13134" y="8672"/>
                  </a:cubicBezTo>
                  <a:cubicBezTo>
                    <a:pt x="13154" y="8537"/>
                    <a:pt x="13172" y="8400"/>
                    <a:pt x="13208" y="8270"/>
                  </a:cubicBezTo>
                  <a:cubicBezTo>
                    <a:pt x="13419" y="7527"/>
                    <a:pt x="13869" y="6868"/>
                    <a:pt x="14521" y="6455"/>
                  </a:cubicBezTo>
                  <a:cubicBezTo>
                    <a:pt x="15204" y="6025"/>
                    <a:pt x="15979" y="5947"/>
                    <a:pt x="16678" y="6170"/>
                  </a:cubicBezTo>
                  <a:cubicBezTo>
                    <a:pt x="16742" y="6190"/>
                    <a:pt x="16803" y="6219"/>
                    <a:pt x="16863" y="6247"/>
                  </a:cubicBezTo>
                  <a:cubicBezTo>
                    <a:pt x="16894" y="6262"/>
                    <a:pt x="16925" y="6276"/>
                    <a:pt x="16956" y="6290"/>
                  </a:cubicBezTo>
                  <a:cubicBezTo>
                    <a:pt x="17012" y="6315"/>
                    <a:pt x="17070" y="6337"/>
                    <a:pt x="17128" y="6357"/>
                  </a:cubicBezTo>
                  <a:cubicBezTo>
                    <a:pt x="17891" y="6633"/>
                    <a:pt x="18755" y="6545"/>
                    <a:pt x="19498" y="6025"/>
                  </a:cubicBezTo>
                  <a:cubicBezTo>
                    <a:pt x="20718" y="5172"/>
                    <a:pt x="21172" y="3356"/>
                    <a:pt x="20524" y="1907"/>
                  </a:cubicBezTo>
                  <a:close/>
                </a:path>
              </a:pathLst>
            </a:custGeom>
            <a:solidFill>
              <a:schemeClr val="bg1">
                <a:lumMod val="85000"/>
              </a:schemeClr>
            </a:solidFill>
            <a:ln w="12700">
              <a:miter lim="400000"/>
            </a:ln>
            <a:effectLst>
              <a:innerShdw blurRad="63500" dist="50800" dir="2700000">
                <a:prstClr val="black">
                  <a:alpha val="15000"/>
                </a:prstClr>
              </a:innerShdw>
            </a:effectLst>
          </p:spPr>
          <p:txBody>
            <a:bodyPr lIns="28575" tIns="28575" rIns="28575" bIns="28575" anchor="ctr"/>
            <a:lstStyle/>
            <a:p>
              <a:pPr>
                <a:defRPr sz="3000">
                  <a:solidFill>
                    <a:srgbClr val="FFFFFF"/>
                  </a:solidFill>
                </a:defRPr>
              </a:pPr>
              <a:endParaRPr sz="2250"/>
            </a:p>
          </p:txBody>
        </p:sp>
        <p:sp>
          <p:nvSpPr>
            <p:cNvPr id="12" name="Circle">
              <a:extLst>
                <a:ext uri="{FF2B5EF4-FFF2-40B4-BE49-F238E27FC236}">
                  <a16:creationId xmlns:a16="http://schemas.microsoft.com/office/drawing/2014/main" id="{36519FB8-483B-BF4A-A9FB-BF178287D279}"/>
                </a:ext>
              </a:extLst>
            </p:cNvPr>
            <p:cNvSpPr/>
            <p:nvPr/>
          </p:nvSpPr>
          <p:spPr>
            <a:xfrm>
              <a:off x="2374719" y="2065746"/>
              <a:ext cx="1080185" cy="1080187"/>
            </a:xfrm>
            <a:prstGeom prst="ellipse">
              <a:avLst/>
            </a:prstGeom>
            <a:solidFill>
              <a:srgbClr val="F39B13"/>
            </a:solidFill>
            <a:ln w="12700">
              <a:miter lim="400000"/>
            </a:ln>
            <a:effectLst>
              <a:innerShdw dist="38100" dir="2700000">
                <a:prstClr val="black">
                  <a:alpha val="15000"/>
                </a:prstClr>
              </a:innerShdw>
            </a:effectLst>
          </p:spPr>
          <p:txBody>
            <a:bodyPr lIns="28575" tIns="28575" rIns="28575" bIns="28575" anchor="ctr"/>
            <a:lstStyle/>
            <a:p>
              <a:endParaRPr sz="2250">
                <a:solidFill>
                  <a:srgbClr val="FFFFFF"/>
                </a:solidFill>
              </a:endParaRPr>
            </a:p>
          </p:txBody>
        </p:sp>
        <p:sp>
          <p:nvSpPr>
            <p:cNvPr id="13" name="Circle">
              <a:extLst>
                <a:ext uri="{FF2B5EF4-FFF2-40B4-BE49-F238E27FC236}">
                  <a16:creationId xmlns:a16="http://schemas.microsoft.com/office/drawing/2014/main" id="{2DA4C733-39D4-4241-A4B3-4DF05D8BCFE2}"/>
                </a:ext>
              </a:extLst>
            </p:cNvPr>
            <p:cNvSpPr/>
            <p:nvPr/>
          </p:nvSpPr>
          <p:spPr>
            <a:xfrm>
              <a:off x="5690227" y="2065746"/>
              <a:ext cx="1080185" cy="1080187"/>
            </a:xfrm>
            <a:prstGeom prst="ellipse">
              <a:avLst/>
            </a:prstGeom>
            <a:solidFill>
              <a:srgbClr val="4B2C50"/>
            </a:solidFill>
            <a:ln w="12700">
              <a:miter lim="400000"/>
            </a:ln>
            <a:effectLst>
              <a:innerShdw dist="38100" dir="2700000">
                <a:prstClr val="black">
                  <a:alpha val="15000"/>
                </a:prstClr>
              </a:innerShdw>
            </a:effectLst>
          </p:spPr>
          <p:txBody>
            <a:bodyPr lIns="28575" tIns="28575" rIns="28575" bIns="28575" anchor="ctr"/>
            <a:lstStyle/>
            <a:p>
              <a:pPr>
                <a:defRPr sz="3000">
                  <a:solidFill>
                    <a:srgbClr val="FFFFFF"/>
                  </a:solidFill>
                </a:defRPr>
              </a:pPr>
              <a:endParaRPr sz="2250"/>
            </a:p>
          </p:txBody>
        </p:sp>
        <p:sp>
          <p:nvSpPr>
            <p:cNvPr id="14" name="Circle">
              <a:extLst>
                <a:ext uri="{FF2B5EF4-FFF2-40B4-BE49-F238E27FC236}">
                  <a16:creationId xmlns:a16="http://schemas.microsoft.com/office/drawing/2014/main" id="{045BE0E8-4187-9342-AF32-D42A36D2D478}"/>
                </a:ext>
              </a:extLst>
            </p:cNvPr>
            <p:cNvSpPr/>
            <p:nvPr/>
          </p:nvSpPr>
          <p:spPr>
            <a:xfrm>
              <a:off x="4002939" y="3018850"/>
              <a:ext cx="1080185" cy="1080187"/>
            </a:xfrm>
            <a:prstGeom prst="ellipse">
              <a:avLst/>
            </a:prstGeom>
            <a:solidFill>
              <a:schemeClr val="bg1">
                <a:lumMod val="50000"/>
              </a:schemeClr>
            </a:solidFill>
            <a:ln w="12700">
              <a:miter lim="400000"/>
            </a:ln>
            <a:effectLst>
              <a:innerShdw dist="38100" dir="2700000">
                <a:prstClr val="black">
                  <a:alpha val="15000"/>
                </a:prstClr>
              </a:innerShdw>
            </a:effectLst>
          </p:spPr>
          <p:txBody>
            <a:bodyPr lIns="28575" tIns="28575" rIns="28575" bIns="28575" anchor="ctr"/>
            <a:lstStyle/>
            <a:p>
              <a:pPr>
                <a:defRPr sz="3000">
                  <a:solidFill>
                    <a:srgbClr val="FFFFFF"/>
                  </a:solidFill>
                </a:defRPr>
              </a:pPr>
              <a:endParaRPr sz="2250"/>
            </a:p>
          </p:txBody>
        </p:sp>
        <p:sp>
          <p:nvSpPr>
            <p:cNvPr id="15" name="Circle">
              <a:extLst>
                <a:ext uri="{FF2B5EF4-FFF2-40B4-BE49-F238E27FC236}">
                  <a16:creationId xmlns:a16="http://schemas.microsoft.com/office/drawing/2014/main" id="{D940AE58-307B-9B44-A706-3DDB31A27999}"/>
                </a:ext>
              </a:extLst>
            </p:cNvPr>
            <p:cNvSpPr/>
            <p:nvPr/>
          </p:nvSpPr>
          <p:spPr>
            <a:xfrm>
              <a:off x="4031907" y="4953501"/>
              <a:ext cx="1080185" cy="1080187"/>
            </a:xfrm>
            <a:prstGeom prst="ellipse">
              <a:avLst/>
            </a:prstGeom>
            <a:solidFill>
              <a:srgbClr val="1D927D"/>
            </a:solidFill>
            <a:ln w="12700">
              <a:miter lim="400000"/>
            </a:ln>
            <a:effectLst>
              <a:innerShdw dist="38100" dir="2700000">
                <a:prstClr val="black">
                  <a:alpha val="15000"/>
                </a:prstClr>
              </a:innerShdw>
            </a:effectLst>
          </p:spPr>
          <p:txBody>
            <a:bodyPr lIns="28575" tIns="28575" rIns="28575" bIns="28575" anchor="ctr"/>
            <a:lstStyle/>
            <a:p>
              <a:pPr>
                <a:defRPr sz="3000">
                  <a:solidFill>
                    <a:srgbClr val="FFFFFF"/>
                  </a:solidFill>
                </a:defRPr>
              </a:pPr>
              <a:endParaRPr sz="2250" dirty="0"/>
            </a:p>
          </p:txBody>
        </p:sp>
      </p:grpSp>
      <p:pic>
        <p:nvPicPr>
          <p:cNvPr id="6" name="Graphic 5" descr="Users">
            <a:extLst>
              <a:ext uri="{FF2B5EF4-FFF2-40B4-BE49-F238E27FC236}">
                <a16:creationId xmlns:a16="http://schemas.microsoft.com/office/drawing/2014/main" id="{93E3EBAF-2CEE-449D-B963-1BB5347CB95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82898" y="2256670"/>
            <a:ext cx="693615" cy="693615"/>
          </a:xfrm>
          <a:prstGeom prst="rect">
            <a:avLst/>
          </a:prstGeom>
        </p:spPr>
      </p:pic>
      <p:pic>
        <p:nvPicPr>
          <p:cNvPr id="9" name="Graphic 8" descr="Puzzle">
            <a:extLst>
              <a:ext uri="{FF2B5EF4-FFF2-40B4-BE49-F238E27FC236}">
                <a16:creationId xmlns:a16="http://schemas.microsoft.com/office/drawing/2014/main" id="{67F0537B-7D4E-4446-B400-C6C9FA10C82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225192" y="5148886"/>
            <a:ext cx="693615" cy="693615"/>
          </a:xfrm>
          <a:prstGeom prst="rect">
            <a:avLst/>
          </a:prstGeom>
        </p:spPr>
      </p:pic>
      <p:pic>
        <p:nvPicPr>
          <p:cNvPr id="30" name="Graphic 29" descr="Shopping cart">
            <a:extLst>
              <a:ext uri="{FF2B5EF4-FFF2-40B4-BE49-F238E27FC236}">
                <a16:creationId xmlns:a16="http://schemas.microsoft.com/office/drawing/2014/main" id="{63BB78A9-50AE-439E-99D1-9B956392176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568003" y="2260605"/>
            <a:ext cx="693615" cy="693615"/>
          </a:xfrm>
          <a:prstGeom prst="rect">
            <a:avLst/>
          </a:prstGeom>
        </p:spPr>
      </p:pic>
      <p:pic>
        <p:nvPicPr>
          <p:cNvPr id="32" name="Graphic 31" descr="Network">
            <a:extLst>
              <a:ext uri="{FF2B5EF4-FFF2-40B4-BE49-F238E27FC236}">
                <a16:creationId xmlns:a16="http://schemas.microsoft.com/office/drawing/2014/main" id="{F9C1CB94-AAF9-422F-9385-26721E09B61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085969" y="3099726"/>
            <a:ext cx="914400" cy="914400"/>
          </a:xfrm>
          <a:prstGeom prst="rect">
            <a:avLst/>
          </a:prstGeom>
        </p:spPr>
      </p:pic>
    </p:spTree>
    <p:extLst>
      <p:ext uri="{BB962C8B-B14F-4D97-AF65-F5344CB8AC3E}">
        <p14:creationId xmlns:p14="http://schemas.microsoft.com/office/powerpoint/2010/main" val="3143544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ubtitle 33">
            <a:extLst>
              <a:ext uri="{FF2B5EF4-FFF2-40B4-BE49-F238E27FC236}">
                <a16:creationId xmlns:a16="http://schemas.microsoft.com/office/drawing/2014/main" id="{C5CB3B9A-79FB-8542-BB3D-C5B3E1FAC88E}"/>
              </a:ext>
            </a:extLst>
          </p:cNvPr>
          <p:cNvSpPr>
            <a:spLocks noGrp="1"/>
          </p:cNvSpPr>
          <p:nvPr>
            <p:ph type="subTitle" idx="1"/>
          </p:nvPr>
        </p:nvSpPr>
        <p:spPr/>
        <p:txBody>
          <a:bodyPr/>
          <a:lstStyle/>
          <a:p>
            <a:r>
              <a:rPr lang="en-US" dirty="0"/>
              <a:t>Four-Lobed Radial Diagram</a:t>
            </a:r>
          </a:p>
        </p:txBody>
      </p:sp>
      <p:sp>
        <p:nvSpPr>
          <p:cNvPr id="33" name="Title 32">
            <a:extLst>
              <a:ext uri="{FF2B5EF4-FFF2-40B4-BE49-F238E27FC236}">
                <a16:creationId xmlns:a16="http://schemas.microsoft.com/office/drawing/2014/main" id="{E9BD0782-3A6E-104D-8A61-20B0D9B365C9}"/>
              </a:ext>
            </a:extLst>
          </p:cNvPr>
          <p:cNvSpPr>
            <a:spLocks noGrp="1"/>
          </p:cNvSpPr>
          <p:nvPr>
            <p:ph type="title"/>
          </p:nvPr>
        </p:nvSpPr>
        <p:spPr/>
        <p:txBody>
          <a:bodyPr/>
          <a:lstStyle/>
          <a:p>
            <a:r>
              <a:rPr lang="en-US" dirty="0"/>
              <a:t>Dumbbell Diagram</a:t>
            </a:r>
          </a:p>
        </p:txBody>
      </p:sp>
      <p:sp>
        <p:nvSpPr>
          <p:cNvPr id="8" name="Slide Number Placeholder 7">
            <a:extLst>
              <a:ext uri="{FF2B5EF4-FFF2-40B4-BE49-F238E27FC236}">
                <a16:creationId xmlns:a16="http://schemas.microsoft.com/office/drawing/2014/main" id="{C73332BE-FB90-4349-AFCB-BF643B0AE804}"/>
              </a:ext>
            </a:extLst>
          </p:cNvPr>
          <p:cNvSpPr>
            <a:spLocks noGrp="1"/>
          </p:cNvSpPr>
          <p:nvPr>
            <p:ph type="sldNum" sz="quarter" idx="12"/>
          </p:nvPr>
        </p:nvSpPr>
        <p:spPr/>
        <p:txBody>
          <a:bodyPr/>
          <a:lstStyle/>
          <a:p>
            <a:fld id="{F68327C5-B821-4FE9-A59A-A60D9EB59A9A}" type="slidenum">
              <a:rPr lang="en-US" smtClean="0"/>
              <a:pPr/>
              <a:t>4</a:t>
            </a:fld>
            <a:endParaRPr lang="en-US" dirty="0"/>
          </a:p>
        </p:txBody>
      </p:sp>
      <p:grpSp>
        <p:nvGrpSpPr>
          <p:cNvPr id="42" name="Group 41">
            <a:extLst>
              <a:ext uri="{FF2B5EF4-FFF2-40B4-BE49-F238E27FC236}">
                <a16:creationId xmlns:a16="http://schemas.microsoft.com/office/drawing/2014/main" id="{C177EC0B-406E-4AE8-A7BB-CE96E2608125}"/>
              </a:ext>
            </a:extLst>
          </p:cNvPr>
          <p:cNvGrpSpPr/>
          <p:nvPr/>
        </p:nvGrpSpPr>
        <p:grpSpPr>
          <a:xfrm>
            <a:off x="330245" y="1988325"/>
            <a:ext cx="1645920" cy="1348477"/>
            <a:chOff x="1309153" y="1713176"/>
            <a:chExt cx="2194560" cy="1797969"/>
          </a:xfrm>
        </p:grpSpPr>
        <p:sp>
          <p:nvSpPr>
            <p:cNvPr id="43" name="Rectangle 42">
              <a:extLst>
                <a:ext uri="{FF2B5EF4-FFF2-40B4-BE49-F238E27FC236}">
                  <a16:creationId xmlns:a16="http://schemas.microsoft.com/office/drawing/2014/main" id="{D81BC696-3309-4C60-99FE-CC90DE980BF1}"/>
                </a:ext>
              </a:extLst>
            </p:cNvPr>
            <p:cNvSpPr/>
            <p:nvPr/>
          </p:nvSpPr>
          <p:spPr>
            <a:xfrm>
              <a:off x="1309153" y="2156928"/>
              <a:ext cx="2194560" cy="1354217"/>
            </a:xfrm>
            <a:prstGeom prst="rect">
              <a:avLst/>
            </a:prstGeom>
          </p:spPr>
          <p:txBody>
            <a:bodyPr wrap="square" lIns="0" rIns="0">
              <a:spAutoFit/>
            </a:bodyPr>
            <a:lstStyle/>
            <a:p>
              <a:pPr algn="just">
                <a:spcBef>
                  <a:spcPts val="900"/>
                </a:spcBef>
              </a:pPr>
              <a:r>
                <a:rPr lang="en-US" sz="1000" noProof="1"/>
                <a:t>Lorem ipsum dolor sit amet, consectetur adipiscing elit. Integer nec odio. Praesent libero. Sed cursus ante dapibus diam. Sed nisi. Nulla quis sem at nibh elementum.</a:t>
              </a:r>
            </a:p>
          </p:txBody>
        </p:sp>
        <p:sp>
          <p:nvSpPr>
            <p:cNvPr id="47" name="Rectangle 46">
              <a:extLst>
                <a:ext uri="{FF2B5EF4-FFF2-40B4-BE49-F238E27FC236}">
                  <a16:creationId xmlns:a16="http://schemas.microsoft.com/office/drawing/2014/main" id="{F81B4C4B-E5EA-4A63-B3C1-FD36E17454F9}"/>
                </a:ext>
              </a:extLst>
            </p:cNvPr>
            <p:cNvSpPr/>
            <p:nvPr/>
          </p:nvSpPr>
          <p:spPr>
            <a:xfrm>
              <a:off x="1647477" y="1713176"/>
              <a:ext cx="1856236" cy="492443"/>
            </a:xfrm>
            <a:prstGeom prst="rect">
              <a:avLst/>
            </a:prstGeom>
          </p:spPr>
          <p:txBody>
            <a:bodyPr wrap="none" lIns="0" rIns="0" anchor="b">
              <a:spAutoFit/>
            </a:bodyPr>
            <a:lstStyle/>
            <a:p>
              <a:pPr algn="r"/>
              <a:r>
                <a:rPr lang="en-US" b="1" cap="all" noProof="1">
                  <a:solidFill>
                    <a:schemeClr val="accent5"/>
                  </a:solidFill>
                </a:rPr>
                <a:t>Lorem ipsum</a:t>
              </a:r>
              <a:endParaRPr lang="en-US" b="1" cap="all" dirty="0">
                <a:solidFill>
                  <a:schemeClr val="accent5"/>
                </a:solidFill>
              </a:endParaRPr>
            </a:p>
          </p:txBody>
        </p:sp>
      </p:grpSp>
      <p:grpSp>
        <p:nvGrpSpPr>
          <p:cNvPr id="48" name="Group 47">
            <a:extLst>
              <a:ext uri="{FF2B5EF4-FFF2-40B4-BE49-F238E27FC236}">
                <a16:creationId xmlns:a16="http://schemas.microsoft.com/office/drawing/2014/main" id="{33952014-417F-4F95-965F-C4ABCFE46D84}"/>
              </a:ext>
            </a:extLst>
          </p:cNvPr>
          <p:cNvGrpSpPr/>
          <p:nvPr/>
        </p:nvGrpSpPr>
        <p:grpSpPr>
          <a:xfrm>
            <a:off x="7167835" y="1988325"/>
            <a:ext cx="1645921" cy="1348477"/>
            <a:chOff x="8688287" y="1713176"/>
            <a:chExt cx="2194561" cy="1797969"/>
          </a:xfrm>
        </p:grpSpPr>
        <p:sp>
          <p:nvSpPr>
            <p:cNvPr id="49" name="Rectangle 48">
              <a:extLst>
                <a:ext uri="{FF2B5EF4-FFF2-40B4-BE49-F238E27FC236}">
                  <a16:creationId xmlns:a16="http://schemas.microsoft.com/office/drawing/2014/main" id="{8CE14D27-FA64-43E6-8207-D20CC28DED8A}"/>
                </a:ext>
              </a:extLst>
            </p:cNvPr>
            <p:cNvSpPr/>
            <p:nvPr/>
          </p:nvSpPr>
          <p:spPr>
            <a:xfrm>
              <a:off x="8688288" y="2156928"/>
              <a:ext cx="2194560" cy="1354217"/>
            </a:xfrm>
            <a:prstGeom prst="rect">
              <a:avLst/>
            </a:prstGeom>
          </p:spPr>
          <p:txBody>
            <a:bodyPr wrap="square" lIns="0" rIns="0">
              <a:spAutoFit/>
            </a:bodyPr>
            <a:lstStyle/>
            <a:p>
              <a:pPr algn="just">
                <a:spcBef>
                  <a:spcPts val="900"/>
                </a:spcBef>
              </a:pPr>
              <a:r>
                <a:rPr lang="en-US" sz="1000" noProof="1"/>
                <a:t>Lorem ipsum dolor sit amet, consectetur adipiscing elit. Integer nec odio. Praesent libero. Sed cursus ante dapibus diam. Sed nisi. Nulla quis sem at nibh elementum.</a:t>
              </a:r>
            </a:p>
          </p:txBody>
        </p:sp>
        <p:sp>
          <p:nvSpPr>
            <p:cNvPr id="50" name="Rectangle 49">
              <a:extLst>
                <a:ext uri="{FF2B5EF4-FFF2-40B4-BE49-F238E27FC236}">
                  <a16:creationId xmlns:a16="http://schemas.microsoft.com/office/drawing/2014/main" id="{85A0BC9D-C7EF-40FE-BF31-F47C15753B12}"/>
                </a:ext>
              </a:extLst>
            </p:cNvPr>
            <p:cNvSpPr/>
            <p:nvPr/>
          </p:nvSpPr>
          <p:spPr>
            <a:xfrm>
              <a:off x="8688287" y="1713176"/>
              <a:ext cx="1856234" cy="492443"/>
            </a:xfrm>
            <a:prstGeom prst="rect">
              <a:avLst/>
            </a:prstGeom>
          </p:spPr>
          <p:txBody>
            <a:bodyPr wrap="none" lIns="0" rIns="0" anchor="b">
              <a:spAutoFit/>
            </a:bodyPr>
            <a:lstStyle/>
            <a:p>
              <a:r>
                <a:rPr lang="en-US" b="1" cap="all" noProof="1">
                  <a:solidFill>
                    <a:schemeClr val="accent1"/>
                  </a:solidFill>
                </a:rPr>
                <a:t>Lorem ipsum</a:t>
              </a:r>
              <a:endParaRPr lang="en-US" b="1" cap="all" dirty="0">
                <a:solidFill>
                  <a:schemeClr val="accent1"/>
                </a:solidFill>
              </a:endParaRPr>
            </a:p>
          </p:txBody>
        </p:sp>
      </p:grpSp>
      <p:grpSp>
        <p:nvGrpSpPr>
          <p:cNvPr id="51" name="Group 50">
            <a:extLst>
              <a:ext uri="{FF2B5EF4-FFF2-40B4-BE49-F238E27FC236}">
                <a16:creationId xmlns:a16="http://schemas.microsoft.com/office/drawing/2014/main" id="{473266BF-90FB-47B1-9ABE-8876A183783C}"/>
              </a:ext>
            </a:extLst>
          </p:cNvPr>
          <p:cNvGrpSpPr/>
          <p:nvPr/>
        </p:nvGrpSpPr>
        <p:grpSpPr>
          <a:xfrm>
            <a:off x="330245" y="4683370"/>
            <a:ext cx="1645920" cy="1341288"/>
            <a:chOff x="1309153" y="4881528"/>
            <a:chExt cx="2194560" cy="1788385"/>
          </a:xfrm>
        </p:grpSpPr>
        <p:sp>
          <p:nvSpPr>
            <p:cNvPr id="52" name="Rectangle 51">
              <a:extLst>
                <a:ext uri="{FF2B5EF4-FFF2-40B4-BE49-F238E27FC236}">
                  <a16:creationId xmlns:a16="http://schemas.microsoft.com/office/drawing/2014/main" id="{3FBC8397-0FE2-40C2-B970-1F68242BBB30}"/>
                </a:ext>
              </a:extLst>
            </p:cNvPr>
            <p:cNvSpPr/>
            <p:nvPr/>
          </p:nvSpPr>
          <p:spPr>
            <a:xfrm>
              <a:off x="1309153" y="5315695"/>
              <a:ext cx="2194560" cy="1354218"/>
            </a:xfrm>
            <a:prstGeom prst="rect">
              <a:avLst/>
            </a:prstGeom>
          </p:spPr>
          <p:txBody>
            <a:bodyPr wrap="square" lIns="0" rIns="0">
              <a:spAutoFit/>
            </a:bodyPr>
            <a:lstStyle/>
            <a:p>
              <a:pPr algn="just">
                <a:spcBef>
                  <a:spcPts val="900"/>
                </a:spcBef>
              </a:pPr>
              <a:r>
                <a:rPr lang="en-US" sz="1000" noProof="1"/>
                <a:t>Lorem ipsum dolor sit amet, consectetur adipiscing elit. Integer nec odio. Praesent libero. Sed cursus ante dapibus diam. Sed nisi. Nulla quis sem at nibh elementum.</a:t>
              </a:r>
            </a:p>
          </p:txBody>
        </p:sp>
        <p:sp>
          <p:nvSpPr>
            <p:cNvPr id="53" name="Rectangle 52">
              <a:extLst>
                <a:ext uri="{FF2B5EF4-FFF2-40B4-BE49-F238E27FC236}">
                  <a16:creationId xmlns:a16="http://schemas.microsoft.com/office/drawing/2014/main" id="{41B79853-E797-44D5-ACD5-14185BCB1C5F}"/>
                </a:ext>
              </a:extLst>
            </p:cNvPr>
            <p:cNvSpPr/>
            <p:nvPr/>
          </p:nvSpPr>
          <p:spPr>
            <a:xfrm>
              <a:off x="1647477" y="4881528"/>
              <a:ext cx="1856236" cy="492443"/>
            </a:xfrm>
            <a:prstGeom prst="rect">
              <a:avLst/>
            </a:prstGeom>
          </p:spPr>
          <p:txBody>
            <a:bodyPr wrap="none" lIns="0" rIns="0" anchor="b">
              <a:spAutoFit/>
            </a:bodyPr>
            <a:lstStyle/>
            <a:p>
              <a:pPr algn="r"/>
              <a:r>
                <a:rPr lang="en-US" b="1" cap="all" noProof="1">
                  <a:solidFill>
                    <a:schemeClr val="accent2"/>
                  </a:solidFill>
                </a:rPr>
                <a:t>Lorem ipsum</a:t>
              </a:r>
              <a:endParaRPr lang="en-US" b="1" cap="all" dirty="0">
                <a:solidFill>
                  <a:schemeClr val="accent2"/>
                </a:solidFill>
              </a:endParaRPr>
            </a:p>
          </p:txBody>
        </p:sp>
      </p:grpSp>
      <p:grpSp>
        <p:nvGrpSpPr>
          <p:cNvPr id="54" name="Group 53">
            <a:extLst>
              <a:ext uri="{FF2B5EF4-FFF2-40B4-BE49-F238E27FC236}">
                <a16:creationId xmlns:a16="http://schemas.microsoft.com/office/drawing/2014/main" id="{057466C5-84DA-4A4E-81AD-4372AB9E25BA}"/>
              </a:ext>
            </a:extLst>
          </p:cNvPr>
          <p:cNvGrpSpPr/>
          <p:nvPr/>
        </p:nvGrpSpPr>
        <p:grpSpPr>
          <a:xfrm>
            <a:off x="7167835" y="4683370"/>
            <a:ext cx="1645921" cy="1341288"/>
            <a:chOff x="8688287" y="4881528"/>
            <a:chExt cx="2194561" cy="1788385"/>
          </a:xfrm>
        </p:grpSpPr>
        <p:sp>
          <p:nvSpPr>
            <p:cNvPr id="55" name="Rectangle 54">
              <a:extLst>
                <a:ext uri="{FF2B5EF4-FFF2-40B4-BE49-F238E27FC236}">
                  <a16:creationId xmlns:a16="http://schemas.microsoft.com/office/drawing/2014/main" id="{004C21F2-DA79-43BC-9993-D1C278A71D87}"/>
                </a:ext>
              </a:extLst>
            </p:cNvPr>
            <p:cNvSpPr/>
            <p:nvPr/>
          </p:nvSpPr>
          <p:spPr>
            <a:xfrm>
              <a:off x="8688288" y="5315695"/>
              <a:ext cx="2194560" cy="1354218"/>
            </a:xfrm>
            <a:prstGeom prst="rect">
              <a:avLst/>
            </a:prstGeom>
          </p:spPr>
          <p:txBody>
            <a:bodyPr wrap="square" lIns="0" rIns="0">
              <a:spAutoFit/>
            </a:bodyPr>
            <a:lstStyle/>
            <a:p>
              <a:pPr algn="just">
                <a:spcBef>
                  <a:spcPts val="900"/>
                </a:spcBef>
              </a:pPr>
              <a:r>
                <a:rPr lang="en-US" sz="1000" noProof="1"/>
                <a:t>Lorem ipsum dolor sit amet, consectetur adipiscing elit. Integer nec odio. Praesent libero. Sed cursus ante dapibus diam. Sed nisi. Nulla quis sem at nibh elementum.</a:t>
              </a:r>
            </a:p>
          </p:txBody>
        </p:sp>
        <p:sp>
          <p:nvSpPr>
            <p:cNvPr id="56" name="Rectangle 55">
              <a:extLst>
                <a:ext uri="{FF2B5EF4-FFF2-40B4-BE49-F238E27FC236}">
                  <a16:creationId xmlns:a16="http://schemas.microsoft.com/office/drawing/2014/main" id="{C655359A-8DB9-4165-AA9A-9FEE3C9E4A03}"/>
                </a:ext>
              </a:extLst>
            </p:cNvPr>
            <p:cNvSpPr/>
            <p:nvPr/>
          </p:nvSpPr>
          <p:spPr>
            <a:xfrm>
              <a:off x="8688287" y="4881528"/>
              <a:ext cx="1856234" cy="492443"/>
            </a:xfrm>
            <a:prstGeom prst="rect">
              <a:avLst/>
            </a:prstGeom>
          </p:spPr>
          <p:txBody>
            <a:bodyPr wrap="none" lIns="0" rIns="0" anchor="b">
              <a:spAutoFit/>
            </a:bodyPr>
            <a:lstStyle/>
            <a:p>
              <a:r>
                <a:rPr lang="en-US" b="1" cap="all" noProof="1">
                  <a:solidFill>
                    <a:schemeClr val="accent4"/>
                  </a:solidFill>
                </a:rPr>
                <a:t>Lorem ipsum</a:t>
              </a:r>
              <a:endParaRPr lang="en-US" b="1" cap="all" dirty="0">
                <a:solidFill>
                  <a:schemeClr val="accent4"/>
                </a:solidFill>
              </a:endParaRPr>
            </a:p>
          </p:txBody>
        </p:sp>
      </p:grpSp>
      <p:grpSp>
        <p:nvGrpSpPr>
          <p:cNvPr id="3" name="Group 2">
            <a:extLst>
              <a:ext uri="{FF2B5EF4-FFF2-40B4-BE49-F238E27FC236}">
                <a16:creationId xmlns:a16="http://schemas.microsoft.com/office/drawing/2014/main" id="{3D4F08EF-C6E7-43F2-93B0-A66D95A60A9A}"/>
              </a:ext>
            </a:extLst>
          </p:cNvPr>
          <p:cNvGrpSpPr/>
          <p:nvPr/>
        </p:nvGrpSpPr>
        <p:grpSpPr>
          <a:xfrm>
            <a:off x="2513012" y="1986317"/>
            <a:ext cx="4117976" cy="4114800"/>
            <a:chOff x="2513012" y="1986317"/>
            <a:chExt cx="4117976" cy="4114800"/>
          </a:xfrm>
        </p:grpSpPr>
        <p:sp>
          <p:nvSpPr>
            <p:cNvPr id="24" name="Freeform: Shape 23">
              <a:extLst>
                <a:ext uri="{FF2B5EF4-FFF2-40B4-BE49-F238E27FC236}">
                  <a16:creationId xmlns:a16="http://schemas.microsoft.com/office/drawing/2014/main" id="{8CC5AD9E-817F-4E43-AECE-31158D044199}"/>
                </a:ext>
              </a:extLst>
            </p:cNvPr>
            <p:cNvSpPr/>
            <p:nvPr/>
          </p:nvSpPr>
          <p:spPr>
            <a:xfrm>
              <a:off x="2513012" y="1986317"/>
              <a:ext cx="4117976" cy="4114800"/>
            </a:xfrm>
            <a:custGeom>
              <a:avLst/>
              <a:gdLst>
                <a:gd name="connsiteX0" fmla="*/ 3421630 w 4046588"/>
                <a:gd name="connsiteY0" fmla="*/ 63 h 4043467"/>
                <a:gd name="connsiteX1" fmla="*/ 3875359 w 4046588"/>
                <a:gd name="connsiteY1" fmla="*/ 199899 h 4043467"/>
                <a:gd name="connsiteX2" fmla="*/ 3893464 w 4046588"/>
                <a:gd name="connsiteY2" fmla="*/ 1051225 h 4043467"/>
                <a:gd name="connsiteX3" fmla="*/ 3707207 w 4046588"/>
                <a:gd name="connsiteY3" fmla="*/ 1198257 h 4043467"/>
                <a:gd name="connsiteX4" fmla="*/ 3390623 w 4046588"/>
                <a:gd name="connsiteY4" fmla="*/ 1270281 h 4043467"/>
                <a:gd name="connsiteX5" fmla="*/ 3350012 w 4046588"/>
                <a:gd name="connsiteY5" fmla="*/ 1267575 h 4043467"/>
                <a:gd name="connsiteX6" fmla="*/ 3327830 w 4046588"/>
                <a:gd name="connsiteY6" fmla="*/ 1264857 h 4043467"/>
                <a:gd name="connsiteX7" fmla="*/ 3283806 w 4046588"/>
                <a:gd name="connsiteY7" fmla="*/ 1261129 h 4043467"/>
                <a:gd name="connsiteX8" fmla="*/ 2834055 w 4046588"/>
                <a:gd name="connsiteY8" fmla="*/ 1447220 h 4043467"/>
                <a:gd name="connsiteX9" fmla="*/ 2792732 w 4046588"/>
                <a:gd name="connsiteY9" fmla="*/ 1493318 h 4043467"/>
                <a:gd name="connsiteX10" fmla="*/ 2732615 w 4046588"/>
                <a:gd name="connsiteY10" fmla="*/ 1581063 h 4043467"/>
                <a:gd name="connsiteX11" fmla="*/ 2679776 w 4046588"/>
                <a:gd name="connsiteY11" fmla="*/ 2356323 h 4043467"/>
                <a:gd name="connsiteX12" fmla="*/ 2828780 w 4046588"/>
                <a:gd name="connsiteY12" fmla="*/ 2594454 h 4043467"/>
                <a:gd name="connsiteX13" fmla="*/ 2854533 w 4046588"/>
                <a:gd name="connsiteY13" fmla="*/ 2618158 h 4043467"/>
                <a:gd name="connsiteX14" fmla="*/ 3278315 w 4046588"/>
                <a:gd name="connsiteY14" fmla="*/ 2780363 h 4043467"/>
                <a:gd name="connsiteX15" fmla="*/ 3322343 w 4046588"/>
                <a:gd name="connsiteY15" fmla="*/ 2776583 h 4043467"/>
                <a:gd name="connsiteX16" fmla="*/ 3344527 w 4046588"/>
                <a:gd name="connsiteY16" fmla="*/ 2774181 h 4043467"/>
                <a:gd name="connsiteX17" fmla="*/ 3385313 w 4046588"/>
                <a:gd name="connsiteY17" fmla="*/ 2771257 h 4043467"/>
                <a:gd name="connsiteX18" fmla="*/ 3701472 w 4046588"/>
                <a:gd name="connsiteY18" fmla="*/ 2842572 h 4043467"/>
                <a:gd name="connsiteX19" fmla="*/ 3857544 w 4046588"/>
                <a:gd name="connsiteY19" fmla="*/ 2956641 h 4043467"/>
                <a:gd name="connsiteX20" fmla="*/ 3842338 w 4046588"/>
                <a:gd name="connsiteY20" fmla="*/ 3868223 h 4043467"/>
                <a:gd name="connsiteX21" fmla="*/ 2990821 w 4046588"/>
                <a:gd name="connsiteY21" fmla="*/ 3886124 h 4043467"/>
                <a:gd name="connsiteX22" fmla="*/ 2843665 w 4046588"/>
                <a:gd name="connsiteY22" fmla="*/ 3699356 h 4043467"/>
                <a:gd name="connsiteX23" fmla="*/ 2772009 w 4046588"/>
                <a:gd name="connsiteY23" fmla="*/ 3382856 h 4043467"/>
                <a:gd name="connsiteX24" fmla="*/ 2774592 w 4046588"/>
                <a:gd name="connsiteY24" fmla="*/ 3342412 h 4043467"/>
                <a:gd name="connsiteX25" fmla="*/ 2776994 w 4046588"/>
                <a:gd name="connsiteY25" fmla="*/ 3320227 h 4043467"/>
                <a:gd name="connsiteX26" fmla="*/ 2781115 w 4046588"/>
                <a:gd name="connsiteY26" fmla="*/ 3275857 h 4043467"/>
                <a:gd name="connsiteX27" fmla="*/ 2611577 w 4046588"/>
                <a:gd name="connsiteY27" fmla="*/ 2844401 h 4043467"/>
                <a:gd name="connsiteX28" fmla="*/ 2595035 w 4046588"/>
                <a:gd name="connsiteY28" fmla="*/ 2826152 h 4043467"/>
                <a:gd name="connsiteX29" fmla="*/ 2367994 w 4046588"/>
                <a:gd name="connsiteY29" fmla="*/ 2681408 h 4043467"/>
                <a:gd name="connsiteX30" fmla="*/ 1666480 w 4046588"/>
                <a:gd name="connsiteY30" fmla="*/ 2685059 h 4043467"/>
                <a:gd name="connsiteX31" fmla="*/ 1445244 w 4046588"/>
                <a:gd name="connsiteY31" fmla="*/ 2828186 h 4043467"/>
                <a:gd name="connsiteX32" fmla="*/ 1426803 w 4046588"/>
                <a:gd name="connsiteY32" fmla="*/ 2848333 h 4043467"/>
                <a:gd name="connsiteX33" fmla="*/ 1258811 w 4046588"/>
                <a:gd name="connsiteY33" fmla="*/ 3278279 h 4043467"/>
                <a:gd name="connsiteX34" fmla="*/ 1262539 w 4046588"/>
                <a:gd name="connsiteY34" fmla="*/ 3322303 h 4043467"/>
                <a:gd name="connsiteX35" fmla="*/ 1265086 w 4046588"/>
                <a:gd name="connsiteY35" fmla="*/ 3344314 h 4043467"/>
                <a:gd name="connsiteX36" fmla="*/ 1268134 w 4046588"/>
                <a:gd name="connsiteY36" fmla="*/ 3385267 h 4043467"/>
                <a:gd name="connsiteX37" fmla="*/ 1198500 w 4046588"/>
                <a:gd name="connsiteY37" fmla="*/ 3698436 h 4043467"/>
                <a:gd name="connsiteX38" fmla="*/ 1082541 w 4046588"/>
                <a:gd name="connsiteY38" fmla="*/ 3857372 h 4043467"/>
                <a:gd name="connsiteX39" fmla="*/ 172852 w 4046588"/>
                <a:gd name="connsiteY39" fmla="*/ 3845786 h 4043467"/>
                <a:gd name="connsiteX40" fmla="*/ 154579 w 4046588"/>
                <a:gd name="connsiteY40" fmla="*/ 2990877 h 4043467"/>
                <a:gd name="connsiteX41" fmla="*/ 344249 w 4046588"/>
                <a:gd name="connsiteY41" fmla="*/ 2843161 h 4043467"/>
                <a:gd name="connsiteX42" fmla="*/ 656395 w 4046588"/>
                <a:gd name="connsiteY42" fmla="*/ 2773528 h 4043467"/>
                <a:gd name="connsiteX43" fmla="*/ 696835 w 4046588"/>
                <a:gd name="connsiteY43" fmla="*/ 2776064 h 4043467"/>
                <a:gd name="connsiteX44" fmla="*/ 719018 w 4046588"/>
                <a:gd name="connsiteY44" fmla="*/ 2778781 h 4043467"/>
                <a:gd name="connsiteX45" fmla="*/ 763041 w 4046588"/>
                <a:gd name="connsiteY45" fmla="*/ 2782510 h 4043467"/>
                <a:gd name="connsiteX46" fmla="*/ 1191109 w 4046588"/>
                <a:gd name="connsiteY46" fmla="*/ 2616396 h 4043467"/>
                <a:gd name="connsiteX47" fmla="*/ 1213134 w 4046588"/>
                <a:gd name="connsiteY47" fmla="*/ 2596759 h 4043467"/>
                <a:gd name="connsiteX48" fmla="*/ 1357458 w 4046588"/>
                <a:gd name="connsiteY48" fmla="*/ 2371597 h 4043467"/>
                <a:gd name="connsiteX49" fmla="*/ 1369626 w 4046588"/>
                <a:gd name="connsiteY49" fmla="*/ 1694651 h 4043467"/>
                <a:gd name="connsiteX50" fmla="*/ 1218409 w 4046588"/>
                <a:gd name="connsiteY50" fmla="*/ 1449525 h 4043467"/>
                <a:gd name="connsiteX51" fmla="*/ 1198625 w 4046588"/>
                <a:gd name="connsiteY51" fmla="*/ 1431449 h 4043467"/>
                <a:gd name="connsiteX52" fmla="*/ 768533 w 4046588"/>
                <a:gd name="connsiteY52" fmla="*/ 1263275 h 4043467"/>
                <a:gd name="connsiteX53" fmla="*/ 724505 w 4046588"/>
                <a:gd name="connsiteY53" fmla="*/ 1267055 h 4043467"/>
                <a:gd name="connsiteX54" fmla="*/ 702320 w 4046588"/>
                <a:gd name="connsiteY54" fmla="*/ 1269457 h 4043467"/>
                <a:gd name="connsiteX55" fmla="*/ 661534 w 4046588"/>
                <a:gd name="connsiteY55" fmla="*/ 1272381 h 4043467"/>
                <a:gd name="connsiteX56" fmla="*/ 339916 w 4046588"/>
                <a:gd name="connsiteY56" fmla="*/ 1197998 h 4043467"/>
                <a:gd name="connsiteX57" fmla="*/ 189645 w 4046588"/>
                <a:gd name="connsiteY57" fmla="*/ 1086656 h 4043467"/>
                <a:gd name="connsiteX58" fmla="*/ 206559 w 4046588"/>
                <a:gd name="connsiteY58" fmla="*/ 171660 h 4043467"/>
                <a:gd name="connsiteX59" fmla="*/ 1052615 w 4046588"/>
                <a:gd name="connsiteY59" fmla="*/ 155127 h 4043467"/>
                <a:gd name="connsiteX60" fmla="*/ 1199431 w 4046588"/>
                <a:gd name="connsiteY60" fmla="*/ 338824 h 4043467"/>
                <a:gd name="connsiteX61" fmla="*/ 1273815 w 4046588"/>
                <a:gd name="connsiteY61" fmla="*/ 660101 h 4043467"/>
                <a:gd name="connsiteX62" fmla="*/ 1271061 w 4046588"/>
                <a:gd name="connsiteY62" fmla="*/ 700715 h 4043467"/>
                <a:gd name="connsiteX63" fmla="*/ 1268659 w 4046588"/>
                <a:gd name="connsiteY63" fmla="*/ 722900 h 4043467"/>
                <a:gd name="connsiteX64" fmla="*/ 1264880 w 4046588"/>
                <a:gd name="connsiteY64" fmla="*/ 766928 h 4043467"/>
                <a:gd name="connsiteX65" fmla="*/ 1425379 w 4046588"/>
                <a:gd name="connsiteY65" fmla="*/ 1189005 h 4043467"/>
                <a:gd name="connsiteX66" fmla="*/ 1450618 w 4046588"/>
                <a:gd name="connsiteY66" fmla="*/ 1216975 h 4043467"/>
                <a:gd name="connsiteX67" fmla="*/ 1718094 w 4046588"/>
                <a:gd name="connsiteY67" fmla="*/ 1375517 h 4043467"/>
                <a:gd name="connsiteX68" fmla="*/ 2323021 w 4046588"/>
                <a:gd name="connsiteY68" fmla="*/ 1376701 h 4043467"/>
                <a:gd name="connsiteX69" fmla="*/ 2600921 w 4046588"/>
                <a:gd name="connsiteY69" fmla="*/ 1215111 h 4043467"/>
                <a:gd name="connsiteX70" fmla="*/ 2663078 w 4046588"/>
                <a:gd name="connsiteY70" fmla="*/ 1141357 h 4043467"/>
                <a:gd name="connsiteX71" fmla="*/ 2786842 w 4046588"/>
                <a:gd name="connsiteY71" fmla="*/ 765531 h 4043467"/>
                <a:gd name="connsiteX72" fmla="*/ 2783114 w 4046588"/>
                <a:gd name="connsiteY72" fmla="*/ 720824 h 4043467"/>
                <a:gd name="connsiteX73" fmla="*/ 2780567 w 4046588"/>
                <a:gd name="connsiteY73" fmla="*/ 698813 h 4043467"/>
                <a:gd name="connsiteX74" fmla="*/ 2777519 w 4046588"/>
                <a:gd name="connsiteY74" fmla="*/ 657861 h 4043467"/>
                <a:gd name="connsiteX75" fmla="*/ 2846299 w 4046588"/>
                <a:gd name="connsiteY75" fmla="*/ 346909 h 4043467"/>
                <a:gd name="connsiteX76" fmla="*/ 2963453 w 4046588"/>
                <a:gd name="connsiteY76" fmla="*/ 186096 h 4043467"/>
                <a:gd name="connsiteX77" fmla="*/ 3421630 w 4046588"/>
                <a:gd name="connsiteY77" fmla="*/ 63 h 4043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4046588" h="4043467">
                  <a:moveTo>
                    <a:pt x="3421630" y="63"/>
                  </a:moveTo>
                  <a:cubicBezTo>
                    <a:pt x="3587174" y="2377"/>
                    <a:pt x="3751976" y="69003"/>
                    <a:pt x="3875359" y="199899"/>
                  </a:cubicBezTo>
                  <a:cubicBezTo>
                    <a:pt x="4096376" y="434234"/>
                    <a:pt x="4104520" y="807766"/>
                    <a:pt x="3893464" y="1051225"/>
                  </a:cubicBezTo>
                  <a:cubicBezTo>
                    <a:pt x="3839333" y="1113882"/>
                    <a:pt x="3775656" y="1162552"/>
                    <a:pt x="3707207" y="1198257"/>
                  </a:cubicBezTo>
                  <a:cubicBezTo>
                    <a:pt x="3608546" y="1249848"/>
                    <a:pt x="3499320" y="1274143"/>
                    <a:pt x="3390623" y="1270281"/>
                  </a:cubicBezTo>
                  <a:cubicBezTo>
                    <a:pt x="3376972" y="1269948"/>
                    <a:pt x="3363492" y="1269103"/>
                    <a:pt x="3350012" y="1267575"/>
                  </a:cubicBezTo>
                  <a:cubicBezTo>
                    <a:pt x="3342504" y="1266896"/>
                    <a:pt x="3335337" y="1266218"/>
                    <a:pt x="3327830" y="1264857"/>
                  </a:cubicBezTo>
                  <a:cubicBezTo>
                    <a:pt x="3312985" y="1262989"/>
                    <a:pt x="3298652" y="1261291"/>
                    <a:pt x="3283806" y="1261129"/>
                  </a:cubicBezTo>
                  <a:cubicBezTo>
                    <a:pt x="3121184" y="1261053"/>
                    <a:pt x="2958355" y="1322920"/>
                    <a:pt x="2834055" y="1447220"/>
                  </a:cubicBezTo>
                  <a:cubicBezTo>
                    <a:pt x="2819029" y="1462245"/>
                    <a:pt x="2805540" y="1477441"/>
                    <a:pt x="2792732" y="1493318"/>
                  </a:cubicBezTo>
                  <a:cubicBezTo>
                    <a:pt x="2769338" y="1521146"/>
                    <a:pt x="2749697" y="1550679"/>
                    <a:pt x="2732615" y="1581063"/>
                  </a:cubicBezTo>
                  <a:cubicBezTo>
                    <a:pt x="2591015" y="1817485"/>
                    <a:pt x="2572929" y="2106735"/>
                    <a:pt x="2679776" y="2356323"/>
                  </a:cubicBezTo>
                  <a:cubicBezTo>
                    <a:pt x="2710441" y="2443333"/>
                    <a:pt x="2759368" y="2525043"/>
                    <a:pt x="2828780" y="2594454"/>
                  </a:cubicBezTo>
                  <a:cubicBezTo>
                    <a:pt x="2836966" y="2602640"/>
                    <a:pt x="2845664" y="2610314"/>
                    <a:pt x="2854533" y="2618158"/>
                  </a:cubicBezTo>
                  <a:cubicBezTo>
                    <a:pt x="2975114" y="2726105"/>
                    <a:pt x="3126613" y="2780622"/>
                    <a:pt x="3278315" y="2780363"/>
                  </a:cubicBezTo>
                  <a:cubicBezTo>
                    <a:pt x="3292990" y="2780696"/>
                    <a:pt x="3307666" y="2778640"/>
                    <a:pt x="3322343" y="2776583"/>
                  </a:cubicBezTo>
                  <a:cubicBezTo>
                    <a:pt x="3329510" y="2775897"/>
                    <a:pt x="3337019" y="2774527"/>
                    <a:pt x="3344527" y="2774181"/>
                  </a:cubicBezTo>
                  <a:cubicBezTo>
                    <a:pt x="3358009" y="2772638"/>
                    <a:pt x="3371832" y="2771435"/>
                    <a:pt x="3385313" y="2771257"/>
                  </a:cubicBezTo>
                  <a:cubicBezTo>
                    <a:pt x="3493844" y="2767439"/>
                    <a:pt x="3603041" y="2791266"/>
                    <a:pt x="3701472" y="2842572"/>
                  </a:cubicBezTo>
                  <a:cubicBezTo>
                    <a:pt x="3757596" y="2871719"/>
                    <a:pt x="3810303" y="2909401"/>
                    <a:pt x="3857544" y="2956641"/>
                  </a:cubicBezTo>
                  <a:cubicBezTo>
                    <a:pt x="4109948" y="3209045"/>
                    <a:pt x="4105612" y="3621662"/>
                    <a:pt x="3842338" y="3868223"/>
                  </a:cubicBezTo>
                  <a:cubicBezTo>
                    <a:pt x="3607917" y="4089341"/>
                    <a:pt x="3234034" y="4097238"/>
                    <a:pt x="2990821" y="3886124"/>
                  </a:cubicBezTo>
                  <a:cubicBezTo>
                    <a:pt x="2928227" y="3831726"/>
                    <a:pt x="2879290" y="3767763"/>
                    <a:pt x="2843665" y="3699356"/>
                  </a:cubicBezTo>
                  <a:cubicBezTo>
                    <a:pt x="2792018" y="3600584"/>
                    <a:pt x="2768191" y="3491387"/>
                    <a:pt x="2772009" y="3382856"/>
                  </a:cubicBezTo>
                  <a:cubicBezTo>
                    <a:pt x="2772187" y="3369375"/>
                    <a:pt x="2773048" y="3355894"/>
                    <a:pt x="2774592" y="3342412"/>
                  </a:cubicBezTo>
                  <a:cubicBezTo>
                    <a:pt x="2775108" y="3334733"/>
                    <a:pt x="2775966" y="3327736"/>
                    <a:pt x="2776994" y="3320227"/>
                  </a:cubicBezTo>
                  <a:cubicBezTo>
                    <a:pt x="2779050" y="3305551"/>
                    <a:pt x="2781106" y="3290874"/>
                    <a:pt x="2781115" y="3275857"/>
                  </a:cubicBezTo>
                  <a:cubicBezTo>
                    <a:pt x="2781205" y="3120914"/>
                    <a:pt x="2724130" y="2966174"/>
                    <a:pt x="2611577" y="2844401"/>
                  </a:cubicBezTo>
                  <a:cubicBezTo>
                    <a:pt x="2606120" y="2838261"/>
                    <a:pt x="2600833" y="2831950"/>
                    <a:pt x="2595035" y="2826152"/>
                  </a:cubicBezTo>
                  <a:cubicBezTo>
                    <a:pt x="2528694" y="2759810"/>
                    <a:pt x="2451079" y="2711905"/>
                    <a:pt x="2367994" y="2681408"/>
                  </a:cubicBezTo>
                  <a:cubicBezTo>
                    <a:pt x="2144851" y="2582565"/>
                    <a:pt x="1888715" y="2583909"/>
                    <a:pt x="1666480" y="2685059"/>
                  </a:cubicBezTo>
                  <a:cubicBezTo>
                    <a:pt x="1586089" y="2715992"/>
                    <a:pt x="1510297" y="2763133"/>
                    <a:pt x="1445244" y="2828186"/>
                  </a:cubicBezTo>
                  <a:cubicBezTo>
                    <a:pt x="1438585" y="2834845"/>
                    <a:pt x="1432779" y="2841674"/>
                    <a:pt x="1426803" y="2848333"/>
                  </a:cubicBezTo>
                  <a:cubicBezTo>
                    <a:pt x="1314961" y="2969725"/>
                    <a:pt x="1258730" y="3123848"/>
                    <a:pt x="1258811" y="3278279"/>
                  </a:cubicBezTo>
                  <a:cubicBezTo>
                    <a:pt x="1258632" y="3292784"/>
                    <a:pt x="1260671" y="3307458"/>
                    <a:pt x="1262539" y="3322303"/>
                  </a:cubicBezTo>
                  <a:cubicBezTo>
                    <a:pt x="1263388" y="3329299"/>
                    <a:pt x="1264578" y="3336977"/>
                    <a:pt x="1265086" y="3344314"/>
                  </a:cubicBezTo>
                  <a:cubicBezTo>
                    <a:pt x="1266614" y="3357794"/>
                    <a:pt x="1267800" y="3371616"/>
                    <a:pt x="1268134" y="3385267"/>
                  </a:cubicBezTo>
                  <a:cubicBezTo>
                    <a:pt x="1271655" y="3492599"/>
                    <a:pt x="1248555" y="3600629"/>
                    <a:pt x="1198500" y="3698436"/>
                  </a:cubicBezTo>
                  <a:cubicBezTo>
                    <a:pt x="1169287" y="3755619"/>
                    <a:pt x="1130691" y="3809223"/>
                    <a:pt x="1082541" y="3857372"/>
                  </a:cubicBezTo>
                  <a:cubicBezTo>
                    <a:pt x="830697" y="4109217"/>
                    <a:pt x="419962" y="4105531"/>
                    <a:pt x="172852" y="3845786"/>
                  </a:cubicBezTo>
                  <a:cubicBezTo>
                    <a:pt x="-50212" y="3611111"/>
                    <a:pt x="-58525" y="3235020"/>
                    <a:pt x="154579" y="2990877"/>
                  </a:cubicBezTo>
                  <a:cubicBezTo>
                    <a:pt x="209733" y="2927536"/>
                    <a:pt x="274435" y="2878866"/>
                    <a:pt x="344249" y="2843161"/>
                  </a:cubicBezTo>
                  <a:cubicBezTo>
                    <a:pt x="441885" y="2793276"/>
                    <a:pt x="549404" y="2769665"/>
                    <a:pt x="656395" y="2773528"/>
                  </a:cubicBezTo>
                  <a:cubicBezTo>
                    <a:pt x="669875" y="2773690"/>
                    <a:pt x="683356" y="2774536"/>
                    <a:pt x="696835" y="2776064"/>
                  </a:cubicBezTo>
                  <a:cubicBezTo>
                    <a:pt x="704343" y="2776742"/>
                    <a:pt x="711510" y="2777420"/>
                    <a:pt x="719018" y="2778781"/>
                  </a:cubicBezTo>
                  <a:cubicBezTo>
                    <a:pt x="733691" y="2780820"/>
                    <a:pt x="748195" y="2782348"/>
                    <a:pt x="763041" y="2782510"/>
                  </a:cubicBezTo>
                  <a:cubicBezTo>
                    <a:pt x="916619" y="2782761"/>
                    <a:pt x="1070059" y="2727213"/>
                    <a:pt x="1191109" y="2616396"/>
                  </a:cubicBezTo>
                  <a:cubicBezTo>
                    <a:pt x="1198451" y="2609736"/>
                    <a:pt x="1206133" y="2603759"/>
                    <a:pt x="1213134" y="2596759"/>
                  </a:cubicBezTo>
                  <a:cubicBezTo>
                    <a:pt x="1279382" y="2530511"/>
                    <a:pt x="1326865" y="2453694"/>
                    <a:pt x="1357458" y="2371597"/>
                  </a:cubicBezTo>
                  <a:cubicBezTo>
                    <a:pt x="1453996" y="2157044"/>
                    <a:pt x="1458576" y="1911315"/>
                    <a:pt x="1369626" y="1694651"/>
                  </a:cubicBezTo>
                  <a:cubicBezTo>
                    <a:pt x="1339987" y="1604911"/>
                    <a:pt x="1289867" y="1520983"/>
                    <a:pt x="1218409" y="1449525"/>
                  </a:cubicBezTo>
                  <a:cubicBezTo>
                    <a:pt x="1212099" y="1443215"/>
                    <a:pt x="1205276" y="1437418"/>
                    <a:pt x="1198625" y="1431449"/>
                  </a:cubicBezTo>
                  <a:cubicBezTo>
                    <a:pt x="1077022" y="1319408"/>
                    <a:pt x="923135" y="1262844"/>
                    <a:pt x="768533" y="1263275"/>
                  </a:cubicBezTo>
                  <a:cubicBezTo>
                    <a:pt x="753857" y="1262943"/>
                    <a:pt x="739181" y="1264999"/>
                    <a:pt x="724505" y="1267055"/>
                  </a:cubicBezTo>
                  <a:cubicBezTo>
                    <a:pt x="717337" y="1267742"/>
                    <a:pt x="709828" y="1269111"/>
                    <a:pt x="702320" y="1269457"/>
                  </a:cubicBezTo>
                  <a:cubicBezTo>
                    <a:pt x="688838" y="1271000"/>
                    <a:pt x="675015" y="1272203"/>
                    <a:pt x="661534" y="1272381"/>
                  </a:cubicBezTo>
                  <a:cubicBezTo>
                    <a:pt x="550956" y="1276541"/>
                    <a:pt x="439882" y="1251180"/>
                    <a:pt x="339916" y="1197998"/>
                  </a:cubicBezTo>
                  <a:cubicBezTo>
                    <a:pt x="286181" y="1168849"/>
                    <a:pt x="235180" y="1132190"/>
                    <a:pt x="189645" y="1086656"/>
                  </a:cubicBezTo>
                  <a:cubicBezTo>
                    <a:pt x="-64124" y="832887"/>
                    <a:pt x="-58251" y="418052"/>
                    <a:pt x="206559" y="171660"/>
                  </a:cubicBezTo>
                  <a:cubicBezTo>
                    <a:pt x="440296" y="-46045"/>
                    <a:pt x="810594" y="-53428"/>
                    <a:pt x="1052615" y="155127"/>
                  </a:cubicBezTo>
                  <a:cubicBezTo>
                    <a:pt x="1114868" y="208843"/>
                    <a:pt x="1163636" y="271270"/>
                    <a:pt x="1199431" y="338824"/>
                  </a:cubicBezTo>
                  <a:cubicBezTo>
                    <a:pt x="1252614" y="438790"/>
                    <a:pt x="1277633" y="549863"/>
                    <a:pt x="1273815" y="660101"/>
                  </a:cubicBezTo>
                  <a:cubicBezTo>
                    <a:pt x="1273466" y="673752"/>
                    <a:pt x="1272605" y="687233"/>
                    <a:pt x="1271061" y="700715"/>
                  </a:cubicBezTo>
                  <a:cubicBezTo>
                    <a:pt x="1270716" y="708224"/>
                    <a:pt x="1269688" y="715392"/>
                    <a:pt x="1268659" y="722900"/>
                  </a:cubicBezTo>
                  <a:cubicBezTo>
                    <a:pt x="1266603" y="737577"/>
                    <a:pt x="1264888" y="751911"/>
                    <a:pt x="1264880" y="766928"/>
                  </a:cubicBezTo>
                  <a:cubicBezTo>
                    <a:pt x="1264450" y="918118"/>
                    <a:pt x="1318456" y="1068764"/>
                    <a:pt x="1425379" y="1189005"/>
                  </a:cubicBezTo>
                  <a:cubicBezTo>
                    <a:pt x="1433906" y="1198556"/>
                    <a:pt x="1441579" y="1207937"/>
                    <a:pt x="1450618" y="1216975"/>
                  </a:cubicBezTo>
                  <a:cubicBezTo>
                    <a:pt x="1527704" y="1294061"/>
                    <a:pt x="1619991" y="1346736"/>
                    <a:pt x="1718094" y="1375517"/>
                  </a:cubicBezTo>
                  <a:cubicBezTo>
                    <a:pt x="1912583" y="1449804"/>
                    <a:pt x="2128446" y="1449849"/>
                    <a:pt x="2323021" y="1376701"/>
                  </a:cubicBezTo>
                  <a:cubicBezTo>
                    <a:pt x="2424911" y="1348486"/>
                    <a:pt x="2520843" y="1295190"/>
                    <a:pt x="2600921" y="1215111"/>
                  </a:cubicBezTo>
                  <a:cubicBezTo>
                    <a:pt x="2624142" y="1191891"/>
                    <a:pt x="2644463" y="1167136"/>
                    <a:pt x="2663078" y="1141357"/>
                  </a:cubicBezTo>
                  <a:cubicBezTo>
                    <a:pt x="2745051" y="1030051"/>
                    <a:pt x="2786765" y="897949"/>
                    <a:pt x="2786842" y="765531"/>
                  </a:cubicBezTo>
                  <a:cubicBezTo>
                    <a:pt x="2786851" y="750514"/>
                    <a:pt x="2785153" y="735499"/>
                    <a:pt x="2783114" y="720824"/>
                  </a:cubicBezTo>
                  <a:cubicBezTo>
                    <a:pt x="2782265" y="713828"/>
                    <a:pt x="2781075" y="706150"/>
                    <a:pt x="2780567" y="698813"/>
                  </a:cubicBezTo>
                  <a:cubicBezTo>
                    <a:pt x="2779210" y="685162"/>
                    <a:pt x="2778023" y="671341"/>
                    <a:pt x="2777519" y="657861"/>
                  </a:cubicBezTo>
                  <a:cubicBezTo>
                    <a:pt x="2773998" y="551552"/>
                    <a:pt x="2796756" y="444205"/>
                    <a:pt x="2846299" y="346909"/>
                  </a:cubicBezTo>
                  <a:cubicBezTo>
                    <a:pt x="2875853" y="289045"/>
                    <a:pt x="2915133" y="234416"/>
                    <a:pt x="2963453" y="186096"/>
                  </a:cubicBezTo>
                  <a:cubicBezTo>
                    <a:pt x="3089802" y="59747"/>
                    <a:pt x="3256087" y="-2251"/>
                    <a:pt x="3421630" y="63"/>
                  </a:cubicBezTo>
                  <a:close/>
                </a:path>
              </a:pathLst>
            </a:custGeom>
            <a:solidFill>
              <a:schemeClr val="bg1">
                <a:lumMod val="85000"/>
              </a:schemeClr>
            </a:solidFill>
            <a:ln w="12700">
              <a:miter lim="400000"/>
            </a:ln>
            <a:effectLst>
              <a:innerShdw blurRad="63500" dist="50800" dir="2700000">
                <a:prstClr val="black">
                  <a:alpha val="15000"/>
                </a:prstClr>
              </a:innerShdw>
            </a:effectLst>
          </p:spPr>
          <p:txBody>
            <a:bodyPr rot="0" spcFirstLastPara="0" vertOverflow="overflow" horzOverflow="overflow" vert="horz" wrap="square" lIns="28575" tIns="28575" rIns="28575" bIns="28575" numCol="1" spcCol="0" rtlCol="0" fromWordArt="0" anchor="ctr" anchorCtr="0" forceAA="0" compatLnSpc="1">
              <a:prstTxWarp prst="textNoShape">
                <a:avLst/>
              </a:prstTxWarp>
              <a:noAutofit/>
            </a:bodyPr>
            <a:lstStyle/>
            <a:p>
              <a:endParaRPr lang="en-US" sz="2250">
                <a:solidFill>
                  <a:srgbClr val="FFFFFF"/>
                </a:solidFill>
              </a:endParaRPr>
            </a:p>
          </p:txBody>
        </p:sp>
        <p:sp>
          <p:nvSpPr>
            <p:cNvPr id="12" name="Circle">
              <a:extLst>
                <a:ext uri="{FF2B5EF4-FFF2-40B4-BE49-F238E27FC236}">
                  <a16:creationId xmlns:a16="http://schemas.microsoft.com/office/drawing/2014/main" id="{656F974E-EA2B-8B41-A560-BDF24E069A2A}"/>
                </a:ext>
              </a:extLst>
            </p:cNvPr>
            <p:cNvSpPr/>
            <p:nvPr/>
          </p:nvSpPr>
          <p:spPr>
            <a:xfrm>
              <a:off x="4011081" y="3480001"/>
              <a:ext cx="1126910" cy="1126910"/>
            </a:xfrm>
            <a:prstGeom prst="ellipse">
              <a:avLst/>
            </a:prstGeom>
            <a:solidFill>
              <a:schemeClr val="bg1">
                <a:lumMod val="50000"/>
              </a:schemeClr>
            </a:solidFill>
            <a:ln w="12700">
              <a:miter lim="400000"/>
            </a:ln>
            <a:effectLst>
              <a:innerShdw dist="38100" dir="2700000">
                <a:prstClr val="black">
                  <a:alpha val="15000"/>
                </a:prstClr>
              </a:innerShdw>
            </a:effectLst>
          </p:spPr>
          <p:txBody>
            <a:bodyPr lIns="28575" tIns="28575" rIns="28575" bIns="28575" anchor="ctr"/>
            <a:lstStyle/>
            <a:p>
              <a:pPr>
                <a:defRPr sz="3000">
                  <a:solidFill>
                    <a:srgbClr val="FFFFFF"/>
                  </a:solidFill>
                </a:defRPr>
              </a:pPr>
              <a:endParaRPr sz="2250" dirty="0"/>
            </a:p>
          </p:txBody>
        </p:sp>
        <p:sp>
          <p:nvSpPr>
            <p:cNvPr id="13" name="Circle">
              <a:extLst>
                <a:ext uri="{FF2B5EF4-FFF2-40B4-BE49-F238E27FC236}">
                  <a16:creationId xmlns:a16="http://schemas.microsoft.com/office/drawing/2014/main" id="{78AE695A-EDF2-7249-AA32-2A94DCFBA4EF}"/>
                </a:ext>
              </a:extLst>
            </p:cNvPr>
            <p:cNvSpPr/>
            <p:nvPr/>
          </p:nvSpPr>
          <p:spPr>
            <a:xfrm>
              <a:off x="2605786" y="2064862"/>
              <a:ext cx="1126908" cy="1126910"/>
            </a:xfrm>
            <a:prstGeom prst="ellipse">
              <a:avLst/>
            </a:prstGeom>
            <a:solidFill>
              <a:schemeClr val="accent5"/>
            </a:solidFill>
            <a:ln w="12700">
              <a:miter lim="400000"/>
            </a:ln>
            <a:effectLst>
              <a:innerShdw dist="38100" dir="2700000">
                <a:prstClr val="black">
                  <a:alpha val="15000"/>
                </a:prstClr>
              </a:innerShdw>
            </a:effectLst>
          </p:spPr>
          <p:txBody>
            <a:bodyPr lIns="28575" tIns="28575" rIns="28575" bIns="28575" anchor="ctr"/>
            <a:lstStyle/>
            <a:p>
              <a:endParaRPr sz="2250">
                <a:solidFill>
                  <a:srgbClr val="FFFFFF"/>
                </a:solidFill>
              </a:endParaRPr>
            </a:p>
          </p:txBody>
        </p:sp>
        <p:sp>
          <p:nvSpPr>
            <p:cNvPr id="14" name="Circle">
              <a:extLst>
                <a:ext uri="{FF2B5EF4-FFF2-40B4-BE49-F238E27FC236}">
                  <a16:creationId xmlns:a16="http://schemas.microsoft.com/office/drawing/2014/main" id="{23E0AA55-3F03-6E41-A3FF-60DFEA50FE4E}"/>
                </a:ext>
              </a:extLst>
            </p:cNvPr>
            <p:cNvSpPr/>
            <p:nvPr/>
          </p:nvSpPr>
          <p:spPr>
            <a:xfrm>
              <a:off x="5418175" y="4898277"/>
              <a:ext cx="1126910" cy="1126910"/>
            </a:xfrm>
            <a:prstGeom prst="ellipse">
              <a:avLst/>
            </a:prstGeom>
            <a:solidFill>
              <a:srgbClr val="F39B13"/>
            </a:solidFill>
            <a:ln w="12700">
              <a:miter lim="400000"/>
            </a:ln>
            <a:effectLst>
              <a:innerShdw dist="38100" dir="2700000">
                <a:prstClr val="black">
                  <a:alpha val="15000"/>
                </a:prstClr>
              </a:innerShdw>
            </a:effectLst>
          </p:spPr>
          <p:txBody>
            <a:bodyPr lIns="28575" tIns="28575" rIns="28575" bIns="28575" anchor="ctr"/>
            <a:lstStyle/>
            <a:p>
              <a:endParaRPr sz="2250">
                <a:solidFill>
                  <a:srgbClr val="FFFFFF"/>
                </a:solidFill>
              </a:endParaRPr>
            </a:p>
          </p:txBody>
        </p:sp>
        <p:sp>
          <p:nvSpPr>
            <p:cNvPr id="15" name="Circle">
              <a:extLst>
                <a:ext uri="{FF2B5EF4-FFF2-40B4-BE49-F238E27FC236}">
                  <a16:creationId xmlns:a16="http://schemas.microsoft.com/office/drawing/2014/main" id="{C9C7A879-A183-F34F-9B01-641F25E36421}"/>
                </a:ext>
              </a:extLst>
            </p:cNvPr>
            <p:cNvSpPr/>
            <p:nvPr/>
          </p:nvSpPr>
          <p:spPr>
            <a:xfrm>
              <a:off x="2597789" y="4898276"/>
              <a:ext cx="1126910" cy="1126910"/>
            </a:xfrm>
            <a:prstGeom prst="ellipse">
              <a:avLst/>
            </a:prstGeom>
            <a:solidFill>
              <a:schemeClr val="accent2"/>
            </a:solidFill>
            <a:ln w="12700">
              <a:miter lim="400000"/>
            </a:ln>
            <a:effectLst>
              <a:innerShdw dist="38100" dir="2700000">
                <a:prstClr val="black">
                  <a:alpha val="15000"/>
                </a:prstClr>
              </a:innerShdw>
            </a:effectLst>
          </p:spPr>
          <p:txBody>
            <a:bodyPr lIns="28575" tIns="28575" rIns="28575" bIns="28575" anchor="ctr"/>
            <a:lstStyle/>
            <a:p>
              <a:endParaRPr sz="2250">
                <a:solidFill>
                  <a:srgbClr val="FFFFFF"/>
                </a:solidFill>
              </a:endParaRPr>
            </a:p>
          </p:txBody>
        </p:sp>
        <p:sp>
          <p:nvSpPr>
            <p:cNvPr id="16" name="Circle">
              <a:extLst>
                <a:ext uri="{FF2B5EF4-FFF2-40B4-BE49-F238E27FC236}">
                  <a16:creationId xmlns:a16="http://schemas.microsoft.com/office/drawing/2014/main" id="{33156ADB-ED67-494A-99BC-49F2DB1D6D79}"/>
                </a:ext>
              </a:extLst>
            </p:cNvPr>
            <p:cNvSpPr/>
            <p:nvPr/>
          </p:nvSpPr>
          <p:spPr>
            <a:xfrm>
              <a:off x="5418174" y="2064863"/>
              <a:ext cx="1126910" cy="1126910"/>
            </a:xfrm>
            <a:prstGeom prst="ellipse">
              <a:avLst/>
            </a:prstGeom>
            <a:solidFill>
              <a:schemeClr val="accent1"/>
            </a:solidFill>
            <a:ln w="12700">
              <a:miter lim="400000"/>
            </a:ln>
            <a:effectLst>
              <a:innerShdw dist="38100" dir="2700000">
                <a:prstClr val="black">
                  <a:alpha val="15000"/>
                </a:prstClr>
              </a:innerShdw>
            </a:effectLst>
          </p:spPr>
          <p:txBody>
            <a:bodyPr lIns="28575" tIns="28575" rIns="28575" bIns="28575" anchor="ctr"/>
            <a:lstStyle/>
            <a:p>
              <a:endParaRPr sz="2250">
                <a:solidFill>
                  <a:srgbClr val="FFFFFF"/>
                </a:solidFill>
              </a:endParaRPr>
            </a:p>
          </p:txBody>
        </p:sp>
      </p:grpSp>
      <p:pic>
        <p:nvPicPr>
          <p:cNvPr id="7" name="Graphic 6" descr="Handshake">
            <a:extLst>
              <a:ext uri="{FF2B5EF4-FFF2-40B4-BE49-F238E27FC236}">
                <a16:creationId xmlns:a16="http://schemas.microsoft.com/office/drawing/2014/main" id="{2954F48F-2C79-4C81-A73F-1C288B48FF0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94453" y="2271692"/>
            <a:ext cx="729286" cy="729286"/>
          </a:xfrm>
          <a:prstGeom prst="rect">
            <a:avLst/>
          </a:prstGeom>
        </p:spPr>
      </p:pic>
      <p:pic>
        <p:nvPicPr>
          <p:cNvPr id="10" name="Graphic 9" descr="Gears">
            <a:extLst>
              <a:ext uri="{FF2B5EF4-FFF2-40B4-BE49-F238E27FC236}">
                <a16:creationId xmlns:a16="http://schemas.microsoft.com/office/drawing/2014/main" id="{928F467C-ABE9-45EE-81D6-64C69D5F3B9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16985" y="5126782"/>
            <a:ext cx="729286" cy="729286"/>
          </a:xfrm>
          <a:prstGeom prst="rect">
            <a:avLst/>
          </a:prstGeom>
        </p:spPr>
      </p:pic>
      <p:pic>
        <p:nvPicPr>
          <p:cNvPr id="31" name="Graphic 30" descr="Bar chart">
            <a:extLst>
              <a:ext uri="{FF2B5EF4-FFF2-40B4-BE49-F238E27FC236}">
                <a16:creationId xmlns:a16="http://schemas.microsoft.com/office/drawing/2014/main" id="{F1413B4E-DA3A-46C1-9677-236EED23916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794453" y="5112204"/>
            <a:ext cx="729286" cy="729286"/>
          </a:xfrm>
          <a:prstGeom prst="rect">
            <a:avLst/>
          </a:prstGeom>
        </p:spPr>
      </p:pic>
      <p:pic>
        <p:nvPicPr>
          <p:cNvPr id="57" name="Graphic 56" descr="Database">
            <a:extLst>
              <a:ext uri="{FF2B5EF4-FFF2-40B4-BE49-F238E27FC236}">
                <a16:creationId xmlns:a16="http://schemas.microsoft.com/office/drawing/2014/main" id="{91B29A7A-850C-43DF-953A-F20587FF2EC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616985" y="2271692"/>
            <a:ext cx="729286" cy="729286"/>
          </a:xfrm>
          <a:prstGeom prst="rect">
            <a:avLst/>
          </a:prstGeom>
        </p:spPr>
      </p:pic>
      <p:pic>
        <p:nvPicPr>
          <p:cNvPr id="59" name="Graphic 58" descr="Lightbulb">
            <a:extLst>
              <a:ext uri="{FF2B5EF4-FFF2-40B4-BE49-F238E27FC236}">
                <a16:creationId xmlns:a16="http://schemas.microsoft.com/office/drawing/2014/main" id="{5BEDE0C3-39F2-48FB-8736-894540C9FE3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163065" y="3634520"/>
            <a:ext cx="817871" cy="817871"/>
          </a:xfrm>
          <a:prstGeom prst="rect">
            <a:avLst/>
          </a:prstGeom>
        </p:spPr>
      </p:pic>
    </p:spTree>
    <p:extLst>
      <p:ext uri="{BB962C8B-B14F-4D97-AF65-F5344CB8AC3E}">
        <p14:creationId xmlns:p14="http://schemas.microsoft.com/office/powerpoint/2010/main" val="2283766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ubtitle 33">
            <a:extLst>
              <a:ext uri="{FF2B5EF4-FFF2-40B4-BE49-F238E27FC236}">
                <a16:creationId xmlns:a16="http://schemas.microsoft.com/office/drawing/2014/main" id="{C5CB3B9A-79FB-8542-BB3D-C5B3E1FAC88E}"/>
              </a:ext>
            </a:extLst>
          </p:cNvPr>
          <p:cNvSpPr>
            <a:spLocks noGrp="1"/>
          </p:cNvSpPr>
          <p:nvPr>
            <p:ph type="subTitle" idx="1"/>
          </p:nvPr>
        </p:nvSpPr>
        <p:spPr/>
        <p:txBody>
          <a:bodyPr/>
          <a:lstStyle/>
          <a:p>
            <a:r>
              <a:rPr lang="en-US" dirty="0"/>
              <a:t>Five-Lobed Radial Diagram</a:t>
            </a:r>
          </a:p>
        </p:txBody>
      </p:sp>
      <p:sp>
        <p:nvSpPr>
          <p:cNvPr id="33" name="Title 32">
            <a:extLst>
              <a:ext uri="{FF2B5EF4-FFF2-40B4-BE49-F238E27FC236}">
                <a16:creationId xmlns:a16="http://schemas.microsoft.com/office/drawing/2014/main" id="{E9BD0782-3A6E-104D-8A61-20B0D9B365C9}"/>
              </a:ext>
            </a:extLst>
          </p:cNvPr>
          <p:cNvSpPr>
            <a:spLocks noGrp="1"/>
          </p:cNvSpPr>
          <p:nvPr>
            <p:ph type="title"/>
          </p:nvPr>
        </p:nvSpPr>
        <p:spPr/>
        <p:txBody>
          <a:bodyPr/>
          <a:lstStyle/>
          <a:p>
            <a:r>
              <a:rPr lang="en-US" dirty="0"/>
              <a:t>Dumbbell Diagram</a:t>
            </a:r>
          </a:p>
        </p:txBody>
      </p:sp>
      <p:sp>
        <p:nvSpPr>
          <p:cNvPr id="8" name="Slide Number Placeholder 7">
            <a:extLst>
              <a:ext uri="{FF2B5EF4-FFF2-40B4-BE49-F238E27FC236}">
                <a16:creationId xmlns:a16="http://schemas.microsoft.com/office/drawing/2014/main" id="{C73332BE-FB90-4349-AFCB-BF643B0AE804}"/>
              </a:ext>
            </a:extLst>
          </p:cNvPr>
          <p:cNvSpPr>
            <a:spLocks noGrp="1"/>
          </p:cNvSpPr>
          <p:nvPr>
            <p:ph type="sldNum" sz="quarter" idx="12"/>
          </p:nvPr>
        </p:nvSpPr>
        <p:spPr/>
        <p:txBody>
          <a:bodyPr/>
          <a:lstStyle/>
          <a:p>
            <a:fld id="{F68327C5-B821-4FE9-A59A-A60D9EB59A9A}" type="slidenum">
              <a:rPr lang="en-US" smtClean="0"/>
              <a:pPr/>
              <a:t>5</a:t>
            </a:fld>
            <a:endParaRPr lang="en-US" dirty="0"/>
          </a:p>
        </p:txBody>
      </p:sp>
      <p:grpSp>
        <p:nvGrpSpPr>
          <p:cNvPr id="3" name="Group 2">
            <a:extLst>
              <a:ext uri="{FF2B5EF4-FFF2-40B4-BE49-F238E27FC236}">
                <a16:creationId xmlns:a16="http://schemas.microsoft.com/office/drawing/2014/main" id="{E3F80CE1-72A5-4326-9F89-D19101AD3FDC}"/>
              </a:ext>
            </a:extLst>
          </p:cNvPr>
          <p:cNvGrpSpPr/>
          <p:nvPr/>
        </p:nvGrpSpPr>
        <p:grpSpPr>
          <a:xfrm>
            <a:off x="2424089" y="1986317"/>
            <a:ext cx="4295823" cy="4114800"/>
            <a:chOff x="2424089" y="1986317"/>
            <a:chExt cx="4295823" cy="4114800"/>
          </a:xfrm>
        </p:grpSpPr>
        <p:sp>
          <p:nvSpPr>
            <p:cNvPr id="11" name="Shape">
              <a:extLst>
                <a:ext uri="{FF2B5EF4-FFF2-40B4-BE49-F238E27FC236}">
                  <a16:creationId xmlns:a16="http://schemas.microsoft.com/office/drawing/2014/main" id="{DE2A4EA8-D386-6A47-ADEA-5F1532CB9C1D}"/>
                </a:ext>
              </a:extLst>
            </p:cNvPr>
            <p:cNvSpPr/>
            <p:nvPr/>
          </p:nvSpPr>
          <p:spPr>
            <a:xfrm>
              <a:off x="2424089" y="1986317"/>
              <a:ext cx="4295823" cy="4114800"/>
            </a:xfrm>
            <a:custGeom>
              <a:avLst/>
              <a:gdLst/>
              <a:ahLst/>
              <a:cxnLst>
                <a:cxn ang="0">
                  <a:pos x="wd2" y="hd2"/>
                </a:cxn>
                <a:cxn ang="5400000">
                  <a:pos x="wd2" y="hd2"/>
                </a:cxn>
                <a:cxn ang="10800000">
                  <a:pos x="wd2" y="hd2"/>
                </a:cxn>
                <a:cxn ang="16200000">
                  <a:pos x="wd2" y="hd2"/>
                </a:cxn>
              </a:cxnLst>
              <a:rect l="0" t="0" r="r" b="b"/>
              <a:pathLst>
                <a:path w="20875" h="21169" extrusionOk="0">
                  <a:moveTo>
                    <a:pt x="19033" y="9718"/>
                  </a:moveTo>
                  <a:cubicBezTo>
                    <a:pt x="18305" y="9470"/>
                    <a:pt x="17548" y="9574"/>
                    <a:pt x="16931" y="9940"/>
                  </a:cubicBezTo>
                  <a:cubicBezTo>
                    <a:pt x="16881" y="9969"/>
                    <a:pt x="16832" y="10000"/>
                    <a:pt x="16785" y="10034"/>
                  </a:cubicBezTo>
                  <a:cubicBezTo>
                    <a:pt x="16759" y="10052"/>
                    <a:pt x="16732" y="10070"/>
                    <a:pt x="16707" y="10090"/>
                  </a:cubicBezTo>
                  <a:cubicBezTo>
                    <a:pt x="16656" y="10127"/>
                    <a:pt x="16605" y="10163"/>
                    <a:pt x="16549" y="10194"/>
                  </a:cubicBezTo>
                  <a:cubicBezTo>
                    <a:pt x="15946" y="10523"/>
                    <a:pt x="15225" y="10607"/>
                    <a:pt x="14528" y="10370"/>
                  </a:cubicBezTo>
                  <a:cubicBezTo>
                    <a:pt x="13834" y="10134"/>
                    <a:pt x="13299" y="9622"/>
                    <a:pt x="12990" y="8986"/>
                  </a:cubicBezTo>
                  <a:cubicBezTo>
                    <a:pt x="12979" y="8936"/>
                    <a:pt x="12965" y="8888"/>
                    <a:pt x="12950" y="8839"/>
                  </a:cubicBezTo>
                  <a:cubicBezTo>
                    <a:pt x="12819" y="8413"/>
                    <a:pt x="12782" y="7955"/>
                    <a:pt x="12911" y="7529"/>
                  </a:cubicBezTo>
                  <a:cubicBezTo>
                    <a:pt x="12999" y="7237"/>
                    <a:pt x="13135" y="6955"/>
                    <a:pt x="13321" y="6696"/>
                  </a:cubicBezTo>
                  <a:cubicBezTo>
                    <a:pt x="13764" y="6078"/>
                    <a:pt x="14402" y="5710"/>
                    <a:pt x="15074" y="5614"/>
                  </a:cubicBezTo>
                  <a:cubicBezTo>
                    <a:pt x="15135" y="5605"/>
                    <a:pt x="15196" y="5605"/>
                    <a:pt x="15259" y="5605"/>
                  </a:cubicBezTo>
                  <a:cubicBezTo>
                    <a:pt x="15290" y="5605"/>
                    <a:pt x="15322" y="5605"/>
                    <a:pt x="15353" y="5604"/>
                  </a:cubicBezTo>
                  <a:cubicBezTo>
                    <a:pt x="15409" y="5602"/>
                    <a:pt x="15466" y="5596"/>
                    <a:pt x="15522" y="5591"/>
                  </a:cubicBezTo>
                  <a:cubicBezTo>
                    <a:pt x="16267" y="5512"/>
                    <a:pt x="16978" y="5100"/>
                    <a:pt x="17441" y="4387"/>
                  </a:cubicBezTo>
                  <a:cubicBezTo>
                    <a:pt x="18205" y="3211"/>
                    <a:pt x="17991" y="1567"/>
                    <a:pt x="16956" y="652"/>
                  </a:cubicBezTo>
                  <a:cubicBezTo>
                    <a:pt x="15789" y="-379"/>
                    <a:pt x="14058" y="-160"/>
                    <a:pt x="13148" y="1109"/>
                  </a:cubicBezTo>
                  <a:cubicBezTo>
                    <a:pt x="12685" y="1754"/>
                    <a:pt x="12527" y="2542"/>
                    <a:pt x="12649" y="3282"/>
                  </a:cubicBezTo>
                  <a:cubicBezTo>
                    <a:pt x="12660" y="3342"/>
                    <a:pt x="12670" y="3401"/>
                    <a:pt x="12683" y="3458"/>
                  </a:cubicBezTo>
                  <a:cubicBezTo>
                    <a:pt x="12690" y="3491"/>
                    <a:pt x="12699" y="3521"/>
                    <a:pt x="12707" y="3554"/>
                  </a:cubicBezTo>
                  <a:cubicBezTo>
                    <a:pt x="12724" y="3617"/>
                    <a:pt x="12739" y="3679"/>
                    <a:pt x="12748" y="3744"/>
                  </a:cubicBezTo>
                  <a:cubicBezTo>
                    <a:pt x="12841" y="4456"/>
                    <a:pt x="12676" y="5205"/>
                    <a:pt x="12234" y="5823"/>
                  </a:cubicBezTo>
                  <a:cubicBezTo>
                    <a:pt x="11786" y="6446"/>
                    <a:pt x="11139" y="6814"/>
                    <a:pt x="10459" y="6906"/>
                  </a:cubicBezTo>
                  <a:cubicBezTo>
                    <a:pt x="10438" y="6906"/>
                    <a:pt x="10420" y="6904"/>
                    <a:pt x="10401" y="6904"/>
                  </a:cubicBezTo>
                  <a:cubicBezTo>
                    <a:pt x="10365" y="6904"/>
                    <a:pt x="10331" y="6910"/>
                    <a:pt x="10296" y="6911"/>
                  </a:cubicBezTo>
                  <a:cubicBezTo>
                    <a:pt x="9603" y="6836"/>
                    <a:pt x="8942" y="6478"/>
                    <a:pt x="8478" y="5851"/>
                  </a:cubicBezTo>
                  <a:cubicBezTo>
                    <a:pt x="8027" y="5241"/>
                    <a:pt x="7854" y="4495"/>
                    <a:pt x="7937" y="3784"/>
                  </a:cubicBezTo>
                  <a:cubicBezTo>
                    <a:pt x="7944" y="3719"/>
                    <a:pt x="7959" y="3654"/>
                    <a:pt x="7976" y="3591"/>
                  </a:cubicBezTo>
                  <a:cubicBezTo>
                    <a:pt x="7985" y="3559"/>
                    <a:pt x="7991" y="3529"/>
                    <a:pt x="7998" y="3496"/>
                  </a:cubicBezTo>
                  <a:cubicBezTo>
                    <a:pt x="8010" y="3437"/>
                    <a:pt x="8020" y="3378"/>
                    <a:pt x="8030" y="3318"/>
                  </a:cubicBezTo>
                  <a:cubicBezTo>
                    <a:pt x="8147" y="2535"/>
                    <a:pt x="7954" y="1701"/>
                    <a:pt x="7419" y="1046"/>
                  </a:cubicBezTo>
                  <a:cubicBezTo>
                    <a:pt x="6539" y="-36"/>
                    <a:pt x="4983" y="-237"/>
                    <a:pt x="3883" y="591"/>
                  </a:cubicBezTo>
                  <a:cubicBezTo>
                    <a:pt x="2643" y="1524"/>
                    <a:pt x="2402" y="3352"/>
                    <a:pt x="3328" y="4606"/>
                  </a:cubicBezTo>
                  <a:cubicBezTo>
                    <a:pt x="3800" y="5244"/>
                    <a:pt x="4480" y="5607"/>
                    <a:pt x="5186" y="5672"/>
                  </a:cubicBezTo>
                  <a:cubicBezTo>
                    <a:pt x="5242" y="5677"/>
                    <a:pt x="5300" y="5681"/>
                    <a:pt x="5356" y="5683"/>
                  </a:cubicBezTo>
                  <a:cubicBezTo>
                    <a:pt x="5387" y="5683"/>
                    <a:pt x="5419" y="5683"/>
                    <a:pt x="5449" y="5683"/>
                  </a:cubicBezTo>
                  <a:cubicBezTo>
                    <a:pt x="5510" y="5681"/>
                    <a:pt x="5573" y="5681"/>
                    <a:pt x="5634" y="5690"/>
                  </a:cubicBezTo>
                  <a:cubicBezTo>
                    <a:pt x="6308" y="5776"/>
                    <a:pt x="6949" y="6135"/>
                    <a:pt x="7401" y="6744"/>
                  </a:cubicBezTo>
                  <a:cubicBezTo>
                    <a:pt x="7840" y="7339"/>
                    <a:pt x="8013" y="8061"/>
                    <a:pt x="7945" y="8756"/>
                  </a:cubicBezTo>
                  <a:cubicBezTo>
                    <a:pt x="7930" y="8801"/>
                    <a:pt x="7913" y="8846"/>
                    <a:pt x="7900" y="8893"/>
                  </a:cubicBezTo>
                  <a:cubicBezTo>
                    <a:pt x="7901" y="8884"/>
                    <a:pt x="7903" y="8875"/>
                    <a:pt x="7906" y="8866"/>
                  </a:cubicBezTo>
                  <a:cubicBezTo>
                    <a:pt x="7609" y="9549"/>
                    <a:pt x="7056" y="10104"/>
                    <a:pt x="6330" y="10357"/>
                  </a:cubicBezTo>
                  <a:cubicBezTo>
                    <a:pt x="5634" y="10600"/>
                    <a:pt x="4911" y="10519"/>
                    <a:pt x="4306" y="10196"/>
                  </a:cubicBezTo>
                  <a:cubicBezTo>
                    <a:pt x="4251" y="10167"/>
                    <a:pt x="4199" y="10129"/>
                    <a:pt x="4149" y="10093"/>
                  </a:cubicBezTo>
                  <a:cubicBezTo>
                    <a:pt x="4124" y="10075"/>
                    <a:pt x="4099" y="10055"/>
                    <a:pt x="4071" y="10039"/>
                  </a:cubicBezTo>
                  <a:cubicBezTo>
                    <a:pt x="4024" y="10007"/>
                    <a:pt x="3975" y="9976"/>
                    <a:pt x="3925" y="9948"/>
                  </a:cubicBezTo>
                  <a:cubicBezTo>
                    <a:pt x="3304" y="9585"/>
                    <a:pt x="2548" y="9486"/>
                    <a:pt x="1821" y="9739"/>
                  </a:cubicBezTo>
                  <a:cubicBezTo>
                    <a:pt x="393" y="10237"/>
                    <a:pt x="-366" y="11899"/>
                    <a:pt x="175" y="13402"/>
                  </a:cubicBezTo>
                  <a:cubicBezTo>
                    <a:pt x="656" y="14737"/>
                    <a:pt x="2054" y="15486"/>
                    <a:pt x="3354" y="15104"/>
                  </a:cubicBezTo>
                  <a:cubicBezTo>
                    <a:pt x="4141" y="14872"/>
                    <a:pt x="4740" y="14293"/>
                    <a:pt x="5054" y="13575"/>
                  </a:cubicBezTo>
                  <a:cubicBezTo>
                    <a:pt x="5078" y="13521"/>
                    <a:pt x="5100" y="13465"/>
                    <a:pt x="5120" y="13410"/>
                  </a:cubicBezTo>
                  <a:cubicBezTo>
                    <a:pt x="5132" y="13379"/>
                    <a:pt x="5142" y="13348"/>
                    <a:pt x="5152" y="13316"/>
                  </a:cubicBezTo>
                  <a:cubicBezTo>
                    <a:pt x="5173" y="13253"/>
                    <a:pt x="5193" y="13192"/>
                    <a:pt x="5222" y="13135"/>
                  </a:cubicBezTo>
                  <a:cubicBezTo>
                    <a:pt x="5527" y="12493"/>
                    <a:pt x="6064" y="11976"/>
                    <a:pt x="6759" y="11733"/>
                  </a:cubicBezTo>
                  <a:cubicBezTo>
                    <a:pt x="7341" y="11530"/>
                    <a:pt x="7942" y="11556"/>
                    <a:pt x="8477" y="11759"/>
                  </a:cubicBezTo>
                  <a:cubicBezTo>
                    <a:pt x="8648" y="11823"/>
                    <a:pt x="8806" y="11924"/>
                    <a:pt x="8957" y="12032"/>
                  </a:cubicBezTo>
                  <a:cubicBezTo>
                    <a:pt x="8960" y="12033"/>
                    <a:pt x="8964" y="12037"/>
                    <a:pt x="8967" y="12039"/>
                  </a:cubicBezTo>
                  <a:cubicBezTo>
                    <a:pt x="9468" y="12542"/>
                    <a:pt x="9785" y="13246"/>
                    <a:pt x="9795" y="14035"/>
                  </a:cubicBezTo>
                  <a:cubicBezTo>
                    <a:pt x="9805" y="14809"/>
                    <a:pt x="9515" y="15515"/>
                    <a:pt x="9042" y="16029"/>
                  </a:cubicBezTo>
                  <a:cubicBezTo>
                    <a:pt x="8999" y="16076"/>
                    <a:pt x="8950" y="16117"/>
                    <a:pt x="8903" y="16157"/>
                  </a:cubicBezTo>
                  <a:cubicBezTo>
                    <a:pt x="8879" y="16176"/>
                    <a:pt x="8853" y="16198"/>
                    <a:pt x="8830" y="16218"/>
                  </a:cubicBezTo>
                  <a:cubicBezTo>
                    <a:pt x="8785" y="16257"/>
                    <a:pt x="8745" y="16297"/>
                    <a:pt x="8702" y="16338"/>
                  </a:cubicBezTo>
                  <a:cubicBezTo>
                    <a:pt x="8161" y="16886"/>
                    <a:pt x="7839" y="17673"/>
                    <a:pt x="7888" y="18537"/>
                  </a:cubicBezTo>
                  <a:cubicBezTo>
                    <a:pt x="7969" y="19962"/>
                    <a:pt x="9093" y="21120"/>
                    <a:pt x="10440" y="21167"/>
                  </a:cubicBezTo>
                  <a:cubicBezTo>
                    <a:pt x="11960" y="21221"/>
                    <a:pt x="13197" y="19920"/>
                    <a:pt x="13179" y="18329"/>
                  </a:cubicBezTo>
                  <a:cubicBezTo>
                    <a:pt x="13169" y="17518"/>
                    <a:pt x="12834" y="16792"/>
                    <a:pt x="12310" y="16289"/>
                  </a:cubicBezTo>
                  <a:cubicBezTo>
                    <a:pt x="12268" y="16250"/>
                    <a:pt x="12225" y="16210"/>
                    <a:pt x="12181" y="16173"/>
                  </a:cubicBezTo>
                  <a:cubicBezTo>
                    <a:pt x="12157" y="16153"/>
                    <a:pt x="12132" y="16133"/>
                    <a:pt x="12106" y="16113"/>
                  </a:cubicBezTo>
                  <a:cubicBezTo>
                    <a:pt x="12057" y="16074"/>
                    <a:pt x="12006" y="16034"/>
                    <a:pt x="11962" y="15989"/>
                  </a:cubicBezTo>
                  <a:cubicBezTo>
                    <a:pt x="11477" y="15488"/>
                    <a:pt x="11170" y="14791"/>
                    <a:pt x="11161" y="14017"/>
                  </a:cubicBezTo>
                  <a:cubicBezTo>
                    <a:pt x="11158" y="13697"/>
                    <a:pt x="11205" y="13390"/>
                    <a:pt x="11295" y="13102"/>
                  </a:cubicBezTo>
                  <a:cubicBezTo>
                    <a:pt x="11453" y="12601"/>
                    <a:pt x="11774" y="12183"/>
                    <a:pt x="12154" y="11841"/>
                  </a:cubicBezTo>
                  <a:cubicBezTo>
                    <a:pt x="12278" y="11730"/>
                    <a:pt x="12391" y="11606"/>
                    <a:pt x="12495" y="11473"/>
                  </a:cubicBezTo>
                  <a:cubicBezTo>
                    <a:pt x="12352" y="11662"/>
                    <a:pt x="12191" y="11830"/>
                    <a:pt x="12011" y="11974"/>
                  </a:cubicBezTo>
                  <a:cubicBezTo>
                    <a:pt x="12631" y="11608"/>
                    <a:pt x="13386" y="11503"/>
                    <a:pt x="14115" y="11751"/>
                  </a:cubicBezTo>
                  <a:cubicBezTo>
                    <a:pt x="14813" y="11989"/>
                    <a:pt x="15351" y="12502"/>
                    <a:pt x="15661" y="13142"/>
                  </a:cubicBezTo>
                  <a:cubicBezTo>
                    <a:pt x="15690" y="13201"/>
                    <a:pt x="15711" y="13262"/>
                    <a:pt x="15731" y="13323"/>
                  </a:cubicBezTo>
                  <a:cubicBezTo>
                    <a:pt x="15741" y="13354"/>
                    <a:pt x="15751" y="13384"/>
                    <a:pt x="15763" y="13415"/>
                  </a:cubicBezTo>
                  <a:cubicBezTo>
                    <a:pt x="15784" y="13471"/>
                    <a:pt x="15807" y="13526"/>
                    <a:pt x="15831" y="13580"/>
                  </a:cubicBezTo>
                  <a:cubicBezTo>
                    <a:pt x="16148" y="14297"/>
                    <a:pt x="16752" y="14872"/>
                    <a:pt x="17542" y="15098"/>
                  </a:cubicBezTo>
                  <a:cubicBezTo>
                    <a:pt x="18843" y="15470"/>
                    <a:pt x="20238" y="14712"/>
                    <a:pt x="20710" y="13374"/>
                  </a:cubicBezTo>
                  <a:cubicBezTo>
                    <a:pt x="21234" y="11861"/>
                    <a:pt x="20465" y="10205"/>
                    <a:pt x="19033" y="9718"/>
                  </a:cubicBezTo>
                  <a:close/>
                  <a:moveTo>
                    <a:pt x="7845" y="9114"/>
                  </a:moveTo>
                  <a:cubicBezTo>
                    <a:pt x="7856" y="9062"/>
                    <a:pt x="7867" y="9010"/>
                    <a:pt x="7881" y="8958"/>
                  </a:cubicBezTo>
                  <a:cubicBezTo>
                    <a:pt x="7867" y="9008"/>
                    <a:pt x="7856" y="9060"/>
                    <a:pt x="7845" y="9114"/>
                  </a:cubicBezTo>
                  <a:close/>
                  <a:moveTo>
                    <a:pt x="7811" y="9326"/>
                  </a:moveTo>
                  <a:cubicBezTo>
                    <a:pt x="7815" y="9297"/>
                    <a:pt x="7818" y="9270"/>
                    <a:pt x="7823" y="9242"/>
                  </a:cubicBezTo>
                  <a:cubicBezTo>
                    <a:pt x="7818" y="9270"/>
                    <a:pt x="7815" y="9299"/>
                    <a:pt x="7811" y="9326"/>
                  </a:cubicBezTo>
                  <a:close/>
                  <a:moveTo>
                    <a:pt x="12602" y="11306"/>
                  </a:moveTo>
                  <a:cubicBezTo>
                    <a:pt x="12573" y="11353"/>
                    <a:pt x="12541" y="11397"/>
                    <a:pt x="12508" y="11441"/>
                  </a:cubicBezTo>
                  <a:cubicBezTo>
                    <a:pt x="12542" y="11397"/>
                    <a:pt x="12573" y="11353"/>
                    <a:pt x="12602" y="11306"/>
                  </a:cubicBezTo>
                  <a:close/>
                </a:path>
              </a:pathLst>
            </a:custGeom>
            <a:solidFill>
              <a:schemeClr val="bg1">
                <a:lumMod val="85000"/>
              </a:schemeClr>
            </a:solidFill>
            <a:ln w="12700">
              <a:miter lim="400000"/>
            </a:ln>
            <a:effectLst>
              <a:innerShdw blurRad="63500" dist="50800" dir="2700000">
                <a:prstClr val="black">
                  <a:alpha val="15000"/>
                </a:prstClr>
              </a:innerShdw>
            </a:effectLst>
          </p:spPr>
          <p:txBody>
            <a:bodyPr lIns="28575" tIns="28575" rIns="28575" bIns="28575" anchor="ctr"/>
            <a:lstStyle/>
            <a:p>
              <a:pPr>
                <a:defRPr sz="3000">
                  <a:solidFill>
                    <a:srgbClr val="FFFFFF"/>
                  </a:solidFill>
                </a:defRPr>
              </a:pPr>
              <a:endParaRPr sz="2250"/>
            </a:p>
          </p:txBody>
        </p:sp>
        <p:sp>
          <p:nvSpPr>
            <p:cNvPr id="12" name="Circle">
              <a:extLst>
                <a:ext uri="{FF2B5EF4-FFF2-40B4-BE49-F238E27FC236}">
                  <a16:creationId xmlns:a16="http://schemas.microsoft.com/office/drawing/2014/main" id="{C2EE4834-26C9-8046-9CE0-33D962A1C743}"/>
                </a:ext>
              </a:extLst>
            </p:cNvPr>
            <p:cNvSpPr/>
            <p:nvPr/>
          </p:nvSpPr>
          <p:spPr>
            <a:xfrm>
              <a:off x="4095133" y="3393917"/>
              <a:ext cx="949851" cy="949847"/>
            </a:xfrm>
            <a:prstGeom prst="ellipse">
              <a:avLst/>
            </a:prstGeom>
            <a:solidFill>
              <a:schemeClr val="bg1">
                <a:lumMod val="50000"/>
              </a:schemeClr>
            </a:solidFill>
            <a:ln w="12700">
              <a:miter lim="400000"/>
            </a:ln>
            <a:effectLst>
              <a:innerShdw dist="38100" dir="2700000">
                <a:prstClr val="black">
                  <a:alpha val="15000"/>
                </a:prstClr>
              </a:innerShdw>
            </a:effectLst>
          </p:spPr>
          <p:txBody>
            <a:bodyPr lIns="28575" tIns="28575" rIns="28575" bIns="28575" anchor="ctr"/>
            <a:lstStyle/>
            <a:p>
              <a:pPr>
                <a:defRPr sz="3000">
                  <a:solidFill>
                    <a:srgbClr val="FFFFFF"/>
                  </a:solidFill>
                </a:defRPr>
              </a:pPr>
              <a:endParaRPr sz="2250"/>
            </a:p>
          </p:txBody>
        </p:sp>
        <p:sp>
          <p:nvSpPr>
            <p:cNvPr id="13" name="Circle">
              <a:extLst>
                <a:ext uri="{FF2B5EF4-FFF2-40B4-BE49-F238E27FC236}">
                  <a16:creationId xmlns:a16="http://schemas.microsoft.com/office/drawing/2014/main" id="{AD439E72-C26A-7E48-98FF-C0C165B2637E}"/>
                </a:ext>
              </a:extLst>
            </p:cNvPr>
            <p:cNvSpPr/>
            <p:nvPr/>
          </p:nvSpPr>
          <p:spPr>
            <a:xfrm>
              <a:off x="3062220" y="2063428"/>
              <a:ext cx="949851" cy="949847"/>
            </a:xfrm>
            <a:prstGeom prst="ellipse">
              <a:avLst/>
            </a:prstGeom>
            <a:solidFill>
              <a:schemeClr val="accent5"/>
            </a:solidFill>
            <a:ln w="12700">
              <a:miter lim="400000"/>
            </a:ln>
            <a:effectLst>
              <a:innerShdw dist="38100" dir="2700000">
                <a:prstClr val="black">
                  <a:alpha val="15000"/>
                </a:prstClr>
              </a:innerShdw>
            </a:effectLst>
          </p:spPr>
          <p:txBody>
            <a:bodyPr lIns="28575" tIns="28575" rIns="28575" bIns="28575" anchor="ctr"/>
            <a:lstStyle/>
            <a:p>
              <a:endParaRPr sz="2250">
                <a:solidFill>
                  <a:srgbClr val="FFFFFF"/>
                </a:solidFill>
              </a:endParaRPr>
            </a:p>
          </p:txBody>
        </p:sp>
        <p:sp>
          <p:nvSpPr>
            <p:cNvPr id="14" name="Circle">
              <a:extLst>
                <a:ext uri="{FF2B5EF4-FFF2-40B4-BE49-F238E27FC236}">
                  <a16:creationId xmlns:a16="http://schemas.microsoft.com/office/drawing/2014/main" id="{96E9F1A0-86E6-DE4B-A181-E5203D730A58}"/>
                </a:ext>
              </a:extLst>
            </p:cNvPr>
            <p:cNvSpPr/>
            <p:nvPr/>
          </p:nvSpPr>
          <p:spPr>
            <a:xfrm>
              <a:off x="5078073" y="2056158"/>
              <a:ext cx="949851" cy="949847"/>
            </a:xfrm>
            <a:prstGeom prst="ellipse">
              <a:avLst/>
            </a:prstGeom>
            <a:solidFill>
              <a:schemeClr val="accent4"/>
            </a:solidFill>
            <a:ln w="12700">
              <a:miter lim="400000"/>
            </a:ln>
            <a:effectLst>
              <a:innerShdw dist="38100" dir="2700000">
                <a:prstClr val="black">
                  <a:alpha val="15000"/>
                </a:prstClr>
              </a:innerShdw>
            </a:effectLst>
          </p:spPr>
          <p:txBody>
            <a:bodyPr lIns="28575" tIns="28575" rIns="28575" bIns="28575" anchor="ctr"/>
            <a:lstStyle/>
            <a:p>
              <a:endParaRPr sz="2250">
                <a:solidFill>
                  <a:srgbClr val="FFFFFF"/>
                </a:solidFill>
              </a:endParaRPr>
            </a:p>
          </p:txBody>
        </p:sp>
        <p:sp>
          <p:nvSpPr>
            <p:cNvPr id="15" name="Circle">
              <a:extLst>
                <a:ext uri="{FF2B5EF4-FFF2-40B4-BE49-F238E27FC236}">
                  <a16:creationId xmlns:a16="http://schemas.microsoft.com/office/drawing/2014/main" id="{3E0A5755-9F2D-0246-9451-EC2D4A18183E}"/>
                </a:ext>
              </a:extLst>
            </p:cNvPr>
            <p:cNvSpPr/>
            <p:nvPr/>
          </p:nvSpPr>
          <p:spPr>
            <a:xfrm>
              <a:off x="5701013" y="3906372"/>
              <a:ext cx="949847" cy="949847"/>
            </a:xfrm>
            <a:prstGeom prst="ellipse">
              <a:avLst/>
            </a:prstGeom>
            <a:solidFill>
              <a:schemeClr val="accent2"/>
            </a:solidFill>
            <a:ln w="12700">
              <a:miter lim="400000"/>
            </a:ln>
            <a:effectLst>
              <a:innerShdw dist="38100" dir="2700000">
                <a:prstClr val="black">
                  <a:alpha val="15000"/>
                </a:prstClr>
              </a:innerShdw>
            </a:effectLst>
          </p:spPr>
          <p:txBody>
            <a:bodyPr lIns="28575" tIns="28575" rIns="28575" bIns="28575" anchor="ctr"/>
            <a:lstStyle/>
            <a:p>
              <a:endParaRPr sz="2250">
                <a:solidFill>
                  <a:srgbClr val="FFFFFF"/>
                </a:solidFill>
              </a:endParaRPr>
            </a:p>
          </p:txBody>
        </p:sp>
        <p:sp>
          <p:nvSpPr>
            <p:cNvPr id="16" name="Circle">
              <a:extLst>
                <a:ext uri="{FF2B5EF4-FFF2-40B4-BE49-F238E27FC236}">
                  <a16:creationId xmlns:a16="http://schemas.microsoft.com/office/drawing/2014/main" id="{820CEF5B-F766-A949-840D-7C099B1496E4}"/>
                </a:ext>
              </a:extLst>
            </p:cNvPr>
            <p:cNvSpPr/>
            <p:nvPr/>
          </p:nvSpPr>
          <p:spPr>
            <a:xfrm>
              <a:off x="4118085" y="5076306"/>
              <a:ext cx="949851" cy="949847"/>
            </a:xfrm>
            <a:prstGeom prst="ellipse">
              <a:avLst/>
            </a:prstGeom>
            <a:solidFill>
              <a:schemeClr val="accent1"/>
            </a:solidFill>
            <a:ln w="12700">
              <a:miter lim="400000"/>
            </a:ln>
            <a:effectLst>
              <a:innerShdw dist="38100" dir="2700000">
                <a:prstClr val="black">
                  <a:alpha val="15000"/>
                </a:prstClr>
              </a:innerShdw>
            </a:effectLst>
          </p:spPr>
          <p:txBody>
            <a:bodyPr lIns="28575" tIns="28575" rIns="28575" bIns="28575" anchor="ctr"/>
            <a:lstStyle/>
            <a:p>
              <a:pPr>
                <a:defRPr sz="3000">
                  <a:solidFill>
                    <a:srgbClr val="FFFFFF"/>
                  </a:solidFill>
                </a:defRPr>
              </a:pPr>
              <a:endParaRPr sz="2250"/>
            </a:p>
          </p:txBody>
        </p:sp>
        <p:sp>
          <p:nvSpPr>
            <p:cNvPr id="17" name="Circle">
              <a:extLst>
                <a:ext uri="{FF2B5EF4-FFF2-40B4-BE49-F238E27FC236}">
                  <a16:creationId xmlns:a16="http://schemas.microsoft.com/office/drawing/2014/main" id="{D39932E7-7083-974D-BFDD-B2446EFCB164}"/>
                </a:ext>
              </a:extLst>
            </p:cNvPr>
            <p:cNvSpPr/>
            <p:nvPr/>
          </p:nvSpPr>
          <p:spPr>
            <a:xfrm>
              <a:off x="2489253" y="3921424"/>
              <a:ext cx="949851" cy="949847"/>
            </a:xfrm>
            <a:prstGeom prst="ellipse">
              <a:avLst/>
            </a:prstGeom>
            <a:solidFill>
              <a:schemeClr val="accent3"/>
            </a:solidFill>
            <a:ln w="12700">
              <a:miter lim="400000"/>
            </a:ln>
            <a:effectLst>
              <a:innerShdw dist="38100" dir="2700000">
                <a:prstClr val="black">
                  <a:alpha val="15000"/>
                </a:prstClr>
              </a:innerShdw>
            </a:effectLst>
          </p:spPr>
          <p:txBody>
            <a:bodyPr lIns="28575" tIns="28575" rIns="28575" bIns="28575" anchor="ctr"/>
            <a:lstStyle/>
            <a:p>
              <a:pPr>
                <a:defRPr sz="3000">
                  <a:solidFill>
                    <a:srgbClr val="FFFFFF"/>
                  </a:solidFill>
                </a:defRPr>
              </a:pPr>
              <a:endParaRPr sz="2250"/>
            </a:p>
          </p:txBody>
        </p:sp>
      </p:grpSp>
      <p:pic>
        <p:nvPicPr>
          <p:cNvPr id="4" name="Graphic 3" descr="Users">
            <a:extLst>
              <a:ext uri="{FF2B5EF4-FFF2-40B4-BE49-F238E27FC236}">
                <a16:creationId xmlns:a16="http://schemas.microsoft.com/office/drawing/2014/main" id="{06F0F30D-915A-4019-A619-A57E29178CF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196158" y="2189720"/>
            <a:ext cx="697259" cy="697259"/>
          </a:xfrm>
          <a:prstGeom prst="rect">
            <a:avLst/>
          </a:prstGeom>
        </p:spPr>
      </p:pic>
      <p:pic>
        <p:nvPicPr>
          <p:cNvPr id="6" name="Graphic 5" descr="Daily calendar">
            <a:extLst>
              <a:ext uri="{FF2B5EF4-FFF2-40B4-BE49-F238E27FC236}">
                <a16:creationId xmlns:a16="http://schemas.microsoft.com/office/drawing/2014/main" id="{95F379E0-163E-4849-96AB-82258BCF6C3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204224" y="2189720"/>
            <a:ext cx="697259" cy="697259"/>
          </a:xfrm>
          <a:prstGeom prst="rect">
            <a:avLst/>
          </a:prstGeom>
        </p:spPr>
      </p:pic>
      <p:pic>
        <p:nvPicPr>
          <p:cNvPr id="9" name="Graphic 8" descr="Magnifying glass">
            <a:extLst>
              <a:ext uri="{FF2B5EF4-FFF2-40B4-BE49-F238E27FC236}">
                <a16:creationId xmlns:a16="http://schemas.microsoft.com/office/drawing/2014/main" id="{25204B2A-A59D-4969-B101-63E654390BB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837709" y="3989020"/>
            <a:ext cx="697259" cy="697259"/>
          </a:xfrm>
          <a:prstGeom prst="rect">
            <a:avLst/>
          </a:prstGeom>
        </p:spPr>
      </p:pic>
      <p:pic>
        <p:nvPicPr>
          <p:cNvPr id="18" name="Graphic 17" descr="Filter">
            <a:extLst>
              <a:ext uri="{FF2B5EF4-FFF2-40B4-BE49-F238E27FC236}">
                <a16:creationId xmlns:a16="http://schemas.microsoft.com/office/drawing/2014/main" id="{382078D1-CB04-42C5-AE56-9C6C4003995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244381" y="5231904"/>
            <a:ext cx="697259" cy="697259"/>
          </a:xfrm>
          <a:prstGeom prst="rect">
            <a:avLst/>
          </a:prstGeom>
        </p:spPr>
      </p:pic>
      <p:pic>
        <p:nvPicPr>
          <p:cNvPr id="40" name="Graphic 39" descr="Tag">
            <a:extLst>
              <a:ext uri="{FF2B5EF4-FFF2-40B4-BE49-F238E27FC236}">
                <a16:creationId xmlns:a16="http://schemas.microsoft.com/office/drawing/2014/main" id="{B8E7F3C6-EA2C-48E7-93AD-6463AA06594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615549" y="4071848"/>
            <a:ext cx="697259" cy="697259"/>
          </a:xfrm>
          <a:prstGeom prst="rect">
            <a:avLst/>
          </a:prstGeom>
        </p:spPr>
      </p:pic>
      <p:pic>
        <p:nvPicPr>
          <p:cNvPr id="47" name="Graphic 46" descr="Eye">
            <a:extLst>
              <a:ext uri="{FF2B5EF4-FFF2-40B4-BE49-F238E27FC236}">
                <a16:creationId xmlns:a16="http://schemas.microsoft.com/office/drawing/2014/main" id="{E777BBCC-82BD-485C-9D88-29A9E84E4C6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231340" y="3530122"/>
            <a:ext cx="677437" cy="677437"/>
          </a:xfrm>
          <a:prstGeom prst="rect">
            <a:avLst/>
          </a:prstGeom>
        </p:spPr>
      </p:pic>
      <p:grpSp>
        <p:nvGrpSpPr>
          <p:cNvPr id="45" name="Group 44">
            <a:extLst>
              <a:ext uri="{FF2B5EF4-FFF2-40B4-BE49-F238E27FC236}">
                <a16:creationId xmlns:a16="http://schemas.microsoft.com/office/drawing/2014/main" id="{A34FB716-4043-4490-80DA-C4EF5AC2A893}"/>
              </a:ext>
            </a:extLst>
          </p:cNvPr>
          <p:cNvGrpSpPr/>
          <p:nvPr/>
        </p:nvGrpSpPr>
        <p:grpSpPr>
          <a:xfrm>
            <a:off x="7175965" y="1759407"/>
            <a:ext cx="1645921" cy="1348477"/>
            <a:chOff x="8688287" y="1713176"/>
            <a:chExt cx="2194561" cy="1797969"/>
          </a:xfrm>
        </p:grpSpPr>
        <p:sp>
          <p:nvSpPr>
            <p:cNvPr id="46" name="Rectangle 45">
              <a:extLst>
                <a:ext uri="{FF2B5EF4-FFF2-40B4-BE49-F238E27FC236}">
                  <a16:creationId xmlns:a16="http://schemas.microsoft.com/office/drawing/2014/main" id="{AD538664-8525-4949-8C32-3411BACC2AB8}"/>
                </a:ext>
              </a:extLst>
            </p:cNvPr>
            <p:cNvSpPr/>
            <p:nvPr/>
          </p:nvSpPr>
          <p:spPr>
            <a:xfrm>
              <a:off x="8688288" y="2156928"/>
              <a:ext cx="2194560" cy="1354217"/>
            </a:xfrm>
            <a:prstGeom prst="rect">
              <a:avLst/>
            </a:prstGeom>
          </p:spPr>
          <p:txBody>
            <a:bodyPr wrap="square" lIns="0" rIns="0">
              <a:spAutoFit/>
            </a:bodyPr>
            <a:lstStyle/>
            <a:p>
              <a:pPr algn="just">
                <a:spcBef>
                  <a:spcPts val="900"/>
                </a:spcBef>
              </a:pPr>
              <a:r>
                <a:rPr lang="en-US" sz="1000" noProof="1"/>
                <a:t>Lorem ipsum dolor sit amet, consectetur adipiscing elit. Integer nec odio. Praesent libero. Sed cursus ante dapibus diam. Sed nisi. Nulla quis sem at nibh elementum.</a:t>
              </a:r>
            </a:p>
          </p:txBody>
        </p:sp>
        <p:sp>
          <p:nvSpPr>
            <p:cNvPr id="48" name="Rectangle 47">
              <a:extLst>
                <a:ext uri="{FF2B5EF4-FFF2-40B4-BE49-F238E27FC236}">
                  <a16:creationId xmlns:a16="http://schemas.microsoft.com/office/drawing/2014/main" id="{F03B5749-5865-4389-B99B-94270F47912C}"/>
                </a:ext>
              </a:extLst>
            </p:cNvPr>
            <p:cNvSpPr/>
            <p:nvPr/>
          </p:nvSpPr>
          <p:spPr>
            <a:xfrm>
              <a:off x="8688287" y="1713176"/>
              <a:ext cx="1856234" cy="492443"/>
            </a:xfrm>
            <a:prstGeom prst="rect">
              <a:avLst/>
            </a:prstGeom>
          </p:spPr>
          <p:txBody>
            <a:bodyPr wrap="none" lIns="0" rIns="0" anchor="b">
              <a:spAutoFit/>
            </a:bodyPr>
            <a:lstStyle/>
            <a:p>
              <a:r>
                <a:rPr lang="en-US" b="1" cap="all" noProof="1">
                  <a:solidFill>
                    <a:schemeClr val="accent4"/>
                  </a:solidFill>
                </a:rPr>
                <a:t>Lorem ipsum</a:t>
              </a:r>
              <a:endParaRPr lang="en-US" b="1" cap="all" dirty="0">
                <a:solidFill>
                  <a:schemeClr val="accent4"/>
                </a:solidFill>
              </a:endParaRPr>
            </a:p>
          </p:txBody>
        </p:sp>
      </p:grpSp>
      <p:grpSp>
        <p:nvGrpSpPr>
          <p:cNvPr id="49" name="Group 48">
            <a:extLst>
              <a:ext uri="{FF2B5EF4-FFF2-40B4-BE49-F238E27FC236}">
                <a16:creationId xmlns:a16="http://schemas.microsoft.com/office/drawing/2014/main" id="{8A8947CD-A90D-4D59-A708-6FC318384F1E}"/>
              </a:ext>
            </a:extLst>
          </p:cNvPr>
          <p:cNvGrpSpPr/>
          <p:nvPr/>
        </p:nvGrpSpPr>
        <p:grpSpPr>
          <a:xfrm>
            <a:off x="322114" y="2533645"/>
            <a:ext cx="1645920" cy="1345297"/>
            <a:chOff x="1309153" y="3299472"/>
            <a:chExt cx="2194560" cy="1793729"/>
          </a:xfrm>
        </p:grpSpPr>
        <p:sp>
          <p:nvSpPr>
            <p:cNvPr id="50" name="Rectangle 49">
              <a:extLst>
                <a:ext uri="{FF2B5EF4-FFF2-40B4-BE49-F238E27FC236}">
                  <a16:creationId xmlns:a16="http://schemas.microsoft.com/office/drawing/2014/main" id="{A7DCDA9B-0392-4A77-A14B-29DB17331E76}"/>
                </a:ext>
              </a:extLst>
            </p:cNvPr>
            <p:cNvSpPr/>
            <p:nvPr/>
          </p:nvSpPr>
          <p:spPr>
            <a:xfrm>
              <a:off x="1309153" y="3738984"/>
              <a:ext cx="2194560" cy="1354217"/>
            </a:xfrm>
            <a:prstGeom prst="rect">
              <a:avLst/>
            </a:prstGeom>
          </p:spPr>
          <p:txBody>
            <a:bodyPr wrap="square" lIns="0" rIns="0">
              <a:spAutoFit/>
            </a:bodyPr>
            <a:lstStyle/>
            <a:p>
              <a:pPr algn="just">
                <a:spcBef>
                  <a:spcPts val="900"/>
                </a:spcBef>
              </a:pPr>
              <a:r>
                <a:rPr lang="en-US" sz="1000" noProof="1"/>
                <a:t>Lorem ipsum dolor sit amet, consectetur adipiscing elit. Integer nec odio. Praesent libero. Sed cursus ante dapibus diam. Sed nisi. Nulla quis sem at nibh elementum.</a:t>
              </a:r>
            </a:p>
          </p:txBody>
        </p:sp>
        <p:sp>
          <p:nvSpPr>
            <p:cNvPr id="51" name="Rectangle 50">
              <a:extLst>
                <a:ext uri="{FF2B5EF4-FFF2-40B4-BE49-F238E27FC236}">
                  <a16:creationId xmlns:a16="http://schemas.microsoft.com/office/drawing/2014/main" id="{AFEA4DEC-B895-48A2-AC12-359F96BA8B32}"/>
                </a:ext>
              </a:extLst>
            </p:cNvPr>
            <p:cNvSpPr/>
            <p:nvPr/>
          </p:nvSpPr>
          <p:spPr>
            <a:xfrm>
              <a:off x="1647477" y="3299472"/>
              <a:ext cx="1856236" cy="492443"/>
            </a:xfrm>
            <a:prstGeom prst="rect">
              <a:avLst/>
            </a:prstGeom>
          </p:spPr>
          <p:txBody>
            <a:bodyPr wrap="none" lIns="0" rIns="0" anchor="b">
              <a:spAutoFit/>
            </a:bodyPr>
            <a:lstStyle/>
            <a:p>
              <a:pPr algn="r"/>
              <a:r>
                <a:rPr lang="en-US" b="1" cap="all" noProof="1">
                  <a:solidFill>
                    <a:schemeClr val="accent5"/>
                  </a:solidFill>
                </a:rPr>
                <a:t>Lorem ipsum</a:t>
              </a:r>
              <a:endParaRPr lang="en-US" b="1" cap="all" dirty="0">
                <a:solidFill>
                  <a:schemeClr val="accent5"/>
                </a:solidFill>
              </a:endParaRPr>
            </a:p>
          </p:txBody>
        </p:sp>
      </p:grpSp>
      <p:grpSp>
        <p:nvGrpSpPr>
          <p:cNvPr id="52" name="Group 51">
            <a:extLst>
              <a:ext uri="{FF2B5EF4-FFF2-40B4-BE49-F238E27FC236}">
                <a16:creationId xmlns:a16="http://schemas.microsoft.com/office/drawing/2014/main" id="{64A07E56-C95B-46DB-B4C4-024004A5E5AA}"/>
              </a:ext>
            </a:extLst>
          </p:cNvPr>
          <p:cNvGrpSpPr/>
          <p:nvPr/>
        </p:nvGrpSpPr>
        <p:grpSpPr>
          <a:xfrm>
            <a:off x="7175965" y="3304703"/>
            <a:ext cx="1645921" cy="1345297"/>
            <a:chOff x="8688287" y="3299472"/>
            <a:chExt cx="2194561" cy="1793729"/>
          </a:xfrm>
        </p:grpSpPr>
        <p:sp>
          <p:nvSpPr>
            <p:cNvPr id="53" name="Rectangle 52">
              <a:extLst>
                <a:ext uri="{FF2B5EF4-FFF2-40B4-BE49-F238E27FC236}">
                  <a16:creationId xmlns:a16="http://schemas.microsoft.com/office/drawing/2014/main" id="{F3C8318E-35F6-4F03-A857-777FC602286A}"/>
                </a:ext>
              </a:extLst>
            </p:cNvPr>
            <p:cNvSpPr/>
            <p:nvPr/>
          </p:nvSpPr>
          <p:spPr>
            <a:xfrm>
              <a:off x="8688288" y="3738984"/>
              <a:ext cx="2194560" cy="1354217"/>
            </a:xfrm>
            <a:prstGeom prst="rect">
              <a:avLst/>
            </a:prstGeom>
          </p:spPr>
          <p:txBody>
            <a:bodyPr wrap="square" lIns="0" rIns="0">
              <a:spAutoFit/>
            </a:bodyPr>
            <a:lstStyle/>
            <a:p>
              <a:pPr algn="just">
                <a:spcBef>
                  <a:spcPts val="900"/>
                </a:spcBef>
              </a:pPr>
              <a:r>
                <a:rPr lang="en-US" sz="1000" noProof="1"/>
                <a:t>Lorem ipsum dolor sit amet, consectetur adipiscing elit. Integer nec odio. Praesent libero. Sed cursus ante dapibus diam. Sed nisi. Nulla quis sem at nibh elementum.</a:t>
              </a:r>
            </a:p>
          </p:txBody>
        </p:sp>
        <p:sp>
          <p:nvSpPr>
            <p:cNvPr id="54" name="Rectangle 53">
              <a:extLst>
                <a:ext uri="{FF2B5EF4-FFF2-40B4-BE49-F238E27FC236}">
                  <a16:creationId xmlns:a16="http://schemas.microsoft.com/office/drawing/2014/main" id="{3FA32603-3EE5-4564-A48B-371F45BF8B8B}"/>
                </a:ext>
              </a:extLst>
            </p:cNvPr>
            <p:cNvSpPr/>
            <p:nvPr/>
          </p:nvSpPr>
          <p:spPr>
            <a:xfrm>
              <a:off x="8688287" y="3299472"/>
              <a:ext cx="1856234" cy="492443"/>
            </a:xfrm>
            <a:prstGeom prst="rect">
              <a:avLst/>
            </a:prstGeom>
          </p:spPr>
          <p:txBody>
            <a:bodyPr wrap="none" lIns="0" rIns="0" anchor="b">
              <a:spAutoFit/>
            </a:bodyPr>
            <a:lstStyle/>
            <a:p>
              <a:r>
                <a:rPr lang="en-US" b="1" cap="all" noProof="1">
                  <a:solidFill>
                    <a:schemeClr val="accent2"/>
                  </a:solidFill>
                </a:rPr>
                <a:t>Lorem ipsum</a:t>
              </a:r>
              <a:endParaRPr lang="en-US" b="1" cap="all" dirty="0">
                <a:solidFill>
                  <a:schemeClr val="accent2"/>
                </a:solidFill>
              </a:endParaRPr>
            </a:p>
          </p:txBody>
        </p:sp>
      </p:grpSp>
      <p:grpSp>
        <p:nvGrpSpPr>
          <p:cNvPr id="55" name="Group 54">
            <a:extLst>
              <a:ext uri="{FF2B5EF4-FFF2-40B4-BE49-F238E27FC236}">
                <a16:creationId xmlns:a16="http://schemas.microsoft.com/office/drawing/2014/main" id="{041F84B3-5C7B-4ADB-AC09-CD69E521AA28}"/>
              </a:ext>
            </a:extLst>
          </p:cNvPr>
          <p:cNvGrpSpPr/>
          <p:nvPr/>
        </p:nvGrpSpPr>
        <p:grpSpPr>
          <a:xfrm>
            <a:off x="322114" y="4075761"/>
            <a:ext cx="1645920" cy="1341288"/>
            <a:chOff x="1309153" y="4881528"/>
            <a:chExt cx="2194560" cy="1788385"/>
          </a:xfrm>
        </p:grpSpPr>
        <p:sp>
          <p:nvSpPr>
            <p:cNvPr id="56" name="Rectangle 55">
              <a:extLst>
                <a:ext uri="{FF2B5EF4-FFF2-40B4-BE49-F238E27FC236}">
                  <a16:creationId xmlns:a16="http://schemas.microsoft.com/office/drawing/2014/main" id="{820E1B5C-5262-415F-A399-3133E598CFE7}"/>
                </a:ext>
              </a:extLst>
            </p:cNvPr>
            <p:cNvSpPr/>
            <p:nvPr/>
          </p:nvSpPr>
          <p:spPr>
            <a:xfrm>
              <a:off x="1309153" y="5315695"/>
              <a:ext cx="2194560" cy="1354218"/>
            </a:xfrm>
            <a:prstGeom prst="rect">
              <a:avLst/>
            </a:prstGeom>
          </p:spPr>
          <p:txBody>
            <a:bodyPr wrap="square" lIns="0" rIns="0">
              <a:spAutoFit/>
            </a:bodyPr>
            <a:lstStyle/>
            <a:p>
              <a:pPr algn="just">
                <a:spcBef>
                  <a:spcPts val="900"/>
                </a:spcBef>
              </a:pPr>
              <a:r>
                <a:rPr lang="en-US" sz="1000" noProof="1"/>
                <a:t>Lorem ipsum dolor sit amet, consectetur adipiscing elit. Integer nec odio. Praesent libero. Sed cursus ante dapibus diam. Sed nisi. Nulla quis sem at nibh elementum.</a:t>
              </a:r>
            </a:p>
          </p:txBody>
        </p:sp>
        <p:sp>
          <p:nvSpPr>
            <p:cNvPr id="57" name="Rectangle 56">
              <a:extLst>
                <a:ext uri="{FF2B5EF4-FFF2-40B4-BE49-F238E27FC236}">
                  <a16:creationId xmlns:a16="http://schemas.microsoft.com/office/drawing/2014/main" id="{E9EE1BED-E95B-492D-B8AA-078BFD82AF94}"/>
                </a:ext>
              </a:extLst>
            </p:cNvPr>
            <p:cNvSpPr/>
            <p:nvPr/>
          </p:nvSpPr>
          <p:spPr>
            <a:xfrm>
              <a:off x="1647477" y="4881528"/>
              <a:ext cx="1856236" cy="492443"/>
            </a:xfrm>
            <a:prstGeom prst="rect">
              <a:avLst/>
            </a:prstGeom>
          </p:spPr>
          <p:txBody>
            <a:bodyPr wrap="none" lIns="0" rIns="0" anchor="b">
              <a:spAutoFit/>
            </a:bodyPr>
            <a:lstStyle/>
            <a:p>
              <a:pPr algn="r"/>
              <a:r>
                <a:rPr lang="en-US" b="1" cap="all" noProof="1">
                  <a:solidFill>
                    <a:schemeClr val="accent3"/>
                  </a:solidFill>
                </a:rPr>
                <a:t>Lorem ipsum</a:t>
              </a:r>
              <a:endParaRPr lang="en-US" b="1" cap="all" dirty="0">
                <a:solidFill>
                  <a:schemeClr val="accent3"/>
                </a:solidFill>
              </a:endParaRPr>
            </a:p>
          </p:txBody>
        </p:sp>
      </p:grpSp>
      <p:grpSp>
        <p:nvGrpSpPr>
          <p:cNvPr id="58" name="Group 57">
            <a:extLst>
              <a:ext uri="{FF2B5EF4-FFF2-40B4-BE49-F238E27FC236}">
                <a16:creationId xmlns:a16="http://schemas.microsoft.com/office/drawing/2014/main" id="{DEFE3606-851F-41FF-853C-CDA25A8B1927}"/>
              </a:ext>
            </a:extLst>
          </p:cNvPr>
          <p:cNvGrpSpPr/>
          <p:nvPr/>
        </p:nvGrpSpPr>
        <p:grpSpPr>
          <a:xfrm>
            <a:off x="7175965" y="4842809"/>
            <a:ext cx="1645921" cy="1341288"/>
            <a:chOff x="8688287" y="4881528"/>
            <a:chExt cx="2194561" cy="1788385"/>
          </a:xfrm>
        </p:grpSpPr>
        <p:sp>
          <p:nvSpPr>
            <p:cNvPr id="59" name="Rectangle 58">
              <a:extLst>
                <a:ext uri="{FF2B5EF4-FFF2-40B4-BE49-F238E27FC236}">
                  <a16:creationId xmlns:a16="http://schemas.microsoft.com/office/drawing/2014/main" id="{4DA63872-AE6A-4DA8-8933-F3322A47EC4E}"/>
                </a:ext>
              </a:extLst>
            </p:cNvPr>
            <p:cNvSpPr/>
            <p:nvPr/>
          </p:nvSpPr>
          <p:spPr>
            <a:xfrm>
              <a:off x="8688288" y="5315695"/>
              <a:ext cx="2194560" cy="1354218"/>
            </a:xfrm>
            <a:prstGeom prst="rect">
              <a:avLst/>
            </a:prstGeom>
          </p:spPr>
          <p:txBody>
            <a:bodyPr wrap="square" lIns="0" rIns="0">
              <a:spAutoFit/>
            </a:bodyPr>
            <a:lstStyle/>
            <a:p>
              <a:pPr algn="just">
                <a:spcBef>
                  <a:spcPts val="900"/>
                </a:spcBef>
              </a:pPr>
              <a:r>
                <a:rPr lang="en-US" sz="1000" noProof="1"/>
                <a:t>Lorem ipsum dolor sit amet, consectetur adipiscing elit. Integer nec odio. Praesent libero. Sed cursus ante dapibus diam. Sed nisi. Nulla quis sem at nibh elementum.</a:t>
              </a:r>
            </a:p>
          </p:txBody>
        </p:sp>
        <p:sp>
          <p:nvSpPr>
            <p:cNvPr id="60" name="Rectangle 59">
              <a:extLst>
                <a:ext uri="{FF2B5EF4-FFF2-40B4-BE49-F238E27FC236}">
                  <a16:creationId xmlns:a16="http://schemas.microsoft.com/office/drawing/2014/main" id="{743818BF-D924-4F69-B0D3-9B2DE093FA13}"/>
                </a:ext>
              </a:extLst>
            </p:cNvPr>
            <p:cNvSpPr/>
            <p:nvPr/>
          </p:nvSpPr>
          <p:spPr>
            <a:xfrm>
              <a:off x="8688287" y="4881528"/>
              <a:ext cx="1856234" cy="492443"/>
            </a:xfrm>
            <a:prstGeom prst="rect">
              <a:avLst/>
            </a:prstGeom>
          </p:spPr>
          <p:txBody>
            <a:bodyPr wrap="none" lIns="0" rIns="0" anchor="b">
              <a:spAutoFit/>
            </a:bodyPr>
            <a:lstStyle/>
            <a:p>
              <a:r>
                <a:rPr lang="en-US" b="1" cap="all" noProof="1">
                  <a:solidFill>
                    <a:schemeClr val="accent1"/>
                  </a:solidFill>
                </a:rPr>
                <a:t>Lorem ipsum</a:t>
              </a:r>
              <a:endParaRPr lang="en-US" b="1" cap="all" dirty="0">
                <a:solidFill>
                  <a:schemeClr val="accent1"/>
                </a:solidFill>
              </a:endParaRPr>
            </a:p>
          </p:txBody>
        </p:sp>
      </p:grpSp>
    </p:spTree>
    <p:extLst>
      <p:ext uri="{BB962C8B-B14F-4D97-AF65-F5344CB8AC3E}">
        <p14:creationId xmlns:p14="http://schemas.microsoft.com/office/powerpoint/2010/main" val="2291867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ubtitle 33">
            <a:extLst>
              <a:ext uri="{FF2B5EF4-FFF2-40B4-BE49-F238E27FC236}">
                <a16:creationId xmlns:a16="http://schemas.microsoft.com/office/drawing/2014/main" id="{C5CB3B9A-79FB-8542-BB3D-C5B3E1FAC88E}"/>
              </a:ext>
            </a:extLst>
          </p:cNvPr>
          <p:cNvSpPr>
            <a:spLocks noGrp="1"/>
          </p:cNvSpPr>
          <p:nvPr>
            <p:ph type="subTitle" idx="1"/>
          </p:nvPr>
        </p:nvSpPr>
        <p:spPr/>
        <p:txBody>
          <a:bodyPr/>
          <a:lstStyle/>
          <a:p>
            <a:r>
              <a:rPr lang="en-US" dirty="0"/>
              <a:t>Six-Lobed Radial Diagram</a:t>
            </a:r>
          </a:p>
        </p:txBody>
      </p:sp>
      <p:sp>
        <p:nvSpPr>
          <p:cNvPr id="33" name="Title 32">
            <a:extLst>
              <a:ext uri="{FF2B5EF4-FFF2-40B4-BE49-F238E27FC236}">
                <a16:creationId xmlns:a16="http://schemas.microsoft.com/office/drawing/2014/main" id="{E9BD0782-3A6E-104D-8A61-20B0D9B365C9}"/>
              </a:ext>
            </a:extLst>
          </p:cNvPr>
          <p:cNvSpPr>
            <a:spLocks noGrp="1"/>
          </p:cNvSpPr>
          <p:nvPr>
            <p:ph type="title"/>
          </p:nvPr>
        </p:nvSpPr>
        <p:spPr/>
        <p:txBody>
          <a:bodyPr/>
          <a:lstStyle/>
          <a:p>
            <a:r>
              <a:rPr lang="en-US" dirty="0"/>
              <a:t>Dumbbell Diagram</a:t>
            </a:r>
          </a:p>
        </p:txBody>
      </p:sp>
      <p:sp>
        <p:nvSpPr>
          <p:cNvPr id="8" name="Slide Number Placeholder 7">
            <a:extLst>
              <a:ext uri="{FF2B5EF4-FFF2-40B4-BE49-F238E27FC236}">
                <a16:creationId xmlns:a16="http://schemas.microsoft.com/office/drawing/2014/main" id="{C73332BE-FB90-4349-AFCB-BF643B0AE804}"/>
              </a:ext>
            </a:extLst>
          </p:cNvPr>
          <p:cNvSpPr>
            <a:spLocks noGrp="1"/>
          </p:cNvSpPr>
          <p:nvPr>
            <p:ph type="sldNum" sz="quarter" idx="12"/>
          </p:nvPr>
        </p:nvSpPr>
        <p:spPr/>
        <p:txBody>
          <a:bodyPr/>
          <a:lstStyle/>
          <a:p>
            <a:fld id="{F68327C5-B821-4FE9-A59A-A60D9EB59A9A}" type="slidenum">
              <a:rPr lang="en-US" smtClean="0"/>
              <a:pPr/>
              <a:t>6</a:t>
            </a:fld>
            <a:endParaRPr lang="en-US" dirty="0"/>
          </a:p>
        </p:txBody>
      </p:sp>
      <p:grpSp>
        <p:nvGrpSpPr>
          <p:cNvPr id="6" name="Group 5">
            <a:extLst>
              <a:ext uri="{FF2B5EF4-FFF2-40B4-BE49-F238E27FC236}">
                <a16:creationId xmlns:a16="http://schemas.microsoft.com/office/drawing/2014/main" id="{9BBD4DF1-5082-43A8-94EA-1DE4C078F333}"/>
              </a:ext>
            </a:extLst>
          </p:cNvPr>
          <p:cNvGrpSpPr/>
          <p:nvPr/>
        </p:nvGrpSpPr>
        <p:grpSpPr>
          <a:xfrm>
            <a:off x="322114" y="1759407"/>
            <a:ext cx="1645920" cy="1348477"/>
            <a:chOff x="1309153" y="1713176"/>
            <a:chExt cx="2194560" cy="1797969"/>
          </a:xfrm>
        </p:grpSpPr>
        <p:sp>
          <p:nvSpPr>
            <p:cNvPr id="20" name="Rectangle 19">
              <a:extLst>
                <a:ext uri="{FF2B5EF4-FFF2-40B4-BE49-F238E27FC236}">
                  <a16:creationId xmlns:a16="http://schemas.microsoft.com/office/drawing/2014/main" id="{3C142970-82B8-40EB-B40D-639DB5C8E690}"/>
                </a:ext>
              </a:extLst>
            </p:cNvPr>
            <p:cNvSpPr/>
            <p:nvPr/>
          </p:nvSpPr>
          <p:spPr>
            <a:xfrm>
              <a:off x="1309153" y="2156928"/>
              <a:ext cx="2194560" cy="1354217"/>
            </a:xfrm>
            <a:prstGeom prst="rect">
              <a:avLst/>
            </a:prstGeom>
          </p:spPr>
          <p:txBody>
            <a:bodyPr wrap="square" lIns="0" rIns="0">
              <a:spAutoFit/>
            </a:bodyPr>
            <a:lstStyle/>
            <a:p>
              <a:pPr algn="just">
                <a:spcBef>
                  <a:spcPts val="900"/>
                </a:spcBef>
              </a:pPr>
              <a:r>
                <a:rPr lang="en-US" sz="1000" noProof="1"/>
                <a:t>Lorem ipsum dolor sit amet, consectetur adipiscing elit. Integer nec odio. Praesent libero. Sed cursus ante dapibus diam. Sed nisi. Nulla quis sem at nibh elementum.</a:t>
              </a:r>
            </a:p>
          </p:txBody>
        </p:sp>
        <p:sp>
          <p:nvSpPr>
            <p:cNvPr id="21" name="Rectangle 20">
              <a:extLst>
                <a:ext uri="{FF2B5EF4-FFF2-40B4-BE49-F238E27FC236}">
                  <a16:creationId xmlns:a16="http://schemas.microsoft.com/office/drawing/2014/main" id="{0D4D7439-18C8-48C0-8031-9925744EBF2D}"/>
                </a:ext>
              </a:extLst>
            </p:cNvPr>
            <p:cNvSpPr/>
            <p:nvPr/>
          </p:nvSpPr>
          <p:spPr>
            <a:xfrm>
              <a:off x="1647477" y="1713176"/>
              <a:ext cx="1856236" cy="492443"/>
            </a:xfrm>
            <a:prstGeom prst="rect">
              <a:avLst/>
            </a:prstGeom>
          </p:spPr>
          <p:txBody>
            <a:bodyPr wrap="none" lIns="0" rIns="0" anchor="b">
              <a:spAutoFit/>
            </a:bodyPr>
            <a:lstStyle/>
            <a:p>
              <a:pPr algn="r"/>
              <a:r>
                <a:rPr lang="en-US" b="1" cap="all" noProof="1">
                  <a:solidFill>
                    <a:schemeClr val="accent6"/>
                  </a:solidFill>
                </a:rPr>
                <a:t>Lorem ipsum</a:t>
              </a:r>
              <a:endParaRPr lang="en-US" b="1" cap="all" dirty="0">
                <a:solidFill>
                  <a:schemeClr val="accent6"/>
                </a:solidFill>
              </a:endParaRPr>
            </a:p>
          </p:txBody>
        </p:sp>
      </p:grpSp>
      <p:grpSp>
        <p:nvGrpSpPr>
          <p:cNvPr id="7" name="Group 6">
            <a:extLst>
              <a:ext uri="{FF2B5EF4-FFF2-40B4-BE49-F238E27FC236}">
                <a16:creationId xmlns:a16="http://schemas.microsoft.com/office/drawing/2014/main" id="{A6F02F13-3950-42DE-8E66-755F2AA74587}"/>
              </a:ext>
            </a:extLst>
          </p:cNvPr>
          <p:cNvGrpSpPr/>
          <p:nvPr/>
        </p:nvGrpSpPr>
        <p:grpSpPr>
          <a:xfrm>
            <a:off x="7175965" y="1759407"/>
            <a:ext cx="1645921" cy="1348477"/>
            <a:chOff x="8688287" y="1713176"/>
            <a:chExt cx="2194561" cy="1797969"/>
          </a:xfrm>
        </p:grpSpPr>
        <p:sp>
          <p:nvSpPr>
            <p:cNvPr id="23" name="Rectangle 22">
              <a:extLst>
                <a:ext uri="{FF2B5EF4-FFF2-40B4-BE49-F238E27FC236}">
                  <a16:creationId xmlns:a16="http://schemas.microsoft.com/office/drawing/2014/main" id="{1889895F-D3C5-4271-B51F-F9A425C2CDB7}"/>
                </a:ext>
              </a:extLst>
            </p:cNvPr>
            <p:cNvSpPr/>
            <p:nvPr/>
          </p:nvSpPr>
          <p:spPr>
            <a:xfrm>
              <a:off x="8688288" y="2156928"/>
              <a:ext cx="2194560" cy="1354217"/>
            </a:xfrm>
            <a:prstGeom prst="rect">
              <a:avLst/>
            </a:prstGeom>
          </p:spPr>
          <p:txBody>
            <a:bodyPr wrap="square" lIns="0" rIns="0">
              <a:spAutoFit/>
            </a:bodyPr>
            <a:lstStyle/>
            <a:p>
              <a:pPr algn="just">
                <a:spcBef>
                  <a:spcPts val="900"/>
                </a:spcBef>
              </a:pPr>
              <a:r>
                <a:rPr lang="en-US" sz="1000" noProof="1"/>
                <a:t>Lorem ipsum dolor sit amet, consectetur adipiscing elit. Integer nec odio. Praesent libero. Sed cursus ante dapibus diam. Sed nisi. Nulla quis sem at nibh elementum.</a:t>
              </a:r>
            </a:p>
          </p:txBody>
        </p:sp>
        <p:sp>
          <p:nvSpPr>
            <p:cNvPr id="24" name="Rectangle 23">
              <a:extLst>
                <a:ext uri="{FF2B5EF4-FFF2-40B4-BE49-F238E27FC236}">
                  <a16:creationId xmlns:a16="http://schemas.microsoft.com/office/drawing/2014/main" id="{2E8D4CDE-C25D-4AAA-A7D7-9762525CAF29}"/>
                </a:ext>
              </a:extLst>
            </p:cNvPr>
            <p:cNvSpPr/>
            <p:nvPr/>
          </p:nvSpPr>
          <p:spPr>
            <a:xfrm>
              <a:off x="8688287" y="1713176"/>
              <a:ext cx="1856234" cy="492443"/>
            </a:xfrm>
            <a:prstGeom prst="rect">
              <a:avLst/>
            </a:prstGeom>
          </p:spPr>
          <p:txBody>
            <a:bodyPr wrap="none" lIns="0" rIns="0" anchor="b">
              <a:spAutoFit/>
            </a:bodyPr>
            <a:lstStyle/>
            <a:p>
              <a:r>
                <a:rPr lang="en-US" b="1" cap="all" noProof="1">
                  <a:solidFill>
                    <a:schemeClr val="accent4"/>
                  </a:solidFill>
                </a:rPr>
                <a:t>Lorem ipsum</a:t>
              </a:r>
              <a:endParaRPr lang="en-US" b="1" cap="all" dirty="0">
                <a:solidFill>
                  <a:schemeClr val="accent4"/>
                </a:solidFill>
              </a:endParaRPr>
            </a:p>
          </p:txBody>
        </p:sp>
      </p:grpSp>
      <p:grpSp>
        <p:nvGrpSpPr>
          <p:cNvPr id="5" name="Group 4">
            <a:extLst>
              <a:ext uri="{FF2B5EF4-FFF2-40B4-BE49-F238E27FC236}">
                <a16:creationId xmlns:a16="http://schemas.microsoft.com/office/drawing/2014/main" id="{92F39484-4803-4F80-89AF-FE7233255AA4}"/>
              </a:ext>
            </a:extLst>
          </p:cNvPr>
          <p:cNvGrpSpPr/>
          <p:nvPr/>
        </p:nvGrpSpPr>
        <p:grpSpPr>
          <a:xfrm>
            <a:off x="322114" y="3302698"/>
            <a:ext cx="1645920" cy="1345297"/>
            <a:chOff x="1309153" y="3299472"/>
            <a:chExt cx="2194560" cy="1793729"/>
          </a:xfrm>
        </p:grpSpPr>
        <p:sp>
          <p:nvSpPr>
            <p:cNvPr id="30" name="Rectangle 29">
              <a:extLst>
                <a:ext uri="{FF2B5EF4-FFF2-40B4-BE49-F238E27FC236}">
                  <a16:creationId xmlns:a16="http://schemas.microsoft.com/office/drawing/2014/main" id="{DFF6AB6E-5018-428A-8866-1AAC36DD74FE}"/>
                </a:ext>
              </a:extLst>
            </p:cNvPr>
            <p:cNvSpPr/>
            <p:nvPr/>
          </p:nvSpPr>
          <p:spPr>
            <a:xfrm>
              <a:off x="1309153" y="3738984"/>
              <a:ext cx="2194560" cy="1354217"/>
            </a:xfrm>
            <a:prstGeom prst="rect">
              <a:avLst/>
            </a:prstGeom>
          </p:spPr>
          <p:txBody>
            <a:bodyPr wrap="square" lIns="0" rIns="0">
              <a:spAutoFit/>
            </a:bodyPr>
            <a:lstStyle/>
            <a:p>
              <a:pPr algn="just">
                <a:spcBef>
                  <a:spcPts val="900"/>
                </a:spcBef>
              </a:pPr>
              <a:r>
                <a:rPr lang="en-US" sz="1000" noProof="1"/>
                <a:t>Lorem ipsum dolor sit amet, consectetur adipiscing elit. Integer nec odio. Praesent libero. Sed cursus ante dapibus diam. Sed nisi. Nulla quis sem at nibh elementum.</a:t>
              </a:r>
            </a:p>
          </p:txBody>
        </p:sp>
        <p:sp>
          <p:nvSpPr>
            <p:cNvPr id="31" name="Rectangle 30">
              <a:extLst>
                <a:ext uri="{FF2B5EF4-FFF2-40B4-BE49-F238E27FC236}">
                  <a16:creationId xmlns:a16="http://schemas.microsoft.com/office/drawing/2014/main" id="{7D986762-F8D2-478A-A6E2-92ADEDF964DB}"/>
                </a:ext>
              </a:extLst>
            </p:cNvPr>
            <p:cNvSpPr/>
            <p:nvPr/>
          </p:nvSpPr>
          <p:spPr>
            <a:xfrm>
              <a:off x="1647477" y="3299472"/>
              <a:ext cx="1856236" cy="492443"/>
            </a:xfrm>
            <a:prstGeom prst="rect">
              <a:avLst/>
            </a:prstGeom>
          </p:spPr>
          <p:txBody>
            <a:bodyPr wrap="none" lIns="0" rIns="0" anchor="b">
              <a:spAutoFit/>
            </a:bodyPr>
            <a:lstStyle/>
            <a:p>
              <a:pPr algn="r"/>
              <a:r>
                <a:rPr lang="en-US" b="1" cap="all" noProof="1">
                  <a:solidFill>
                    <a:schemeClr val="accent5"/>
                  </a:solidFill>
                </a:rPr>
                <a:t>Lorem ipsum</a:t>
              </a:r>
              <a:endParaRPr lang="en-US" b="1" cap="all" dirty="0">
                <a:solidFill>
                  <a:schemeClr val="accent5"/>
                </a:solidFill>
              </a:endParaRPr>
            </a:p>
          </p:txBody>
        </p:sp>
      </p:grpSp>
      <p:grpSp>
        <p:nvGrpSpPr>
          <p:cNvPr id="9" name="Group 8">
            <a:extLst>
              <a:ext uri="{FF2B5EF4-FFF2-40B4-BE49-F238E27FC236}">
                <a16:creationId xmlns:a16="http://schemas.microsoft.com/office/drawing/2014/main" id="{C8E9E7C5-CFAE-48C8-90B2-069AC1A75664}"/>
              </a:ext>
            </a:extLst>
          </p:cNvPr>
          <p:cNvGrpSpPr/>
          <p:nvPr/>
        </p:nvGrpSpPr>
        <p:grpSpPr>
          <a:xfrm>
            <a:off x="7175965" y="3302698"/>
            <a:ext cx="1645921" cy="1345297"/>
            <a:chOff x="8688287" y="3299472"/>
            <a:chExt cx="2194561" cy="1793729"/>
          </a:xfrm>
        </p:grpSpPr>
        <p:sp>
          <p:nvSpPr>
            <p:cNvPr id="28" name="Rectangle 27">
              <a:extLst>
                <a:ext uri="{FF2B5EF4-FFF2-40B4-BE49-F238E27FC236}">
                  <a16:creationId xmlns:a16="http://schemas.microsoft.com/office/drawing/2014/main" id="{C08F883F-E86E-4BD3-B22C-EF6ADB2E83BB}"/>
                </a:ext>
              </a:extLst>
            </p:cNvPr>
            <p:cNvSpPr/>
            <p:nvPr/>
          </p:nvSpPr>
          <p:spPr>
            <a:xfrm>
              <a:off x="8688288" y="3738984"/>
              <a:ext cx="2194560" cy="1354217"/>
            </a:xfrm>
            <a:prstGeom prst="rect">
              <a:avLst/>
            </a:prstGeom>
          </p:spPr>
          <p:txBody>
            <a:bodyPr wrap="square" lIns="0" rIns="0">
              <a:spAutoFit/>
            </a:bodyPr>
            <a:lstStyle/>
            <a:p>
              <a:pPr algn="just">
                <a:spcBef>
                  <a:spcPts val="900"/>
                </a:spcBef>
              </a:pPr>
              <a:r>
                <a:rPr lang="en-US" sz="1000" noProof="1"/>
                <a:t>Lorem ipsum dolor sit amet, consectetur adipiscing elit. Integer nec odio. Praesent libero. Sed cursus ante dapibus diam. Sed nisi. Nulla quis sem at nibh elementum.</a:t>
              </a:r>
            </a:p>
          </p:txBody>
        </p:sp>
        <p:sp>
          <p:nvSpPr>
            <p:cNvPr id="29" name="Rectangle 28">
              <a:extLst>
                <a:ext uri="{FF2B5EF4-FFF2-40B4-BE49-F238E27FC236}">
                  <a16:creationId xmlns:a16="http://schemas.microsoft.com/office/drawing/2014/main" id="{7579A1E3-18EE-46FD-98AA-BAF39751B390}"/>
                </a:ext>
              </a:extLst>
            </p:cNvPr>
            <p:cNvSpPr/>
            <p:nvPr/>
          </p:nvSpPr>
          <p:spPr>
            <a:xfrm>
              <a:off x="8688287" y="3299472"/>
              <a:ext cx="1856234" cy="492443"/>
            </a:xfrm>
            <a:prstGeom prst="rect">
              <a:avLst/>
            </a:prstGeom>
          </p:spPr>
          <p:txBody>
            <a:bodyPr wrap="none" lIns="0" rIns="0" anchor="b">
              <a:spAutoFit/>
            </a:bodyPr>
            <a:lstStyle/>
            <a:p>
              <a:r>
                <a:rPr lang="en-US" b="1" cap="all" noProof="1">
                  <a:solidFill>
                    <a:schemeClr val="accent2"/>
                  </a:solidFill>
                </a:rPr>
                <a:t>Lorem ipsum</a:t>
              </a:r>
              <a:endParaRPr lang="en-US" b="1" cap="all" dirty="0">
                <a:solidFill>
                  <a:schemeClr val="accent2"/>
                </a:solidFill>
              </a:endParaRPr>
            </a:p>
          </p:txBody>
        </p:sp>
      </p:grpSp>
      <p:grpSp>
        <p:nvGrpSpPr>
          <p:cNvPr id="4" name="Group 3">
            <a:extLst>
              <a:ext uri="{FF2B5EF4-FFF2-40B4-BE49-F238E27FC236}">
                <a16:creationId xmlns:a16="http://schemas.microsoft.com/office/drawing/2014/main" id="{0D87736F-4F84-497A-8D97-32FE0B912760}"/>
              </a:ext>
            </a:extLst>
          </p:cNvPr>
          <p:cNvGrpSpPr/>
          <p:nvPr/>
        </p:nvGrpSpPr>
        <p:grpSpPr>
          <a:xfrm>
            <a:off x="322114" y="4842809"/>
            <a:ext cx="1645920" cy="1341288"/>
            <a:chOff x="1309153" y="4881528"/>
            <a:chExt cx="2194560" cy="1788385"/>
          </a:xfrm>
        </p:grpSpPr>
        <p:sp>
          <p:nvSpPr>
            <p:cNvPr id="39" name="Rectangle 38">
              <a:extLst>
                <a:ext uri="{FF2B5EF4-FFF2-40B4-BE49-F238E27FC236}">
                  <a16:creationId xmlns:a16="http://schemas.microsoft.com/office/drawing/2014/main" id="{625C0CB4-F0ED-47BA-82BC-6E31A9E965C3}"/>
                </a:ext>
              </a:extLst>
            </p:cNvPr>
            <p:cNvSpPr/>
            <p:nvPr/>
          </p:nvSpPr>
          <p:spPr>
            <a:xfrm>
              <a:off x="1309153" y="5315695"/>
              <a:ext cx="2194560" cy="1354218"/>
            </a:xfrm>
            <a:prstGeom prst="rect">
              <a:avLst/>
            </a:prstGeom>
          </p:spPr>
          <p:txBody>
            <a:bodyPr wrap="square" lIns="0" rIns="0">
              <a:spAutoFit/>
            </a:bodyPr>
            <a:lstStyle/>
            <a:p>
              <a:pPr algn="just">
                <a:spcBef>
                  <a:spcPts val="900"/>
                </a:spcBef>
              </a:pPr>
              <a:r>
                <a:rPr lang="en-US" sz="1000" noProof="1"/>
                <a:t>Lorem ipsum dolor sit amet, consectetur adipiscing elit. Integer nec odio. Praesent libero. Sed cursus ante dapibus diam. Sed nisi. Nulla quis sem at nibh elementum.</a:t>
              </a:r>
            </a:p>
          </p:txBody>
        </p:sp>
        <p:sp>
          <p:nvSpPr>
            <p:cNvPr id="40" name="Rectangle 39">
              <a:extLst>
                <a:ext uri="{FF2B5EF4-FFF2-40B4-BE49-F238E27FC236}">
                  <a16:creationId xmlns:a16="http://schemas.microsoft.com/office/drawing/2014/main" id="{8B276D92-9631-44B9-B079-CDC8C485CCFC}"/>
                </a:ext>
              </a:extLst>
            </p:cNvPr>
            <p:cNvSpPr/>
            <p:nvPr/>
          </p:nvSpPr>
          <p:spPr>
            <a:xfrm>
              <a:off x="1647477" y="4881528"/>
              <a:ext cx="1856236" cy="492443"/>
            </a:xfrm>
            <a:prstGeom prst="rect">
              <a:avLst/>
            </a:prstGeom>
          </p:spPr>
          <p:txBody>
            <a:bodyPr wrap="none" lIns="0" rIns="0" anchor="b">
              <a:spAutoFit/>
            </a:bodyPr>
            <a:lstStyle/>
            <a:p>
              <a:pPr algn="r"/>
              <a:r>
                <a:rPr lang="en-US" b="1" cap="all" noProof="1">
                  <a:solidFill>
                    <a:schemeClr val="accent3"/>
                  </a:solidFill>
                </a:rPr>
                <a:t>Lorem ipsum</a:t>
              </a:r>
              <a:endParaRPr lang="en-US" b="1" cap="all" dirty="0">
                <a:solidFill>
                  <a:schemeClr val="accent3"/>
                </a:solidFill>
              </a:endParaRPr>
            </a:p>
          </p:txBody>
        </p:sp>
      </p:grpSp>
      <p:grpSp>
        <p:nvGrpSpPr>
          <p:cNvPr id="10" name="Group 9">
            <a:extLst>
              <a:ext uri="{FF2B5EF4-FFF2-40B4-BE49-F238E27FC236}">
                <a16:creationId xmlns:a16="http://schemas.microsoft.com/office/drawing/2014/main" id="{B65E8F4C-D56E-4F56-8BA1-4182509F60D0}"/>
              </a:ext>
            </a:extLst>
          </p:cNvPr>
          <p:cNvGrpSpPr/>
          <p:nvPr/>
        </p:nvGrpSpPr>
        <p:grpSpPr>
          <a:xfrm>
            <a:off x="7175965" y="4842809"/>
            <a:ext cx="1645921" cy="1341288"/>
            <a:chOff x="8688287" y="4881528"/>
            <a:chExt cx="2194561" cy="1788385"/>
          </a:xfrm>
        </p:grpSpPr>
        <p:sp>
          <p:nvSpPr>
            <p:cNvPr id="37" name="Rectangle 36">
              <a:extLst>
                <a:ext uri="{FF2B5EF4-FFF2-40B4-BE49-F238E27FC236}">
                  <a16:creationId xmlns:a16="http://schemas.microsoft.com/office/drawing/2014/main" id="{74EBB598-CAA2-4DFA-85C5-E562CCAE4E01}"/>
                </a:ext>
              </a:extLst>
            </p:cNvPr>
            <p:cNvSpPr/>
            <p:nvPr/>
          </p:nvSpPr>
          <p:spPr>
            <a:xfrm>
              <a:off x="8688288" y="5315695"/>
              <a:ext cx="2194560" cy="1354218"/>
            </a:xfrm>
            <a:prstGeom prst="rect">
              <a:avLst/>
            </a:prstGeom>
          </p:spPr>
          <p:txBody>
            <a:bodyPr wrap="square" lIns="0" rIns="0">
              <a:spAutoFit/>
            </a:bodyPr>
            <a:lstStyle/>
            <a:p>
              <a:pPr algn="just">
                <a:spcBef>
                  <a:spcPts val="900"/>
                </a:spcBef>
              </a:pPr>
              <a:r>
                <a:rPr lang="en-US" sz="1000" noProof="1"/>
                <a:t>Lorem ipsum dolor sit amet, consectetur adipiscing elit. Integer nec odio. Praesent libero. Sed cursus ante dapibus diam. Sed nisi. Nulla quis sem at nibh elementum.</a:t>
              </a:r>
            </a:p>
          </p:txBody>
        </p:sp>
        <p:sp>
          <p:nvSpPr>
            <p:cNvPr id="38" name="Rectangle 37">
              <a:extLst>
                <a:ext uri="{FF2B5EF4-FFF2-40B4-BE49-F238E27FC236}">
                  <a16:creationId xmlns:a16="http://schemas.microsoft.com/office/drawing/2014/main" id="{5FC46BDB-9F91-406B-9666-8AE8CA1350F6}"/>
                </a:ext>
              </a:extLst>
            </p:cNvPr>
            <p:cNvSpPr/>
            <p:nvPr/>
          </p:nvSpPr>
          <p:spPr>
            <a:xfrm>
              <a:off x="8688287" y="4881528"/>
              <a:ext cx="1856234" cy="492443"/>
            </a:xfrm>
            <a:prstGeom prst="rect">
              <a:avLst/>
            </a:prstGeom>
          </p:spPr>
          <p:txBody>
            <a:bodyPr wrap="none" lIns="0" rIns="0" anchor="b">
              <a:spAutoFit/>
            </a:bodyPr>
            <a:lstStyle/>
            <a:p>
              <a:r>
                <a:rPr lang="en-US" b="1" cap="all" noProof="1">
                  <a:solidFill>
                    <a:schemeClr val="accent1"/>
                  </a:solidFill>
                </a:rPr>
                <a:t>Lorem ipsum</a:t>
              </a:r>
              <a:endParaRPr lang="en-US" b="1" cap="all" dirty="0">
                <a:solidFill>
                  <a:schemeClr val="accent1"/>
                </a:solidFill>
              </a:endParaRPr>
            </a:p>
          </p:txBody>
        </p:sp>
      </p:grpSp>
      <p:grpSp>
        <p:nvGrpSpPr>
          <p:cNvPr id="2" name="Group 1">
            <a:extLst>
              <a:ext uri="{FF2B5EF4-FFF2-40B4-BE49-F238E27FC236}">
                <a16:creationId xmlns:a16="http://schemas.microsoft.com/office/drawing/2014/main" id="{2FF7A7A2-F9F4-4E60-8332-DC738996C5B5}"/>
              </a:ext>
            </a:extLst>
          </p:cNvPr>
          <p:cNvGrpSpPr>
            <a:grpSpLocks noChangeAspect="1"/>
          </p:cNvGrpSpPr>
          <p:nvPr/>
        </p:nvGrpSpPr>
        <p:grpSpPr>
          <a:xfrm>
            <a:off x="2726629" y="1986317"/>
            <a:ext cx="3690743" cy="4114800"/>
            <a:chOff x="3725533" y="1181672"/>
            <a:chExt cx="4740934" cy="5285658"/>
          </a:xfrm>
        </p:grpSpPr>
        <p:sp>
          <p:nvSpPr>
            <p:cNvPr id="11" name="Shape">
              <a:extLst>
                <a:ext uri="{FF2B5EF4-FFF2-40B4-BE49-F238E27FC236}">
                  <a16:creationId xmlns:a16="http://schemas.microsoft.com/office/drawing/2014/main" id="{317F3866-0555-634E-A91D-172C65437153}"/>
                </a:ext>
              </a:extLst>
            </p:cNvPr>
            <p:cNvSpPr/>
            <p:nvPr/>
          </p:nvSpPr>
          <p:spPr>
            <a:xfrm>
              <a:off x="3725533" y="1181672"/>
              <a:ext cx="4740934" cy="5285658"/>
            </a:xfrm>
            <a:custGeom>
              <a:avLst/>
              <a:gdLst/>
              <a:ahLst/>
              <a:cxnLst>
                <a:cxn ang="0">
                  <a:pos x="wd2" y="hd2"/>
                </a:cxn>
                <a:cxn ang="5400000">
                  <a:pos x="wd2" y="hd2"/>
                </a:cxn>
                <a:cxn ang="10800000">
                  <a:pos x="wd2" y="hd2"/>
                </a:cxn>
                <a:cxn ang="16200000">
                  <a:pos x="wd2" y="hd2"/>
                </a:cxn>
              </a:cxnLst>
              <a:rect l="0" t="0" r="r" b="b"/>
              <a:pathLst>
                <a:path w="20820" h="21504" extrusionOk="0">
                  <a:moveTo>
                    <a:pt x="19496" y="12461"/>
                  </a:moveTo>
                  <a:cubicBezTo>
                    <a:pt x="18753" y="12032"/>
                    <a:pt x="17891" y="11960"/>
                    <a:pt x="17126" y="12187"/>
                  </a:cubicBezTo>
                  <a:cubicBezTo>
                    <a:pt x="17068" y="12204"/>
                    <a:pt x="17012" y="12222"/>
                    <a:pt x="16954" y="12242"/>
                  </a:cubicBezTo>
                  <a:cubicBezTo>
                    <a:pt x="16923" y="12254"/>
                    <a:pt x="16892" y="12266"/>
                    <a:pt x="16861" y="12278"/>
                  </a:cubicBezTo>
                  <a:cubicBezTo>
                    <a:pt x="16800" y="12303"/>
                    <a:pt x="16740" y="12326"/>
                    <a:pt x="16674" y="12343"/>
                  </a:cubicBezTo>
                  <a:cubicBezTo>
                    <a:pt x="15975" y="12525"/>
                    <a:pt x="15202" y="12461"/>
                    <a:pt x="14519" y="12106"/>
                  </a:cubicBezTo>
                  <a:cubicBezTo>
                    <a:pt x="14514" y="12103"/>
                    <a:pt x="14507" y="12099"/>
                    <a:pt x="14501" y="12096"/>
                  </a:cubicBezTo>
                  <a:cubicBezTo>
                    <a:pt x="13392" y="11509"/>
                    <a:pt x="13392" y="9992"/>
                    <a:pt x="14501" y="9405"/>
                  </a:cubicBezTo>
                  <a:cubicBezTo>
                    <a:pt x="14507" y="9402"/>
                    <a:pt x="14514" y="9398"/>
                    <a:pt x="14519" y="9395"/>
                  </a:cubicBezTo>
                  <a:cubicBezTo>
                    <a:pt x="15202" y="9040"/>
                    <a:pt x="15975" y="8976"/>
                    <a:pt x="16674" y="9158"/>
                  </a:cubicBezTo>
                  <a:cubicBezTo>
                    <a:pt x="16738" y="9175"/>
                    <a:pt x="16800" y="9198"/>
                    <a:pt x="16861" y="9223"/>
                  </a:cubicBezTo>
                  <a:cubicBezTo>
                    <a:pt x="16892" y="9235"/>
                    <a:pt x="16923" y="9247"/>
                    <a:pt x="16954" y="9259"/>
                  </a:cubicBezTo>
                  <a:cubicBezTo>
                    <a:pt x="17010" y="9279"/>
                    <a:pt x="17068" y="9297"/>
                    <a:pt x="17126" y="9314"/>
                  </a:cubicBezTo>
                  <a:cubicBezTo>
                    <a:pt x="17889" y="9541"/>
                    <a:pt x="18753" y="9469"/>
                    <a:pt x="19496" y="9040"/>
                  </a:cubicBezTo>
                  <a:cubicBezTo>
                    <a:pt x="20719" y="8332"/>
                    <a:pt x="21173" y="6835"/>
                    <a:pt x="20525" y="5641"/>
                  </a:cubicBezTo>
                  <a:cubicBezTo>
                    <a:pt x="19795" y="4294"/>
                    <a:pt x="18009" y="3798"/>
                    <a:pt x="16605" y="4528"/>
                  </a:cubicBezTo>
                  <a:cubicBezTo>
                    <a:pt x="15892" y="4899"/>
                    <a:pt x="15418" y="5513"/>
                    <a:pt x="15238" y="6198"/>
                  </a:cubicBezTo>
                  <a:cubicBezTo>
                    <a:pt x="15224" y="6253"/>
                    <a:pt x="15211" y="6307"/>
                    <a:pt x="15200" y="6363"/>
                  </a:cubicBezTo>
                  <a:cubicBezTo>
                    <a:pt x="15195" y="6393"/>
                    <a:pt x="15189" y="6423"/>
                    <a:pt x="15186" y="6453"/>
                  </a:cubicBezTo>
                  <a:cubicBezTo>
                    <a:pt x="15177" y="6514"/>
                    <a:pt x="15168" y="6574"/>
                    <a:pt x="15149" y="6633"/>
                  </a:cubicBezTo>
                  <a:cubicBezTo>
                    <a:pt x="14953" y="7281"/>
                    <a:pt x="14490" y="7859"/>
                    <a:pt x="13808" y="8214"/>
                  </a:cubicBezTo>
                  <a:cubicBezTo>
                    <a:pt x="13802" y="8218"/>
                    <a:pt x="13795" y="8221"/>
                    <a:pt x="13790" y="8224"/>
                  </a:cubicBezTo>
                  <a:cubicBezTo>
                    <a:pt x="12604" y="8830"/>
                    <a:pt x="11137" y="8012"/>
                    <a:pt x="11121" y="6759"/>
                  </a:cubicBezTo>
                  <a:cubicBezTo>
                    <a:pt x="11121" y="6738"/>
                    <a:pt x="11121" y="6717"/>
                    <a:pt x="11121" y="6696"/>
                  </a:cubicBezTo>
                  <a:cubicBezTo>
                    <a:pt x="11132" y="5971"/>
                    <a:pt x="11459" y="5318"/>
                    <a:pt x="11978" y="4849"/>
                  </a:cubicBezTo>
                  <a:cubicBezTo>
                    <a:pt x="12025" y="4807"/>
                    <a:pt x="12078" y="4768"/>
                    <a:pt x="12132" y="4733"/>
                  </a:cubicBezTo>
                  <a:cubicBezTo>
                    <a:pt x="12159" y="4714"/>
                    <a:pt x="12185" y="4696"/>
                    <a:pt x="12212" y="4677"/>
                  </a:cubicBezTo>
                  <a:cubicBezTo>
                    <a:pt x="12259" y="4642"/>
                    <a:pt x="12306" y="4605"/>
                    <a:pt x="12350" y="4568"/>
                  </a:cubicBezTo>
                  <a:cubicBezTo>
                    <a:pt x="12913" y="4095"/>
                    <a:pt x="13269" y="3416"/>
                    <a:pt x="13280" y="2659"/>
                  </a:cubicBezTo>
                  <a:cubicBezTo>
                    <a:pt x="13299" y="1169"/>
                    <a:pt x="11976" y="-47"/>
                    <a:pt x="10349" y="2"/>
                  </a:cubicBezTo>
                  <a:cubicBezTo>
                    <a:pt x="8908" y="46"/>
                    <a:pt x="7704" y="1129"/>
                    <a:pt x="7619" y="2464"/>
                  </a:cubicBezTo>
                  <a:cubicBezTo>
                    <a:pt x="7566" y="3273"/>
                    <a:pt x="7911" y="4010"/>
                    <a:pt x="8490" y="4523"/>
                  </a:cubicBezTo>
                  <a:cubicBezTo>
                    <a:pt x="8534" y="4561"/>
                    <a:pt x="8579" y="4600"/>
                    <a:pt x="8627" y="4635"/>
                  </a:cubicBezTo>
                  <a:cubicBezTo>
                    <a:pt x="8652" y="4655"/>
                    <a:pt x="8677" y="4674"/>
                    <a:pt x="8705" y="4692"/>
                  </a:cubicBezTo>
                  <a:cubicBezTo>
                    <a:pt x="8757" y="4729"/>
                    <a:pt x="8808" y="4768"/>
                    <a:pt x="8853" y="4812"/>
                  </a:cubicBezTo>
                  <a:cubicBezTo>
                    <a:pt x="9360" y="5293"/>
                    <a:pt x="9670" y="5954"/>
                    <a:pt x="9660" y="6679"/>
                  </a:cubicBezTo>
                  <a:cubicBezTo>
                    <a:pt x="9658" y="6748"/>
                    <a:pt x="9654" y="6817"/>
                    <a:pt x="9649" y="6884"/>
                  </a:cubicBezTo>
                  <a:cubicBezTo>
                    <a:pt x="9532" y="8056"/>
                    <a:pt x="8118" y="8744"/>
                    <a:pt x="7013" y="8160"/>
                  </a:cubicBezTo>
                  <a:cubicBezTo>
                    <a:pt x="7007" y="8157"/>
                    <a:pt x="7002" y="8154"/>
                    <a:pt x="6994" y="8150"/>
                  </a:cubicBezTo>
                  <a:cubicBezTo>
                    <a:pt x="6317" y="7787"/>
                    <a:pt x="5865" y="7202"/>
                    <a:pt x="5678" y="6553"/>
                  </a:cubicBezTo>
                  <a:cubicBezTo>
                    <a:pt x="5662" y="6494"/>
                    <a:pt x="5651" y="6431"/>
                    <a:pt x="5644" y="6371"/>
                  </a:cubicBezTo>
                  <a:cubicBezTo>
                    <a:pt x="5640" y="6341"/>
                    <a:pt x="5635" y="6310"/>
                    <a:pt x="5629" y="6280"/>
                  </a:cubicBezTo>
                  <a:cubicBezTo>
                    <a:pt x="5620" y="6225"/>
                    <a:pt x="5607" y="6169"/>
                    <a:pt x="5595" y="6114"/>
                  </a:cubicBezTo>
                  <a:cubicBezTo>
                    <a:pt x="5417" y="5390"/>
                    <a:pt x="4910" y="4738"/>
                    <a:pt x="4135" y="4364"/>
                  </a:cubicBezTo>
                  <a:cubicBezTo>
                    <a:pt x="2853" y="3749"/>
                    <a:pt x="1234" y="4149"/>
                    <a:pt x="453" y="5273"/>
                  </a:cubicBezTo>
                  <a:cubicBezTo>
                    <a:pt x="-427" y="6541"/>
                    <a:pt x="21" y="8218"/>
                    <a:pt x="1412" y="8966"/>
                  </a:cubicBezTo>
                  <a:cubicBezTo>
                    <a:pt x="2120" y="9346"/>
                    <a:pt x="2932" y="9412"/>
                    <a:pt x="3658" y="9207"/>
                  </a:cubicBezTo>
                  <a:cubicBezTo>
                    <a:pt x="3716" y="9190"/>
                    <a:pt x="3774" y="9173"/>
                    <a:pt x="3830" y="9153"/>
                  </a:cubicBezTo>
                  <a:cubicBezTo>
                    <a:pt x="3861" y="9143"/>
                    <a:pt x="3892" y="9131"/>
                    <a:pt x="3923" y="9119"/>
                  </a:cubicBezTo>
                  <a:cubicBezTo>
                    <a:pt x="3984" y="9096"/>
                    <a:pt x="4044" y="9072"/>
                    <a:pt x="4110" y="9057"/>
                  </a:cubicBezTo>
                  <a:cubicBezTo>
                    <a:pt x="4811" y="8884"/>
                    <a:pt x="5584" y="8958"/>
                    <a:pt x="6261" y="9323"/>
                  </a:cubicBezTo>
                  <a:cubicBezTo>
                    <a:pt x="6873" y="9652"/>
                    <a:pt x="7299" y="10160"/>
                    <a:pt x="7514" y="10734"/>
                  </a:cubicBezTo>
                  <a:cubicBezTo>
                    <a:pt x="7514" y="10740"/>
                    <a:pt x="7514" y="10745"/>
                    <a:pt x="7514" y="10752"/>
                  </a:cubicBezTo>
                  <a:cubicBezTo>
                    <a:pt x="7514" y="10759"/>
                    <a:pt x="7514" y="10764"/>
                    <a:pt x="7514" y="10771"/>
                  </a:cubicBezTo>
                  <a:cubicBezTo>
                    <a:pt x="7299" y="11344"/>
                    <a:pt x="6871" y="11854"/>
                    <a:pt x="6261" y="12182"/>
                  </a:cubicBezTo>
                  <a:cubicBezTo>
                    <a:pt x="5584" y="12547"/>
                    <a:pt x="4811" y="12621"/>
                    <a:pt x="4110" y="12447"/>
                  </a:cubicBezTo>
                  <a:cubicBezTo>
                    <a:pt x="4046" y="12432"/>
                    <a:pt x="3984" y="12409"/>
                    <a:pt x="3923" y="12385"/>
                  </a:cubicBezTo>
                  <a:cubicBezTo>
                    <a:pt x="3892" y="12373"/>
                    <a:pt x="3861" y="12362"/>
                    <a:pt x="3830" y="12352"/>
                  </a:cubicBezTo>
                  <a:cubicBezTo>
                    <a:pt x="3774" y="12331"/>
                    <a:pt x="3716" y="12315"/>
                    <a:pt x="3658" y="12298"/>
                  </a:cubicBezTo>
                  <a:cubicBezTo>
                    <a:pt x="2932" y="12093"/>
                    <a:pt x="2120" y="12158"/>
                    <a:pt x="1412" y="12538"/>
                  </a:cubicBezTo>
                  <a:cubicBezTo>
                    <a:pt x="20" y="13287"/>
                    <a:pt x="-427" y="14964"/>
                    <a:pt x="453" y="16232"/>
                  </a:cubicBezTo>
                  <a:cubicBezTo>
                    <a:pt x="1234" y="17355"/>
                    <a:pt x="2855" y="17755"/>
                    <a:pt x="4135" y="17140"/>
                  </a:cubicBezTo>
                  <a:cubicBezTo>
                    <a:pt x="4912" y="16766"/>
                    <a:pt x="5417" y="16114"/>
                    <a:pt x="5595" y="15391"/>
                  </a:cubicBezTo>
                  <a:cubicBezTo>
                    <a:pt x="5607" y="15335"/>
                    <a:pt x="5620" y="15281"/>
                    <a:pt x="5629" y="15224"/>
                  </a:cubicBezTo>
                  <a:cubicBezTo>
                    <a:pt x="5635" y="15194"/>
                    <a:pt x="5638" y="15164"/>
                    <a:pt x="5644" y="15133"/>
                  </a:cubicBezTo>
                  <a:cubicBezTo>
                    <a:pt x="5651" y="15073"/>
                    <a:pt x="5662" y="15011"/>
                    <a:pt x="5678" y="14952"/>
                  </a:cubicBezTo>
                  <a:cubicBezTo>
                    <a:pt x="5863" y="14303"/>
                    <a:pt x="6317" y="13719"/>
                    <a:pt x="6994" y="13354"/>
                  </a:cubicBezTo>
                  <a:cubicBezTo>
                    <a:pt x="7000" y="13351"/>
                    <a:pt x="7005" y="13347"/>
                    <a:pt x="7013" y="13344"/>
                  </a:cubicBezTo>
                  <a:cubicBezTo>
                    <a:pt x="8116" y="12760"/>
                    <a:pt x="9532" y="13446"/>
                    <a:pt x="9649" y="14620"/>
                  </a:cubicBezTo>
                  <a:cubicBezTo>
                    <a:pt x="9656" y="14688"/>
                    <a:pt x="9660" y="14757"/>
                    <a:pt x="9660" y="14826"/>
                  </a:cubicBezTo>
                  <a:cubicBezTo>
                    <a:pt x="9670" y="15550"/>
                    <a:pt x="9360" y="16211"/>
                    <a:pt x="8853" y="16692"/>
                  </a:cubicBezTo>
                  <a:cubicBezTo>
                    <a:pt x="8808" y="16736"/>
                    <a:pt x="8755" y="16775"/>
                    <a:pt x="8705" y="16812"/>
                  </a:cubicBezTo>
                  <a:cubicBezTo>
                    <a:pt x="8679" y="16830"/>
                    <a:pt x="8652" y="16851"/>
                    <a:pt x="8627" y="16869"/>
                  </a:cubicBezTo>
                  <a:cubicBezTo>
                    <a:pt x="8579" y="16906"/>
                    <a:pt x="8536" y="16943"/>
                    <a:pt x="8490" y="16982"/>
                  </a:cubicBezTo>
                  <a:cubicBezTo>
                    <a:pt x="7911" y="17495"/>
                    <a:pt x="7566" y="18231"/>
                    <a:pt x="7619" y="19040"/>
                  </a:cubicBezTo>
                  <a:cubicBezTo>
                    <a:pt x="7706" y="20374"/>
                    <a:pt x="8908" y="21459"/>
                    <a:pt x="10349" y="21503"/>
                  </a:cubicBezTo>
                  <a:cubicBezTo>
                    <a:pt x="11976" y="21553"/>
                    <a:pt x="13299" y="20335"/>
                    <a:pt x="13280" y="18845"/>
                  </a:cubicBezTo>
                  <a:cubicBezTo>
                    <a:pt x="13269" y="18087"/>
                    <a:pt x="12911" y="17407"/>
                    <a:pt x="12350" y="16936"/>
                  </a:cubicBezTo>
                  <a:cubicBezTo>
                    <a:pt x="12305" y="16899"/>
                    <a:pt x="12259" y="16862"/>
                    <a:pt x="12212" y="16827"/>
                  </a:cubicBezTo>
                  <a:cubicBezTo>
                    <a:pt x="12187" y="16809"/>
                    <a:pt x="12159" y="16790"/>
                    <a:pt x="12132" y="16772"/>
                  </a:cubicBezTo>
                  <a:cubicBezTo>
                    <a:pt x="12080" y="16735"/>
                    <a:pt x="12027" y="16698"/>
                    <a:pt x="11978" y="16655"/>
                  </a:cubicBezTo>
                  <a:cubicBezTo>
                    <a:pt x="11459" y="16186"/>
                    <a:pt x="11130" y="15534"/>
                    <a:pt x="11121" y="14809"/>
                  </a:cubicBezTo>
                  <a:cubicBezTo>
                    <a:pt x="11121" y="14787"/>
                    <a:pt x="11121" y="14767"/>
                    <a:pt x="11121" y="14745"/>
                  </a:cubicBezTo>
                  <a:cubicBezTo>
                    <a:pt x="11135" y="13490"/>
                    <a:pt x="12604" y="12675"/>
                    <a:pt x="13790" y="13280"/>
                  </a:cubicBezTo>
                  <a:cubicBezTo>
                    <a:pt x="13795" y="13283"/>
                    <a:pt x="13802" y="13287"/>
                    <a:pt x="13808" y="13290"/>
                  </a:cubicBezTo>
                  <a:cubicBezTo>
                    <a:pt x="14490" y="13645"/>
                    <a:pt x="14953" y="14223"/>
                    <a:pt x="15149" y="14871"/>
                  </a:cubicBezTo>
                  <a:cubicBezTo>
                    <a:pt x="15168" y="14930"/>
                    <a:pt x="15177" y="14990"/>
                    <a:pt x="15186" y="15051"/>
                  </a:cubicBezTo>
                  <a:cubicBezTo>
                    <a:pt x="15189" y="15081"/>
                    <a:pt x="15195" y="15112"/>
                    <a:pt x="15200" y="15142"/>
                  </a:cubicBezTo>
                  <a:cubicBezTo>
                    <a:pt x="15211" y="15197"/>
                    <a:pt x="15224" y="15253"/>
                    <a:pt x="15238" y="15307"/>
                  </a:cubicBezTo>
                  <a:cubicBezTo>
                    <a:pt x="15418" y="15989"/>
                    <a:pt x="15890" y="16605"/>
                    <a:pt x="16605" y="16977"/>
                  </a:cubicBezTo>
                  <a:cubicBezTo>
                    <a:pt x="18009" y="17707"/>
                    <a:pt x="19795" y="17209"/>
                    <a:pt x="20525" y="15863"/>
                  </a:cubicBezTo>
                  <a:cubicBezTo>
                    <a:pt x="21173" y="14666"/>
                    <a:pt x="20719" y="13169"/>
                    <a:pt x="19496" y="12461"/>
                  </a:cubicBezTo>
                  <a:close/>
                </a:path>
              </a:pathLst>
            </a:custGeom>
            <a:solidFill>
              <a:schemeClr val="bg1">
                <a:lumMod val="85000"/>
              </a:schemeClr>
            </a:solidFill>
            <a:ln w="12700">
              <a:miter lim="400000"/>
            </a:ln>
            <a:effectLst>
              <a:innerShdw blurRad="63500" dist="50800" dir="2700000">
                <a:prstClr val="black">
                  <a:alpha val="15000"/>
                </a:prstClr>
              </a:innerShdw>
            </a:effectLst>
          </p:spPr>
          <p:txBody>
            <a:bodyPr lIns="28575" tIns="28575" rIns="28575" bIns="28575" anchor="ctr"/>
            <a:lstStyle/>
            <a:p>
              <a:pPr>
                <a:defRPr sz="3000">
                  <a:solidFill>
                    <a:srgbClr val="FFFFFF"/>
                  </a:solidFill>
                </a:defRPr>
              </a:pPr>
              <a:endParaRPr sz="2250"/>
            </a:p>
          </p:txBody>
        </p:sp>
        <p:sp>
          <p:nvSpPr>
            <p:cNvPr id="12" name="Circle">
              <a:extLst>
                <a:ext uri="{FF2B5EF4-FFF2-40B4-BE49-F238E27FC236}">
                  <a16:creationId xmlns:a16="http://schemas.microsoft.com/office/drawing/2014/main" id="{5D2D254D-2758-6E40-B7C7-AA5D18FCA96E}"/>
                </a:ext>
              </a:extLst>
            </p:cNvPr>
            <p:cNvSpPr/>
            <p:nvPr/>
          </p:nvSpPr>
          <p:spPr>
            <a:xfrm>
              <a:off x="7259335" y="4240852"/>
              <a:ext cx="1124454" cy="1124454"/>
            </a:xfrm>
            <a:prstGeom prst="ellipse">
              <a:avLst/>
            </a:prstGeom>
            <a:solidFill>
              <a:schemeClr val="accent1"/>
            </a:solidFill>
            <a:ln w="12700">
              <a:miter lim="400000"/>
            </a:ln>
            <a:effectLst>
              <a:innerShdw dist="38100" dir="2700000">
                <a:prstClr val="black">
                  <a:alpha val="15000"/>
                </a:prstClr>
              </a:innerShdw>
            </a:effectLst>
          </p:spPr>
          <p:txBody>
            <a:bodyPr lIns="28575" tIns="28575" rIns="28575" bIns="28575" anchor="ctr"/>
            <a:lstStyle/>
            <a:p>
              <a:pPr>
                <a:defRPr sz="3000">
                  <a:solidFill>
                    <a:srgbClr val="FFFFFF"/>
                  </a:solidFill>
                </a:defRPr>
              </a:pPr>
              <a:endParaRPr sz="2250"/>
            </a:p>
          </p:txBody>
        </p:sp>
        <p:sp>
          <p:nvSpPr>
            <p:cNvPr id="13" name="Circle">
              <a:extLst>
                <a:ext uri="{FF2B5EF4-FFF2-40B4-BE49-F238E27FC236}">
                  <a16:creationId xmlns:a16="http://schemas.microsoft.com/office/drawing/2014/main" id="{2CF9B6CF-FE0F-1041-B536-5476CDC3D424}"/>
                </a:ext>
              </a:extLst>
            </p:cNvPr>
            <p:cNvSpPr/>
            <p:nvPr/>
          </p:nvSpPr>
          <p:spPr>
            <a:xfrm>
              <a:off x="7259335" y="2304546"/>
              <a:ext cx="1124454" cy="1124454"/>
            </a:xfrm>
            <a:prstGeom prst="ellipse">
              <a:avLst/>
            </a:prstGeom>
            <a:solidFill>
              <a:srgbClr val="1D927D"/>
            </a:solidFill>
            <a:ln w="12700">
              <a:miter lim="400000"/>
            </a:ln>
            <a:effectLst>
              <a:innerShdw dist="38100" dir="2700000">
                <a:prstClr val="black">
                  <a:alpha val="15000"/>
                </a:prstClr>
              </a:innerShdw>
            </a:effectLst>
          </p:spPr>
          <p:txBody>
            <a:bodyPr lIns="28575" tIns="28575" rIns="28575" bIns="28575" anchor="ctr"/>
            <a:lstStyle/>
            <a:p>
              <a:pPr>
                <a:defRPr sz="3000">
                  <a:solidFill>
                    <a:srgbClr val="FFFFFF"/>
                  </a:solidFill>
                </a:defRPr>
              </a:pPr>
              <a:endParaRPr sz="2250"/>
            </a:p>
          </p:txBody>
        </p:sp>
        <p:sp>
          <p:nvSpPr>
            <p:cNvPr id="14" name="Circle">
              <a:extLst>
                <a:ext uri="{FF2B5EF4-FFF2-40B4-BE49-F238E27FC236}">
                  <a16:creationId xmlns:a16="http://schemas.microsoft.com/office/drawing/2014/main" id="{2BDA4AE6-FE33-4C4D-8DBD-19A5BFDF74CE}"/>
                </a:ext>
              </a:extLst>
            </p:cNvPr>
            <p:cNvSpPr/>
            <p:nvPr/>
          </p:nvSpPr>
          <p:spPr>
            <a:xfrm>
              <a:off x="5544503" y="1264356"/>
              <a:ext cx="1124454" cy="1124454"/>
            </a:xfrm>
            <a:prstGeom prst="ellipse">
              <a:avLst/>
            </a:prstGeom>
            <a:solidFill>
              <a:srgbClr val="F39B13"/>
            </a:solidFill>
            <a:ln w="12700">
              <a:miter lim="400000"/>
            </a:ln>
            <a:effectLst>
              <a:innerShdw dist="38100" dir="2700000">
                <a:prstClr val="black">
                  <a:alpha val="15000"/>
                </a:prstClr>
              </a:innerShdw>
            </a:effectLst>
          </p:spPr>
          <p:txBody>
            <a:bodyPr lIns="28575" tIns="28575" rIns="28575" bIns="28575" anchor="ctr"/>
            <a:lstStyle/>
            <a:p>
              <a:pPr>
                <a:defRPr sz="3000">
                  <a:solidFill>
                    <a:srgbClr val="FFFFFF"/>
                  </a:solidFill>
                </a:defRPr>
              </a:pPr>
              <a:endParaRPr sz="2250"/>
            </a:p>
          </p:txBody>
        </p:sp>
        <p:sp>
          <p:nvSpPr>
            <p:cNvPr id="15" name="Circle">
              <a:extLst>
                <a:ext uri="{FF2B5EF4-FFF2-40B4-BE49-F238E27FC236}">
                  <a16:creationId xmlns:a16="http://schemas.microsoft.com/office/drawing/2014/main" id="{DDE2CF20-AAE6-F246-BDC8-F2FBF3DE8FA5}"/>
                </a:ext>
              </a:extLst>
            </p:cNvPr>
            <p:cNvSpPr/>
            <p:nvPr/>
          </p:nvSpPr>
          <p:spPr>
            <a:xfrm>
              <a:off x="3808213" y="2256521"/>
              <a:ext cx="1124454" cy="1124454"/>
            </a:xfrm>
            <a:prstGeom prst="ellipse">
              <a:avLst/>
            </a:prstGeom>
            <a:solidFill>
              <a:schemeClr val="accent6"/>
            </a:solidFill>
            <a:ln w="12700">
              <a:miter lim="400000"/>
            </a:ln>
            <a:effectLst>
              <a:innerShdw dist="38100" dir="2700000">
                <a:prstClr val="black">
                  <a:alpha val="15000"/>
                </a:prstClr>
              </a:innerShdw>
            </a:effectLst>
          </p:spPr>
          <p:txBody>
            <a:bodyPr lIns="28575" tIns="28575" rIns="28575" bIns="28575" anchor="ctr"/>
            <a:lstStyle/>
            <a:p>
              <a:pPr>
                <a:defRPr sz="3000">
                  <a:solidFill>
                    <a:srgbClr val="FFFFFF"/>
                  </a:solidFill>
                </a:defRPr>
              </a:pPr>
              <a:endParaRPr sz="2250"/>
            </a:p>
          </p:txBody>
        </p:sp>
        <p:sp>
          <p:nvSpPr>
            <p:cNvPr id="16" name="Circle">
              <a:extLst>
                <a:ext uri="{FF2B5EF4-FFF2-40B4-BE49-F238E27FC236}">
                  <a16:creationId xmlns:a16="http://schemas.microsoft.com/office/drawing/2014/main" id="{78EE8ACD-C523-3B49-9A34-5BA47233DAE4}"/>
                </a:ext>
              </a:extLst>
            </p:cNvPr>
            <p:cNvSpPr/>
            <p:nvPr/>
          </p:nvSpPr>
          <p:spPr>
            <a:xfrm>
              <a:off x="3808213" y="4269230"/>
              <a:ext cx="1124454" cy="1124454"/>
            </a:xfrm>
            <a:prstGeom prst="ellipse">
              <a:avLst/>
            </a:prstGeom>
            <a:solidFill>
              <a:schemeClr val="accent5"/>
            </a:solidFill>
            <a:ln w="12700">
              <a:miter lim="400000"/>
            </a:ln>
            <a:effectLst>
              <a:innerShdw dist="38100" dir="2700000">
                <a:prstClr val="black">
                  <a:alpha val="15000"/>
                </a:prstClr>
              </a:innerShdw>
            </a:effectLst>
          </p:spPr>
          <p:txBody>
            <a:bodyPr lIns="28575" tIns="28575" rIns="28575" bIns="28575" anchor="ctr"/>
            <a:lstStyle/>
            <a:p>
              <a:pPr>
                <a:defRPr sz="3000">
                  <a:solidFill>
                    <a:srgbClr val="FFFFFF"/>
                  </a:solidFill>
                </a:defRPr>
              </a:pPr>
              <a:endParaRPr sz="2250"/>
            </a:p>
          </p:txBody>
        </p:sp>
        <p:sp>
          <p:nvSpPr>
            <p:cNvPr id="17" name="Circle">
              <a:extLst>
                <a:ext uri="{FF2B5EF4-FFF2-40B4-BE49-F238E27FC236}">
                  <a16:creationId xmlns:a16="http://schemas.microsoft.com/office/drawing/2014/main" id="{A9FEE7CF-FE9F-7B43-8C85-5BA6CA2595AD}"/>
                </a:ext>
              </a:extLst>
            </p:cNvPr>
            <p:cNvSpPr/>
            <p:nvPr/>
          </p:nvSpPr>
          <p:spPr>
            <a:xfrm>
              <a:off x="5544503" y="5274358"/>
              <a:ext cx="1124454" cy="1124454"/>
            </a:xfrm>
            <a:prstGeom prst="ellipse">
              <a:avLst/>
            </a:prstGeom>
            <a:solidFill>
              <a:schemeClr val="accent3"/>
            </a:solidFill>
            <a:ln w="12700">
              <a:miter lim="400000"/>
            </a:ln>
            <a:effectLst>
              <a:innerShdw dist="38100" dir="2700000">
                <a:prstClr val="black">
                  <a:alpha val="15000"/>
                </a:prstClr>
              </a:innerShdw>
            </a:effectLst>
          </p:spPr>
          <p:txBody>
            <a:bodyPr lIns="28575" tIns="28575" rIns="28575" bIns="28575" anchor="ctr"/>
            <a:lstStyle/>
            <a:p>
              <a:pPr>
                <a:defRPr sz="3000">
                  <a:solidFill>
                    <a:srgbClr val="FFFFFF"/>
                  </a:solidFill>
                </a:defRPr>
              </a:pPr>
              <a:endParaRPr sz="2250"/>
            </a:p>
          </p:txBody>
        </p:sp>
        <p:sp>
          <p:nvSpPr>
            <p:cNvPr id="18" name="Circle">
              <a:extLst>
                <a:ext uri="{FF2B5EF4-FFF2-40B4-BE49-F238E27FC236}">
                  <a16:creationId xmlns:a16="http://schemas.microsoft.com/office/drawing/2014/main" id="{2A066511-9BDF-4647-AAF6-001ECF9CD8B9}"/>
                </a:ext>
              </a:extLst>
            </p:cNvPr>
            <p:cNvSpPr/>
            <p:nvPr/>
          </p:nvSpPr>
          <p:spPr>
            <a:xfrm>
              <a:off x="5544503" y="3248687"/>
              <a:ext cx="1124454" cy="1124454"/>
            </a:xfrm>
            <a:prstGeom prst="ellipse">
              <a:avLst/>
            </a:prstGeom>
            <a:solidFill>
              <a:schemeClr val="bg1">
                <a:lumMod val="50000"/>
              </a:schemeClr>
            </a:solidFill>
            <a:ln w="12700">
              <a:miter lim="400000"/>
            </a:ln>
            <a:effectLst>
              <a:innerShdw dist="38100" dir="2700000">
                <a:prstClr val="black">
                  <a:alpha val="15000"/>
                </a:prstClr>
              </a:innerShdw>
            </a:effectLst>
          </p:spPr>
          <p:txBody>
            <a:bodyPr lIns="28575" tIns="28575" rIns="28575" bIns="28575" anchor="ctr"/>
            <a:lstStyle/>
            <a:p>
              <a:pPr>
                <a:defRPr sz="3000">
                  <a:solidFill>
                    <a:srgbClr val="FFFFFF"/>
                  </a:solidFill>
                </a:defRPr>
              </a:pPr>
              <a:endParaRPr sz="2250"/>
            </a:p>
          </p:txBody>
        </p:sp>
      </p:grpSp>
      <p:pic>
        <p:nvPicPr>
          <p:cNvPr id="42" name="Graphic 41" descr="Users">
            <a:extLst>
              <a:ext uri="{FF2B5EF4-FFF2-40B4-BE49-F238E27FC236}">
                <a16:creationId xmlns:a16="http://schemas.microsoft.com/office/drawing/2014/main" id="{1434C4BB-DDF5-4FCD-8500-6978433D751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94410" y="2195968"/>
            <a:ext cx="584803" cy="584803"/>
          </a:xfrm>
          <a:prstGeom prst="rect">
            <a:avLst/>
          </a:prstGeom>
        </p:spPr>
      </p:pic>
      <p:pic>
        <p:nvPicPr>
          <p:cNvPr id="44" name="Graphic 43" descr="Chat">
            <a:extLst>
              <a:ext uri="{FF2B5EF4-FFF2-40B4-BE49-F238E27FC236}">
                <a16:creationId xmlns:a16="http://schemas.microsoft.com/office/drawing/2014/main" id="{42E91E8E-9C86-43A7-9FA0-BCC318E0727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14923" y="3005738"/>
            <a:ext cx="584803" cy="584803"/>
          </a:xfrm>
          <a:prstGeom prst="rect">
            <a:avLst/>
          </a:prstGeom>
        </p:spPr>
      </p:pic>
      <p:pic>
        <p:nvPicPr>
          <p:cNvPr id="46" name="Graphic 45" descr="Lightbulb">
            <a:extLst>
              <a:ext uri="{FF2B5EF4-FFF2-40B4-BE49-F238E27FC236}">
                <a16:creationId xmlns:a16="http://schemas.microsoft.com/office/drawing/2014/main" id="{5CB55BFB-2A41-4D92-BF2B-1287E28311D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612809" y="4513122"/>
            <a:ext cx="584803" cy="584803"/>
          </a:xfrm>
          <a:prstGeom prst="rect">
            <a:avLst/>
          </a:prstGeom>
        </p:spPr>
      </p:pic>
      <p:pic>
        <p:nvPicPr>
          <p:cNvPr id="48" name="Graphic 47" descr="Database">
            <a:extLst>
              <a:ext uri="{FF2B5EF4-FFF2-40B4-BE49-F238E27FC236}">
                <a16:creationId xmlns:a16="http://schemas.microsoft.com/office/drawing/2014/main" id="{CDD61BF2-2910-430D-B4D0-9B879C99DA6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936276" y="4550408"/>
            <a:ext cx="584803" cy="584803"/>
          </a:xfrm>
          <a:prstGeom prst="rect">
            <a:avLst/>
          </a:prstGeom>
        </p:spPr>
      </p:pic>
      <p:pic>
        <p:nvPicPr>
          <p:cNvPr id="50" name="Graphic 49" descr="Fire">
            <a:extLst>
              <a:ext uri="{FF2B5EF4-FFF2-40B4-BE49-F238E27FC236}">
                <a16:creationId xmlns:a16="http://schemas.microsoft.com/office/drawing/2014/main" id="{23B815EA-637B-4C5D-A387-CE38F2851E6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294412" y="5299084"/>
            <a:ext cx="584803" cy="584803"/>
          </a:xfrm>
          <a:prstGeom prst="rect">
            <a:avLst/>
          </a:prstGeom>
        </p:spPr>
      </p:pic>
      <p:pic>
        <p:nvPicPr>
          <p:cNvPr id="52" name="Graphic 51" descr="Rocket">
            <a:extLst>
              <a:ext uri="{FF2B5EF4-FFF2-40B4-BE49-F238E27FC236}">
                <a16:creationId xmlns:a16="http://schemas.microsoft.com/office/drawing/2014/main" id="{AA64DC05-1A80-4416-A5B3-2CA5620496D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936277" y="2987572"/>
            <a:ext cx="584803" cy="584803"/>
          </a:xfrm>
          <a:prstGeom prst="rect">
            <a:avLst/>
          </a:prstGeom>
        </p:spPr>
      </p:pic>
    </p:spTree>
    <p:extLst>
      <p:ext uri="{BB962C8B-B14F-4D97-AF65-F5344CB8AC3E}">
        <p14:creationId xmlns:p14="http://schemas.microsoft.com/office/powerpoint/2010/main" val="2173223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ubtitle 33">
            <a:extLst>
              <a:ext uri="{FF2B5EF4-FFF2-40B4-BE49-F238E27FC236}">
                <a16:creationId xmlns:a16="http://schemas.microsoft.com/office/drawing/2014/main" id="{C5CB3B9A-79FB-8542-BB3D-C5B3E1FAC88E}"/>
              </a:ext>
            </a:extLst>
          </p:cNvPr>
          <p:cNvSpPr>
            <a:spLocks noGrp="1"/>
          </p:cNvSpPr>
          <p:nvPr>
            <p:ph type="subTitle" idx="1"/>
          </p:nvPr>
        </p:nvSpPr>
        <p:spPr/>
        <p:txBody>
          <a:bodyPr/>
          <a:lstStyle/>
          <a:p>
            <a:r>
              <a:rPr lang="en-US" dirty="0"/>
              <a:t>Seven-Lobed Radial Diagram</a:t>
            </a:r>
          </a:p>
        </p:txBody>
      </p:sp>
      <p:sp>
        <p:nvSpPr>
          <p:cNvPr id="33" name="Title 32">
            <a:extLst>
              <a:ext uri="{FF2B5EF4-FFF2-40B4-BE49-F238E27FC236}">
                <a16:creationId xmlns:a16="http://schemas.microsoft.com/office/drawing/2014/main" id="{E9BD0782-3A6E-104D-8A61-20B0D9B365C9}"/>
              </a:ext>
            </a:extLst>
          </p:cNvPr>
          <p:cNvSpPr>
            <a:spLocks noGrp="1"/>
          </p:cNvSpPr>
          <p:nvPr>
            <p:ph type="title"/>
          </p:nvPr>
        </p:nvSpPr>
        <p:spPr/>
        <p:txBody>
          <a:bodyPr/>
          <a:lstStyle/>
          <a:p>
            <a:r>
              <a:rPr lang="en-US" dirty="0"/>
              <a:t>Dumbbell Diagram</a:t>
            </a:r>
          </a:p>
        </p:txBody>
      </p:sp>
      <p:sp>
        <p:nvSpPr>
          <p:cNvPr id="8" name="Slide Number Placeholder 7">
            <a:extLst>
              <a:ext uri="{FF2B5EF4-FFF2-40B4-BE49-F238E27FC236}">
                <a16:creationId xmlns:a16="http://schemas.microsoft.com/office/drawing/2014/main" id="{C73332BE-FB90-4349-AFCB-BF643B0AE804}"/>
              </a:ext>
            </a:extLst>
          </p:cNvPr>
          <p:cNvSpPr>
            <a:spLocks noGrp="1"/>
          </p:cNvSpPr>
          <p:nvPr>
            <p:ph type="sldNum" sz="quarter" idx="12"/>
          </p:nvPr>
        </p:nvSpPr>
        <p:spPr/>
        <p:txBody>
          <a:bodyPr/>
          <a:lstStyle/>
          <a:p>
            <a:fld id="{F68327C5-B821-4FE9-A59A-A60D9EB59A9A}" type="slidenum">
              <a:rPr lang="en-US" smtClean="0"/>
              <a:pPr/>
              <a:t>7</a:t>
            </a:fld>
            <a:endParaRPr lang="en-US" dirty="0"/>
          </a:p>
        </p:txBody>
      </p:sp>
      <p:grpSp>
        <p:nvGrpSpPr>
          <p:cNvPr id="2" name="Group 1">
            <a:extLst>
              <a:ext uri="{FF2B5EF4-FFF2-40B4-BE49-F238E27FC236}">
                <a16:creationId xmlns:a16="http://schemas.microsoft.com/office/drawing/2014/main" id="{0A42E7C2-4E78-443F-8687-06BD34A357F4}"/>
              </a:ext>
            </a:extLst>
          </p:cNvPr>
          <p:cNvGrpSpPr>
            <a:grpSpLocks noChangeAspect="1"/>
          </p:cNvGrpSpPr>
          <p:nvPr/>
        </p:nvGrpSpPr>
        <p:grpSpPr>
          <a:xfrm>
            <a:off x="2530833" y="1986317"/>
            <a:ext cx="4082335" cy="4114800"/>
            <a:chOff x="3575064" y="1238476"/>
            <a:chExt cx="5041872" cy="5081968"/>
          </a:xfrm>
          <a:effectLst>
            <a:innerShdw dist="38100" dir="2700000">
              <a:prstClr val="black">
                <a:alpha val="30000"/>
              </a:prstClr>
            </a:innerShdw>
          </a:effectLst>
        </p:grpSpPr>
        <p:sp>
          <p:nvSpPr>
            <p:cNvPr id="11" name="Shape">
              <a:extLst>
                <a:ext uri="{FF2B5EF4-FFF2-40B4-BE49-F238E27FC236}">
                  <a16:creationId xmlns:a16="http://schemas.microsoft.com/office/drawing/2014/main" id="{58BAE0C2-6832-7D44-9058-38F914BFF888}"/>
                </a:ext>
              </a:extLst>
            </p:cNvPr>
            <p:cNvSpPr/>
            <p:nvPr/>
          </p:nvSpPr>
          <p:spPr>
            <a:xfrm>
              <a:off x="3575064" y="1238476"/>
              <a:ext cx="5041872" cy="5081968"/>
            </a:xfrm>
            <a:custGeom>
              <a:avLst/>
              <a:gdLst/>
              <a:ahLst/>
              <a:cxnLst>
                <a:cxn ang="0">
                  <a:pos x="wd2" y="hd2"/>
                </a:cxn>
                <a:cxn ang="5400000">
                  <a:pos x="wd2" y="hd2"/>
                </a:cxn>
                <a:cxn ang="10800000">
                  <a:pos x="wd2" y="hd2"/>
                </a:cxn>
                <a:cxn ang="16200000">
                  <a:pos x="wd2" y="hd2"/>
                </a:cxn>
              </a:cxnLst>
              <a:rect l="0" t="0" r="r" b="b"/>
              <a:pathLst>
                <a:path w="21033" h="21224" extrusionOk="0">
                  <a:moveTo>
                    <a:pt x="20996" y="8032"/>
                  </a:moveTo>
                  <a:cubicBezTo>
                    <a:pt x="20735" y="6525"/>
                    <a:pt x="19275" y="5555"/>
                    <a:pt x="17800" y="5881"/>
                  </a:cubicBezTo>
                  <a:cubicBezTo>
                    <a:pt x="17050" y="6047"/>
                    <a:pt x="16443" y="6516"/>
                    <a:pt x="16081" y="7131"/>
                  </a:cubicBezTo>
                  <a:cubicBezTo>
                    <a:pt x="16052" y="7180"/>
                    <a:pt x="16025" y="7230"/>
                    <a:pt x="16000" y="7281"/>
                  </a:cubicBezTo>
                  <a:cubicBezTo>
                    <a:pt x="15986" y="7308"/>
                    <a:pt x="15972" y="7337"/>
                    <a:pt x="15959" y="7364"/>
                  </a:cubicBezTo>
                  <a:cubicBezTo>
                    <a:pt x="15933" y="7421"/>
                    <a:pt x="15906" y="7477"/>
                    <a:pt x="15872" y="7530"/>
                  </a:cubicBezTo>
                  <a:cubicBezTo>
                    <a:pt x="15505" y="8105"/>
                    <a:pt x="14920" y="8541"/>
                    <a:pt x="14202" y="8699"/>
                  </a:cubicBezTo>
                  <a:cubicBezTo>
                    <a:pt x="14143" y="8713"/>
                    <a:pt x="14085" y="8723"/>
                    <a:pt x="14027" y="8732"/>
                  </a:cubicBezTo>
                  <a:cubicBezTo>
                    <a:pt x="13038" y="8882"/>
                    <a:pt x="12268" y="7827"/>
                    <a:pt x="12722" y="6936"/>
                  </a:cubicBezTo>
                  <a:cubicBezTo>
                    <a:pt x="12724" y="6931"/>
                    <a:pt x="12727" y="6926"/>
                    <a:pt x="12731" y="6921"/>
                  </a:cubicBezTo>
                  <a:cubicBezTo>
                    <a:pt x="13068" y="6267"/>
                    <a:pt x="13639" y="5813"/>
                    <a:pt x="14289" y="5606"/>
                  </a:cubicBezTo>
                  <a:cubicBezTo>
                    <a:pt x="14349" y="5587"/>
                    <a:pt x="14410" y="5575"/>
                    <a:pt x="14472" y="5565"/>
                  </a:cubicBezTo>
                  <a:cubicBezTo>
                    <a:pt x="14502" y="5560"/>
                    <a:pt x="14533" y="5555"/>
                    <a:pt x="14564" y="5548"/>
                  </a:cubicBezTo>
                  <a:cubicBezTo>
                    <a:pt x="14620" y="5536"/>
                    <a:pt x="14675" y="5522"/>
                    <a:pt x="14729" y="5507"/>
                  </a:cubicBezTo>
                  <a:cubicBezTo>
                    <a:pt x="15454" y="5304"/>
                    <a:pt x="16092" y="4797"/>
                    <a:pt x="16434" y="4049"/>
                  </a:cubicBezTo>
                  <a:cubicBezTo>
                    <a:pt x="16999" y="2815"/>
                    <a:pt x="16521" y="1313"/>
                    <a:pt x="15346" y="635"/>
                  </a:cubicBezTo>
                  <a:cubicBezTo>
                    <a:pt x="14023" y="-130"/>
                    <a:pt x="12345" y="374"/>
                    <a:pt x="11649" y="1717"/>
                  </a:cubicBezTo>
                  <a:cubicBezTo>
                    <a:pt x="11297" y="2402"/>
                    <a:pt x="11268" y="3167"/>
                    <a:pt x="11508" y="3839"/>
                  </a:cubicBezTo>
                  <a:cubicBezTo>
                    <a:pt x="11527" y="3894"/>
                    <a:pt x="11547" y="3947"/>
                    <a:pt x="11571" y="3998"/>
                  </a:cubicBezTo>
                  <a:cubicBezTo>
                    <a:pt x="11583" y="4027"/>
                    <a:pt x="11597" y="4054"/>
                    <a:pt x="11610" y="4083"/>
                  </a:cubicBezTo>
                  <a:cubicBezTo>
                    <a:pt x="11638" y="4140"/>
                    <a:pt x="11663" y="4196"/>
                    <a:pt x="11682" y="4256"/>
                  </a:cubicBezTo>
                  <a:cubicBezTo>
                    <a:pt x="11888" y="4906"/>
                    <a:pt x="11849" y="5635"/>
                    <a:pt x="11511" y="6289"/>
                  </a:cubicBezTo>
                  <a:cubicBezTo>
                    <a:pt x="11508" y="6294"/>
                    <a:pt x="11506" y="6299"/>
                    <a:pt x="11503" y="6304"/>
                  </a:cubicBezTo>
                  <a:cubicBezTo>
                    <a:pt x="11044" y="7178"/>
                    <a:pt x="9748" y="7125"/>
                    <a:pt x="9356" y="6221"/>
                  </a:cubicBezTo>
                  <a:cubicBezTo>
                    <a:pt x="9353" y="6212"/>
                    <a:pt x="9349" y="6204"/>
                    <a:pt x="9344" y="6195"/>
                  </a:cubicBezTo>
                  <a:cubicBezTo>
                    <a:pt x="9058" y="5516"/>
                    <a:pt x="9075" y="4785"/>
                    <a:pt x="9332" y="4153"/>
                  </a:cubicBezTo>
                  <a:cubicBezTo>
                    <a:pt x="9356" y="4095"/>
                    <a:pt x="9385" y="4042"/>
                    <a:pt x="9416" y="3988"/>
                  </a:cubicBezTo>
                  <a:cubicBezTo>
                    <a:pt x="9431" y="3960"/>
                    <a:pt x="9446" y="3933"/>
                    <a:pt x="9462" y="3906"/>
                  </a:cubicBezTo>
                  <a:cubicBezTo>
                    <a:pt x="9489" y="3855"/>
                    <a:pt x="9513" y="3803"/>
                    <a:pt x="9537" y="3752"/>
                  </a:cubicBezTo>
                  <a:cubicBezTo>
                    <a:pt x="9845" y="3064"/>
                    <a:pt x="9862" y="2250"/>
                    <a:pt x="9508" y="1507"/>
                  </a:cubicBezTo>
                  <a:cubicBezTo>
                    <a:pt x="8923" y="283"/>
                    <a:pt x="7463" y="-309"/>
                    <a:pt x="6191" y="160"/>
                  </a:cubicBezTo>
                  <a:cubicBezTo>
                    <a:pt x="4757" y="690"/>
                    <a:pt x="4070" y="2303"/>
                    <a:pt x="4658" y="3698"/>
                  </a:cubicBezTo>
                  <a:cubicBezTo>
                    <a:pt x="4957" y="4408"/>
                    <a:pt x="5528" y="4918"/>
                    <a:pt x="6196" y="5164"/>
                  </a:cubicBezTo>
                  <a:cubicBezTo>
                    <a:pt x="6249" y="5183"/>
                    <a:pt x="6304" y="5202"/>
                    <a:pt x="6358" y="5219"/>
                  </a:cubicBezTo>
                  <a:cubicBezTo>
                    <a:pt x="6389" y="5227"/>
                    <a:pt x="6418" y="5236"/>
                    <a:pt x="6449" y="5243"/>
                  </a:cubicBezTo>
                  <a:cubicBezTo>
                    <a:pt x="6510" y="5258"/>
                    <a:pt x="6570" y="5275"/>
                    <a:pt x="6628" y="5299"/>
                  </a:cubicBezTo>
                  <a:cubicBezTo>
                    <a:pt x="7259" y="5555"/>
                    <a:pt x="7792" y="6053"/>
                    <a:pt x="8079" y="6731"/>
                  </a:cubicBezTo>
                  <a:cubicBezTo>
                    <a:pt x="8108" y="6798"/>
                    <a:pt x="8132" y="6866"/>
                    <a:pt x="8154" y="6933"/>
                  </a:cubicBezTo>
                  <a:cubicBezTo>
                    <a:pt x="8428" y="7764"/>
                    <a:pt x="7623" y="8576"/>
                    <a:pt x="6795" y="8297"/>
                  </a:cubicBezTo>
                  <a:cubicBezTo>
                    <a:pt x="6790" y="8295"/>
                    <a:pt x="6785" y="8293"/>
                    <a:pt x="6781" y="8291"/>
                  </a:cubicBezTo>
                  <a:cubicBezTo>
                    <a:pt x="6085" y="8052"/>
                    <a:pt x="5553" y="7554"/>
                    <a:pt x="5255" y="6939"/>
                  </a:cubicBezTo>
                  <a:cubicBezTo>
                    <a:pt x="5228" y="6883"/>
                    <a:pt x="5207" y="6825"/>
                    <a:pt x="5188" y="6765"/>
                  </a:cubicBezTo>
                  <a:cubicBezTo>
                    <a:pt x="5178" y="6736"/>
                    <a:pt x="5168" y="6705"/>
                    <a:pt x="5158" y="6676"/>
                  </a:cubicBezTo>
                  <a:cubicBezTo>
                    <a:pt x="5137" y="6624"/>
                    <a:pt x="5117" y="6571"/>
                    <a:pt x="5093" y="6518"/>
                  </a:cubicBezTo>
                  <a:cubicBezTo>
                    <a:pt x="4786" y="5830"/>
                    <a:pt x="4193" y="5272"/>
                    <a:pt x="3403" y="5043"/>
                  </a:cubicBezTo>
                  <a:cubicBezTo>
                    <a:pt x="2102" y="4664"/>
                    <a:pt x="687" y="5357"/>
                    <a:pt x="189" y="6618"/>
                  </a:cubicBezTo>
                  <a:cubicBezTo>
                    <a:pt x="-374" y="8040"/>
                    <a:pt x="369" y="9630"/>
                    <a:pt x="1798" y="10121"/>
                  </a:cubicBezTo>
                  <a:cubicBezTo>
                    <a:pt x="2527" y="10371"/>
                    <a:pt x="3287" y="10287"/>
                    <a:pt x="3916" y="9951"/>
                  </a:cubicBezTo>
                  <a:cubicBezTo>
                    <a:pt x="3967" y="9923"/>
                    <a:pt x="4017" y="9896"/>
                    <a:pt x="4065" y="9865"/>
                  </a:cubicBezTo>
                  <a:cubicBezTo>
                    <a:pt x="4092" y="9848"/>
                    <a:pt x="4118" y="9831"/>
                    <a:pt x="4143" y="9814"/>
                  </a:cubicBezTo>
                  <a:cubicBezTo>
                    <a:pt x="4194" y="9780"/>
                    <a:pt x="4247" y="9746"/>
                    <a:pt x="4302" y="9719"/>
                  </a:cubicBezTo>
                  <a:cubicBezTo>
                    <a:pt x="4914" y="9418"/>
                    <a:pt x="5640" y="9352"/>
                    <a:pt x="6336" y="9590"/>
                  </a:cubicBezTo>
                  <a:cubicBezTo>
                    <a:pt x="6813" y="9754"/>
                    <a:pt x="7211" y="10041"/>
                    <a:pt x="7511" y="10403"/>
                  </a:cubicBezTo>
                  <a:cubicBezTo>
                    <a:pt x="7555" y="10456"/>
                    <a:pt x="7583" y="10521"/>
                    <a:pt x="7593" y="10589"/>
                  </a:cubicBezTo>
                  <a:cubicBezTo>
                    <a:pt x="7593" y="10589"/>
                    <a:pt x="7593" y="10591"/>
                    <a:pt x="7593" y="10591"/>
                  </a:cubicBezTo>
                  <a:cubicBezTo>
                    <a:pt x="7601" y="10652"/>
                    <a:pt x="7600" y="10715"/>
                    <a:pt x="7581" y="10774"/>
                  </a:cubicBezTo>
                  <a:cubicBezTo>
                    <a:pt x="7410" y="11301"/>
                    <a:pt x="7078" y="11779"/>
                    <a:pt x="6592" y="12124"/>
                  </a:cubicBezTo>
                  <a:cubicBezTo>
                    <a:pt x="5992" y="12549"/>
                    <a:pt x="5277" y="12691"/>
                    <a:pt x="4605" y="12576"/>
                  </a:cubicBezTo>
                  <a:cubicBezTo>
                    <a:pt x="4544" y="12566"/>
                    <a:pt x="4484" y="12547"/>
                    <a:pt x="4424" y="12528"/>
                  </a:cubicBezTo>
                  <a:cubicBezTo>
                    <a:pt x="4395" y="12518"/>
                    <a:pt x="4365" y="12510"/>
                    <a:pt x="4334" y="12501"/>
                  </a:cubicBezTo>
                  <a:cubicBezTo>
                    <a:pt x="4280" y="12486"/>
                    <a:pt x="4223" y="12472"/>
                    <a:pt x="4167" y="12462"/>
                  </a:cubicBezTo>
                  <a:cubicBezTo>
                    <a:pt x="3430" y="12308"/>
                    <a:pt x="2631" y="12467"/>
                    <a:pt x="1984" y="12974"/>
                  </a:cubicBezTo>
                  <a:cubicBezTo>
                    <a:pt x="917" y="13810"/>
                    <a:pt x="653" y="15366"/>
                    <a:pt x="1386" y="16506"/>
                  </a:cubicBezTo>
                  <a:cubicBezTo>
                    <a:pt x="2211" y="17793"/>
                    <a:pt x="3933" y="18117"/>
                    <a:pt x="5166" y="17243"/>
                  </a:cubicBezTo>
                  <a:cubicBezTo>
                    <a:pt x="5794" y="16798"/>
                    <a:pt x="6171" y="16130"/>
                    <a:pt x="6264" y="15424"/>
                  </a:cubicBezTo>
                  <a:cubicBezTo>
                    <a:pt x="6271" y="15367"/>
                    <a:pt x="6278" y="15311"/>
                    <a:pt x="6281" y="15253"/>
                  </a:cubicBezTo>
                  <a:cubicBezTo>
                    <a:pt x="6283" y="15222"/>
                    <a:pt x="6285" y="15190"/>
                    <a:pt x="6287" y="15159"/>
                  </a:cubicBezTo>
                  <a:cubicBezTo>
                    <a:pt x="6288" y="15096"/>
                    <a:pt x="6292" y="15034"/>
                    <a:pt x="6302" y="14973"/>
                  </a:cubicBezTo>
                  <a:cubicBezTo>
                    <a:pt x="6416" y="14300"/>
                    <a:pt x="6786" y="13672"/>
                    <a:pt x="7386" y="13247"/>
                  </a:cubicBezTo>
                  <a:cubicBezTo>
                    <a:pt x="7392" y="13244"/>
                    <a:pt x="7397" y="13240"/>
                    <a:pt x="7402" y="13237"/>
                  </a:cubicBezTo>
                  <a:cubicBezTo>
                    <a:pt x="8338" y="12583"/>
                    <a:pt x="9653" y="13271"/>
                    <a:pt x="9663" y="14415"/>
                  </a:cubicBezTo>
                  <a:cubicBezTo>
                    <a:pt x="9663" y="14422"/>
                    <a:pt x="9663" y="14428"/>
                    <a:pt x="9663" y="14435"/>
                  </a:cubicBezTo>
                  <a:cubicBezTo>
                    <a:pt x="9663" y="15173"/>
                    <a:pt x="9365" y="15839"/>
                    <a:pt x="8882" y="16320"/>
                  </a:cubicBezTo>
                  <a:cubicBezTo>
                    <a:pt x="8838" y="16364"/>
                    <a:pt x="8790" y="16402"/>
                    <a:pt x="8740" y="16439"/>
                  </a:cubicBezTo>
                  <a:cubicBezTo>
                    <a:pt x="8715" y="16458"/>
                    <a:pt x="8691" y="16477"/>
                    <a:pt x="8667" y="16497"/>
                  </a:cubicBezTo>
                  <a:cubicBezTo>
                    <a:pt x="8623" y="16533"/>
                    <a:pt x="8580" y="16571"/>
                    <a:pt x="8539" y="16610"/>
                  </a:cubicBezTo>
                  <a:cubicBezTo>
                    <a:pt x="7988" y="17124"/>
                    <a:pt x="7656" y="17868"/>
                    <a:pt x="7693" y="18689"/>
                  </a:cubicBezTo>
                  <a:cubicBezTo>
                    <a:pt x="7758" y="20045"/>
                    <a:pt x="8872" y="21160"/>
                    <a:pt x="10226" y="21221"/>
                  </a:cubicBezTo>
                  <a:cubicBezTo>
                    <a:pt x="11752" y="21291"/>
                    <a:pt x="13012" y="20072"/>
                    <a:pt x="13012" y="18560"/>
                  </a:cubicBezTo>
                  <a:cubicBezTo>
                    <a:pt x="13012" y="17790"/>
                    <a:pt x="12685" y="17097"/>
                    <a:pt x="12164" y="16610"/>
                  </a:cubicBezTo>
                  <a:cubicBezTo>
                    <a:pt x="12124" y="16571"/>
                    <a:pt x="12079" y="16533"/>
                    <a:pt x="12035" y="16497"/>
                  </a:cubicBezTo>
                  <a:cubicBezTo>
                    <a:pt x="12011" y="16477"/>
                    <a:pt x="11985" y="16458"/>
                    <a:pt x="11962" y="16439"/>
                  </a:cubicBezTo>
                  <a:cubicBezTo>
                    <a:pt x="11912" y="16402"/>
                    <a:pt x="11863" y="16363"/>
                    <a:pt x="11818" y="16318"/>
                  </a:cubicBezTo>
                  <a:cubicBezTo>
                    <a:pt x="11336" y="15837"/>
                    <a:pt x="11037" y="15169"/>
                    <a:pt x="11037" y="14434"/>
                  </a:cubicBezTo>
                  <a:cubicBezTo>
                    <a:pt x="11037" y="14360"/>
                    <a:pt x="11041" y="14288"/>
                    <a:pt x="11046" y="14218"/>
                  </a:cubicBezTo>
                  <a:cubicBezTo>
                    <a:pt x="11116" y="13346"/>
                    <a:pt x="12173" y="12911"/>
                    <a:pt x="12828" y="13491"/>
                  </a:cubicBezTo>
                  <a:cubicBezTo>
                    <a:pt x="12831" y="13495"/>
                    <a:pt x="12835" y="13498"/>
                    <a:pt x="12840" y="13501"/>
                  </a:cubicBezTo>
                  <a:cubicBezTo>
                    <a:pt x="13387" y="13993"/>
                    <a:pt x="13684" y="14659"/>
                    <a:pt x="13721" y="15340"/>
                  </a:cubicBezTo>
                  <a:cubicBezTo>
                    <a:pt x="13725" y="15401"/>
                    <a:pt x="13721" y="15465"/>
                    <a:pt x="13716" y="15526"/>
                  </a:cubicBezTo>
                  <a:cubicBezTo>
                    <a:pt x="13713" y="15557"/>
                    <a:pt x="13711" y="15588"/>
                    <a:pt x="13709" y="15620"/>
                  </a:cubicBezTo>
                  <a:cubicBezTo>
                    <a:pt x="13708" y="15676"/>
                    <a:pt x="13706" y="15734"/>
                    <a:pt x="13708" y="15791"/>
                  </a:cubicBezTo>
                  <a:cubicBezTo>
                    <a:pt x="13723" y="16544"/>
                    <a:pt x="14054" y="17290"/>
                    <a:pt x="14692" y="17807"/>
                  </a:cubicBezTo>
                  <a:cubicBezTo>
                    <a:pt x="15744" y="18664"/>
                    <a:pt x="17316" y="18575"/>
                    <a:pt x="18266" y="17605"/>
                  </a:cubicBezTo>
                  <a:cubicBezTo>
                    <a:pt x="19337" y="16513"/>
                    <a:pt x="19270" y="14761"/>
                    <a:pt x="18143" y="13752"/>
                  </a:cubicBezTo>
                  <a:cubicBezTo>
                    <a:pt x="17570" y="13239"/>
                    <a:pt x="16837" y="13020"/>
                    <a:pt x="16126" y="13085"/>
                  </a:cubicBezTo>
                  <a:cubicBezTo>
                    <a:pt x="16069" y="13090"/>
                    <a:pt x="16011" y="13097"/>
                    <a:pt x="15955" y="13105"/>
                  </a:cubicBezTo>
                  <a:cubicBezTo>
                    <a:pt x="15924" y="13111"/>
                    <a:pt x="15894" y="13116"/>
                    <a:pt x="15863" y="13122"/>
                  </a:cubicBezTo>
                  <a:cubicBezTo>
                    <a:pt x="15802" y="13134"/>
                    <a:pt x="15740" y="13145"/>
                    <a:pt x="15679" y="13148"/>
                  </a:cubicBezTo>
                  <a:cubicBezTo>
                    <a:pt x="14999" y="13186"/>
                    <a:pt x="14303" y="12965"/>
                    <a:pt x="13755" y="12474"/>
                  </a:cubicBezTo>
                  <a:cubicBezTo>
                    <a:pt x="13750" y="12470"/>
                    <a:pt x="13747" y="12465"/>
                    <a:pt x="13742" y="12462"/>
                  </a:cubicBezTo>
                  <a:cubicBezTo>
                    <a:pt x="12951" y="11743"/>
                    <a:pt x="13264" y="10415"/>
                    <a:pt x="14284" y="10098"/>
                  </a:cubicBezTo>
                  <a:cubicBezTo>
                    <a:pt x="14356" y="10075"/>
                    <a:pt x="14427" y="10057"/>
                    <a:pt x="14502" y="10039"/>
                  </a:cubicBezTo>
                  <a:cubicBezTo>
                    <a:pt x="15220" y="9881"/>
                    <a:pt x="15935" y="10029"/>
                    <a:pt x="16509" y="10396"/>
                  </a:cubicBezTo>
                  <a:cubicBezTo>
                    <a:pt x="16562" y="10430"/>
                    <a:pt x="16610" y="10470"/>
                    <a:pt x="16658" y="10511"/>
                  </a:cubicBezTo>
                  <a:cubicBezTo>
                    <a:pt x="16682" y="10531"/>
                    <a:pt x="16705" y="10550"/>
                    <a:pt x="16729" y="10570"/>
                  </a:cubicBezTo>
                  <a:cubicBezTo>
                    <a:pt x="16774" y="10606"/>
                    <a:pt x="16820" y="10639"/>
                    <a:pt x="16867" y="10671"/>
                  </a:cubicBezTo>
                  <a:cubicBezTo>
                    <a:pt x="17486" y="11100"/>
                    <a:pt x="18285" y="11265"/>
                    <a:pt x="19077" y="11050"/>
                  </a:cubicBezTo>
                  <a:cubicBezTo>
                    <a:pt x="20380" y="10698"/>
                    <a:pt x="21226" y="9369"/>
                    <a:pt x="20996" y="8032"/>
                  </a:cubicBezTo>
                  <a:close/>
                </a:path>
              </a:pathLst>
            </a:custGeom>
            <a:solidFill>
              <a:schemeClr val="bg1">
                <a:lumMod val="85000"/>
              </a:schemeClr>
            </a:solidFill>
            <a:ln w="12700">
              <a:miter lim="400000"/>
            </a:ln>
            <a:effectLst>
              <a:innerShdw blurRad="63500" dist="50800" dir="2700000">
                <a:prstClr val="black">
                  <a:alpha val="15000"/>
                </a:prstClr>
              </a:innerShdw>
            </a:effectLst>
          </p:spPr>
          <p:txBody>
            <a:bodyPr lIns="28575" tIns="28575" rIns="28575" bIns="28575" anchor="ctr"/>
            <a:lstStyle/>
            <a:p>
              <a:pPr>
                <a:defRPr sz="3000">
                  <a:solidFill>
                    <a:srgbClr val="FFFFFF"/>
                  </a:solidFill>
                </a:defRPr>
              </a:pPr>
              <a:endParaRPr sz="2250"/>
            </a:p>
          </p:txBody>
        </p:sp>
        <p:sp>
          <p:nvSpPr>
            <p:cNvPr id="12" name="Circle">
              <a:extLst>
                <a:ext uri="{FF2B5EF4-FFF2-40B4-BE49-F238E27FC236}">
                  <a16:creationId xmlns:a16="http://schemas.microsoft.com/office/drawing/2014/main" id="{F59ED8F7-8E3C-FC44-A537-BD057C2A0BE7}"/>
                </a:ext>
              </a:extLst>
            </p:cNvPr>
            <p:cNvSpPr/>
            <p:nvPr/>
          </p:nvSpPr>
          <p:spPr>
            <a:xfrm>
              <a:off x="5537087" y="3159627"/>
              <a:ext cx="1111813" cy="1111813"/>
            </a:xfrm>
            <a:prstGeom prst="ellipse">
              <a:avLst/>
            </a:prstGeom>
            <a:solidFill>
              <a:schemeClr val="bg1">
                <a:lumMod val="50000"/>
              </a:schemeClr>
            </a:solidFill>
            <a:ln w="12700">
              <a:miter lim="400000"/>
            </a:ln>
            <a:effectLst>
              <a:innerShdw dist="38100" dir="2700000">
                <a:prstClr val="black">
                  <a:alpha val="15000"/>
                </a:prstClr>
              </a:innerShdw>
            </a:effectLst>
          </p:spPr>
          <p:txBody>
            <a:bodyPr lIns="28575" tIns="28575" rIns="28575" bIns="28575" anchor="ctr"/>
            <a:lstStyle/>
            <a:p>
              <a:pPr>
                <a:defRPr sz="3000">
                  <a:solidFill>
                    <a:srgbClr val="FFFFFF"/>
                  </a:solidFill>
                </a:defRPr>
              </a:pPr>
              <a:endParaRPr sz="2250"/>
            </a:p>
          </p:txBody>
        </p:sp>
        <p:sp>
          <p:nvSpPr>
            <p:cNvPr id="13" name="Circle">
              <a:extLst>
                <a:ext uri="{FF2B5EF4-FFF2-40B4-BE49-F238E27FC236}">
                  <a16:creationId xmlns:a16="http://schemas.microsoft.com/office/drawing/2014/main" id="{9E6796D8-3795-0C4F-A49E-5C956CA6245C}"/>
                </a:ext>
              </a:extLst>
            </p:cNvPr>
            <p:cNvSpPr/>
            <p:nvPr/>
          </p:nvSpPr>
          <p:spPr>
            <a:xfrm>
              <a:off x="4719578" y="1320230"/>
              <a:ext cx="1111813" cy="1111813"/>
            </a:xfrm>
            <a:prstGeom prst="ellipse">
              <a:avLst/>
            </a:prstGeom>
            <a:solidFill>
              <a:schemeClr val="accent4"/>
            </a:solidFill>
            <a:ln w="12700">
              <a:miter lim="400000"/>
            </a:ln>
            <a:effectLst>
              <a:innerShdw dist="38100" dir="2700000">
                <a:prstClr val="black">
                  <a:alpha val="15000"/>
                </a:prstClr>
              </a:innerShdw>
            </a:effectLst>
          </p:spPr>
          <p:txBody>
            <a:bodyPr lIns="28575" tIns="28575" rIns="28575" bIns="28575" anchor="ctr"/>
            <a:lstStyle/>
            <a:p>
              <a:pPr>
                <a:defRPr sz="3000">
                  <a:solidFill>
                    <a:srgbClr val="FFFFFF"/>
                  </a:solidFill>
                </a:defRPr>
              </a:pPr>
              <a:endParaRPr sz="2250"/>
            </a:p>
          </p:txBody>
        </p:sp>
        <p:sp>
          <p:nvSpPr>
            <p:cNvPr id="14" name="Circle">
              <a:extLst>
                <a:ext uri="{FF2B5EF4-FFF2-40B4-BE49-F238E27FC236}">
                  <a16:creationId xmlns:a16="http://schemas.microsoft.com/office/drawing/2014/main" id="{2967A388-9677-BD4A-A248-40A905DA5AC0}"/>
                </a:ext>
              </a:extLst>
            </p:cNvPr>
            <p:cNvSpPr/>
            <p:nvPr/>
          </p:nvSpPr>
          <p:spPr>
            <a:xfrm>
              <a:off x="6368347" y="1368266"/>
              <a:ext cx="1111813" cy="1111813"/>
            </a:xfrm>
            <a:prstGeom prst="ellipse">
              <a:avLst/>
            </a:prstGeom>
            <a:solidFill>
              <a:schemeClr val="accent1"/>
            </a:solidFill>
            <a:ln w="12700">
              <a:miter lim="400000"/>
            </a:ln>
            <a:effectLst>
              <a:innerShdw dist="38100" dir="2700000">
                <a:prstClr val="black">
                  <a:alpha val="15000"/>
                </a:prstClr>
              </a:innerShdw>
            </a:effectLst>
          </p:spPr>
          <p:txBody>
            <a:bodyPr lIns="28575" tIns="28575" rIns="28575" bIns="28575" anchor="ctr"/>
            <a:lstStyle/>
            <a:p>
              <a:pPr>
                <a:defRPr sz="3000">
                  <a:solidFill>
                    <a:srgbClr val="FFFFFF"/>
                  </a:solidFill>
                </a:defRPr>
              </a:pPr>
              <a:endParaRPr sz="2250"/>
            </a:p>
          </p:txBody>
        </p:sp>
        <p:sp>
          <p:nvSpPr>
            <p:cNvPr id="15" name="Circle">
              <a:extLst>
                <a:ext uri="{FF2B5EF4-FFF2-40B4-BE49-F238E27FC236}">
                  <a16:creationId xmlns:a16="http://schemas.microsoft.com/office/drawing/2014/main" id="{D1828D92-F67E-E648-9C50-B54E0B0875A7}"/>
                </a:ext>
              </a:extLst>
            </p:cNvPr>
            <p:cNvSpPr/>
            <p:nvPr/>
          </p:nvSpPr>
          <p:spPr>
            <a:xfrm>
              <a:off x="7417359" y="2715684"/>
              <a:ext cx="1111813" cy="1111813"/>
            </a:xfrm>
            <a:prstGeom prst="ellipse">
              <a:avLst/>
            </a:prstGeom>
            <a:solidFill>
              <a:schemeClr val="accent2"/>
            </a:solidFill>
            <a:ln w="12700">
              <a:miter lim="400000"/>
            </a:ln>
            <a:effectLst>
              <a:innerShdw dist="38100" dir="2700000">
                <a:prstClr val="black">
                  <a:alpha val="15000"/>
                </a:prstClr>
              </a:innerShdw>
            </a:effectLst>
          </p:spPr>
          <p:txBody>
            <a:bodyPr lIns="28575" tIns="28575" rIns="28575" bIns="28575" anchor="ctr"/>
            <a:lstStyle/>
            <a:p>
              <a:pPr>
                <a:defRPr sz="3000">
                  <a:solidFill>
                    <a:srgbClr val="FFFFFF"/>
                  </a:solidFill>
                </a:defRPr>
              </a:pPr>
              <a:endParaRPr sz="2250"/>
            </a:p>
          </p:txBody>
        </p:sp>
        <p:sp>
          <p:nvSpPr>
            <p:cNvPr id="16" name="Circle">
              <a:extLst>
                <a:ext uri="{FF2B5EF4-FFF2-40B4-BE49-F238E27FC236}">
                  <a16:creationId xmlns:a16="http://schemas.microsoft.com/office/drawing/2014/main" id="{3A138CC9-54E9-8442-9972-753A5589E407}"/>
                </a:ext>
              </a:extLst>
            </p:cNvPr>
            <p:cNvSpPr/>
            <p:nvPr/>
          </p:nvSpPr>
          <p:spPr>
            <a:xfrm>
              <a:off x="6951378" y="4437112"/>
              <a:ext cx="1111813" cy="1111813"/>
            </a:xfrm>
            <a:prstGeom prst="ellipse">
              <a:avLst/>
            </a:prstGeom>
            <a:solidFill>
              <a:schemeClr val="tx2"/>
            </a:solidFill>
            <a:ln w="12700">
              <a:miter lim="400000"/>
            </a:ln>
            <a:effectLst>
              <a:innerShdw dist="38100" dir="2700000">
                <a:prstClr val="black">
                  <a:alpha val="15000"/>
                </a:prstClr>
              </a:innerShdw>
            </a:effectLst>
          </p:spPr>
          <p:txBody>
            <a:bodyPr lIns="28575" tIns="28575" rIns="28575" bIns="28575" anchor="ctr"/>
            <a:lstStyle/>
            <a:p>
              <a:pPr>
                <a:defRPr sz="3000">
                  <a:solidFill>
                    <a:srgbClr val="FFFFFF"/>
                  </a:solidFill>
                </a:defRPr>
              </a:pPr>
              <a:endParaRPr sz="2250"/>
            </a:p>
          </p:txBody>
        </p:sp>
        <p:sp>
          <p:nvSpPr>
            <p:cNvPr id="17" name="Circle">
              <a:extLst>
                <a:ext uri="{FF2B5EF4-FFF2-40B4-BE49-F238E27FC236}">
                  <a16:creationId xmlns:a16="http://schemas.microsoft.com/office/drawing/2014/main" id="{E9589CDC-6A9F-1249-AB11-7D605CF2EFF8}"/>
                </a:ext>
              </a:extLst>
            </p:cNvPr>
            <p:cNvSpPr/>
            <p:nvPr/>
          </p:nvSpPr>
          <p:spPr>
            <a:xfrm>
              <a:off x="5496212" y="5121650"/>
              <a:ext cx="1111813" cy="1111813"/>
            </a:xfrm>
            <a:prstGeom prst="ellipse">
              <a:avLst/>
            </a:prstGeom>
            <a:solidFill>
              <a:schemeClr val="accent5"/>
            </a:solidFill>
            <a:ln w="12700">
              <a:miter lim="400000"/>
            </a:ln>
            <a:effectLst>
              <a:innerShdw dist="38100" dir="2700000">
                <a:prstClr val="black">
                  <a:alpha val="15000"/>
                </a:prstClr>
              </a:innerShdw>
            </a:effectLst>
          </p:spPr>
          <p:txBody>
            <a:bodyPr lIns="28575" tIns="28575" rIns="28575" bIns="28575" anchor="ctr"/>
            <a:lstStyle/>
            <a:p>
              <a:pPr>
                <a:defRPr sz="3000">
                  <a:solidFill>
                    <a:srgbClr val="FFFFFF"/>
                  </a:solidFill>
                </a:defRPr>
              </a:pPr>
              <a:endParaRPr sz="2250"/>
            </a:p>
          </p:txBody>
        </p:sp>
        <p:sp>
          <p:nvSpPr>
            <p:cNvPr id="18" name="Circle">
              <a:extLst>
                <a:ext uri="{FF2B5EF4-FFF2-40B4-BE49-F238E27FC236}">
                  <a16:creationId xmlns:a16="http://schemas.microsoft.com/office/drawing/2014/main" id="{2E7C83CE-41CB-DF4D-9067-086C9C325C00}"/>
                </a:ext>
              </a:extLst>
            </p:cNvPr>
            <p:cNvSpPr/>
            <p:nvPr/>
          </p:nvSpPr>
          <p:spPr>
            <a:xfrm>
              <a:off x="3879832" y="4293096"/>
              <a:ext cx="1111813" cy="1111813"/>
            </a:xfrm>
            <a:prstGeom prst="ellipse">
              <a:avLst/>
            </a:prstGeom>
            <a:solidFill>
              <a:schemeClr val="accent6"/>
            </a:solidFill>
            <a:ln w="12700">
              <a:miter lim="400000"/>
            </a:ln>
            <a:effectLst>
              <a:innerShdw dist="38100" dir="2700000">
                <a:prstClr val="black">
                  <a:alpha val="15000"/>
                </a:prstClr>
              </a:innerShdw>
            </a:effectLst>
          </p:spPr>
          <p:txBody>
            <a:bodyPr lIns="28575" tIns="28575" rIns="28575" bIns="28575" anchor="ctr"/>
            <a:lstStyle/>
            <a:p>
              <a:pPr>
                <a:defRPr sz="3000">
                  <a:solidFill>
                    <a:srgbClr val="FFFFFF"/>
                  </a:solidFill>
                </a:defRPr>
              </a:pPr>
              <a:endParaRPr sz="2250"/>
            </a:p>
          </p:txBody>
        </p:sp>
        <p:sp>
          <p:nvSpPr>
            <p:cNvPr id="19" name="Circle">
              <a:extLst>
                <a:ext uri="{FF2B5EF4-FFF2-40B4-BE49-F238E27FC236}">
                  <a16:creationId xmlns:a16="http://schemas.microsoft.com/office/drawing/2014/main" id="{0BD7B6DB-F78D-5748-9D70-C09AE0CBBCCF}"/>
                </a:ext>
              </a:extLst>
            </p:cNvPr>
            <p:cNvSpPr/>
            <p:nvPr/>
          </p:nvSpPr>
          <p:spPr>
            <a:xfrm>
              <a:off x="3656815" y="2505619"/>
              <a:ext cx="1111813" cy="1111813"/>
            </a:xfrm>
            <a:prstGeom prst="ellipse">
              <a:avLst/>
            </a:prstGeom>
            <a:solidFill>
              <a:schemeClr val="accent3"/>
            </a:solidFill>
            <a:ln w="12700">
              <a:miter lim="400000"/>
            </a:ln>
            <a:effectLst>
              <a:innerShdw dist="38100" dir="2700000">
                <a:prstClr val="black">
                  <a:alpha val="15000"/>
                </a:prstClr>
              </a:innerShdw>
            </a:effectLst>
          </p:spPr>
          <p:txBody>
            <a:bodyPr lIns="28575" tIns="28575" rIns="28575" bIns="28575" anchor="ctr"/>
            <a:lstStyle/>
            <a:p>
              <a:pPr>
                <a:defRPr sz="3000">
                  <a:solidFill>
                    <a:srgbClr val="FFFFFF"/>
                  </a:solidFill>
                </a:defRPr>
              </a:pPr>
              <a:endParaRPr sz="2250"/>
            </a:p>
          </p:txBody>
        </p:sp>
      </p:grpSp>
      <p:pic>
        <p:nvPicPr>
          <p:cNvPr id="4" name="Graphic 3" descr="Handshake">
            <a:extLst>
              <a:ext uri="{FF2B5EF4-FFF2-40B4-BE49-F238E27FC236}">
                <a16:creationId xmlns:a16="http://schemas.microsoft.com/office/drawing/2014/main" id="{CFB29A82-348B-4B71-B5EC-6460E497F7A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583861" y="2222132"/>
            <a:ext cx="646331" cy="646331"/>
          </a:xfrm>
          <a:prstGeom prst="rect">
            <a:avLst/>
          </a:prstGeom>
        </p:spPr>
      </p:pic>
      <p:pic>
        <p:nvPicPr>
          <p:cNvPr id="6" name="Graphic 5" descr="Crawl">
            <a:extLst>
              <a:ext uri="{FF2B5EF4-FFF2-40B4-BE49-F238E27FC236}">
                <a16:creationId xmlns:a16="http://schemas.microsoft.com/office/drawing/2014/main" id="{29729BDA-4CE5-4B08-B899-BB0EE40F20C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19460" y="2177484"/>
            <a:ext cx="646331" cy="646331"/>
          </a:xfrm>
          <a:prstGeom prst="rect">
            <a:avLst/>
          </a:prstGeom>
        </p:spPr>
      </p:pic>
      <p:pic>
        <p:nvPicPr>
          <p:cNvPr id="9" name="Graphic 8" descr="Open folder">
            <a:extLst>
              <a:ext uri="{FF2B5EF4-FFF2-40B4-BE49-F238E27FC236}">
                <a16:creationId xmlns:a16="http://schemas.microsoft.com/office/drawing/2014/main" id="{027B5C7B-C635-4C1D-BFEA-B03B6FA8569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254660" y="5270054"/>
            <a:ext cx="646331" cy="646331"/>
          </a:xfrm>
          <a:prstGeom prst="rect">
            <a:avLst/>
          </a:prstGeom>
        </p:spPr>
      </p:pic>
      <p:pic>
        <p:nvPicPr>
          <p:cNvPr id="46" name="Graphic 45" descr="Download from cloud">
            <a:extLst>
              <a:ext uri="{FF2B5EF4-FFF2-40B4-BE49-F238E27FC236}">
                <a16:creationId xmlns:a16="http://schemas.microsoft.com/office/drawing/2014/main" id="{8EDF7C01-BCB7-4C29-A322-0AFEFBE7362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723969" y="3139249"/>
            <a:ext cx="646331" cy="646331"/>
          </a:xfrm>
          <a:prstGeom prst="rect">
            <a:avLst/>
          </a:prstGeom>
        </p:spPr>
      </p:pic>
      <p:pic>
        <p:nvPicPr>
          <p:cNvPr id="48" name="Graphic 47" descr="Stopwatch">
            <a:extLst>
              <a:ext uri="{FF2B5EF4-FFF2-40B4-BE49-F238E27FC236}">
                <a16:creationId xmlns:a16="http://schemas.microsoft.com/office/drawing/2014/main" id="{F635590F-F481-4A42-BE20-F613ADB74A8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904542" y="4615348"/>
            <a:ext cx="646331" cy="646331"/>
          </a:xfrm>
          <a:prstGeom prst="rect">
            <a:avLst/>
          </a:prstGeom>
        </p:spPr>
      </p:pic>
      <p:pic>
        <p:nvPicPr>
          <p:cNvPr id="50" name="Graphic 49" descr="Footprints">
            <a:extLst>
              <a:ext uri="{FF2B5EF4-FFF2-40B4-BE49-F238E27FC236}">
                <a16:creationId xmlns:a16="http://schemas.microsoft.com/office/drawing/2014/main" id="{09C10F08-77F2-4CD1-8E5C-B07355F48F25}"/>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391532" y="4724029"/>
            <a:ext cx="646331" cy="646331"/>
          </a:xfrm>
          <a:prstGeom prst="rect">
            <a:avLst/>
          </a:prstGeom>
        </p:spPr>
      </p:pic>
      <p:pic>
        <p:nvPicPr>
          <p:cNvPr id="52" name="Graphic 51" descr="Tools">
            <a:extLst>
              <a:ext uri="{FF2B5EF4-FFF2-40B4-BE49-F238E27FC236}">
                <a16:creationId xmlns:a16="http://schemas.microsoft.com/office/drawing/2014/main" id="{0F1FEF27-D7C6-45A9-8BE8-4F698FF1CFAE}"/>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5782385" y="3309336"/>
            <a:ext cx="646331" cy="646331"/>
          </a:xfrm>
          <a:prstGeom prst="rect">
            <a:avLst/>
          </a:prstGeom>
        </p:spPr>
      </p:pic>
      <p:grpSp>
        <p:nvGrpSpPr>
          <p:cNvPr id="51" name="Group 50">
            <a:extLst>
              <a:ext uri="{FF2B5EF4-FFF2-40B4-BE49-F238E27FC236}">
                <a16:creationId xmlns:a16="http://schemas.microsoft.com/office/drawing/2014/main" id="{2EE3BE89-6985-427F-89B3-3E4E3E20110E}"/>
              </a:ext>
            </a:extLst>
          </p:cNvPr>
          <p:cNvGrpSpPr/>
          <p:nvPr/>
        </p:nvGrpSpPr>
        <p:grpSpPr>
          <a:xfrm>
            <a:off x="7175966" y="1759407"/>
            <a:ext cx="1645921" cy="1040700"/>
            <a:chOff x="8688287" y="1713176"/>
            <a:chExt cx="2194561" cy="1387600"/>
          </a:xfrm>
        </p:grpSpPr>
        <p:sp>
          <p:nvSpPr>
            <p:cNvPr id="53" name="Rectangle 52">
              <a:extLst>
                <a:ext uri="{FF2B5EF4-FFF2-40B4-BE49-F238E27FC236}">
                  <a16:creationId xmlns:a16="http://schemas.microsoft.com/office/drawing/2014/main" id="{D7996190-2D65-4C07-B102-96EA662A3460}"/>
                </a:ext>
              </a:extLst>
            </p:cNvPr>
            <p:cNvSpPr/>
            <p:nvPr/>
          </p:nvSpPr>
          <p:spPr>
            <a:xfrm>
              <a:off x="8688288" y="2156928"/>
              <a:ext cx="2194560" cy="943848"/>
            </a:xfrm>
            <a:prstGeom prst="rect">
              <a:avLst/>
            </a:prstGeom>
          </p:spPr>
          <p:txBody>
            <a:bodyPr wrap="square" lIns="0" rIns="0">
              <a:spAutoFit/>
            </a:bodyPr>
            <a:lstStyle/>
            <a:p>
              <a:pPr algn="just">
                <a:spcBef>
                  <a:spcPts val="900"/>
                </a:spcBef>
              </a:pPr>
              <a:r>
                <a:rPr lang="en-US" sz="1000" noProof="1"/>
                <a:t>Lorem ipsum dolor sit amet, consectetur adipiscing elit. Integer nec odio. Praesent libero ed cursut.</a:t>
              </a:r>
            </a:p>
          </p:txBody>
        </p:sp>
        <p:sp>
          <p:nvSpPr>
            <p:cNvPr id="54" name="Rectangle 53">
              <a:extLst>
                <a:ext uri="{FF2B5EF4-FFF2-40B4-BE49-F238E27FC236}">
                  <a16:creationId xmlns:a16="http://schemas.microsoft.com/office/drawing/2014/main" id="{3BEBBCE1-E7FC-4BED-9D5C-F44219FF7659}"/>
                </a:ext>
              </a:extLst>
            </p:cNvPr>
            <p:cNvSpPr/>
            <p:nvPr/>
          </p:nvSpPr>
          <p:spPr>
            <a:xfrm>
              <a:off x="8688287" y="1713176"/>
              <a:ext cx="1856234" cy="492443"/>
            </a:xfrm>
            <a:prstGeom prst="rect">
              <a:avLst/>
            </a:prstGeom>
          </p:spPr>
          <p:txBody>
            <a:bodyPr wrap="none" lIns="0" rIns="0" anchor="b">
              <a:spAutoFit/>
            </a:bodyPr>
            <a:lstStyle/>
            <a:p>
              <a:r>
                <a:rPr lang="en-US" b="1" cap="all" noProof="1">
                  <a:solidFill>
                    <a:schemeClr val="accent1"/>
                  </a:solidFill>
                </a:rPr>
                <a:t>Lorem ipsum</a:t>
              </a:r>
              <a:endParaRPr lang="en-US" b="1" cap="all" dirty="0">
                <a:solidFill>
                  <a:schemeClr val="accent1"/>
                </a:solidFill>
              </a:endParaRPr>
            </a:p>
          </p:txBody>
        </p:sp>
      </p:grpSp>
      <p:grpSp>
        <p:nvGrpSpPr>
          <p:cNvPr id="55" name="Group 54">
            <a:extLst>
              <a:ext uri="{FF2B5EF4-FFF2-40B4-BE49-F238E27FC236}">
                <a16:creationId xmlns:a16="http://schemas.microsoft.com/office/drawing/2014/main" id="{1888E933-793B-4132-B266-365CC04C309B}"/>
              </a:ext>
            </a:extLst>
          </p:cNvPr>
          <p:cNvGrpSpPr/>
          <p:nvPr/>
        </p:nvGrpSpPr>
        <p:grpSpPr>
          <a:xfrm>
            <a:off x="322114" y="2329258"/>
            <a:ext cx="1645920" cy="1037520"/>
            <a:chOff x="1309153" y="3299472"/>
            <a:chExt cx="2194560" cy="1383360"/>
          </a:xfrm>
        </p:grpSpPr>
        <p:sp>
          <p:nvSpPr>
            <p:cNvPr id="56" name="Rectangle 55">
              <a:extLst>
                <a:ext uri="{FF2B5EF4-FFF2-40B4-BE49-F238E27FC236}">
                  <a16:creationId xmlns:a16="http://schemas.microsoft.com/office/drawing/2014/main" id="{5C9F363D-ED78-4280-A307-87F10A3E7C72}"/>
                </a:ext>
              </a:extLst>
            </p:cNvPr>
            <p:cNvSpPr/>
            <p:nvPr/>
          </p:nvSpPr>
          <p:spPr>
            <a:xfrm>
              <a:off x="1309153" y="3738984"/>
              <a:ext cx="2194560" cy="943848"/>
            </a:xfrm>
            <a:prstGeom prst="rect">
              <a:avLst/>
            </a:prstGeom>
          </p:spPr>
          <p:txBody>
            <a:bodyPr wrap="square" lIns="0" rIns="0">
              <a:spAutoFit/>
            </a:bodyPr>
            <a:lstStyle/>
            <a:p>
              <a:pPr algn="just">
                <a:spcBef>
                  <a:spcPts val="900"/>
                </a:spcBef>
              </a:pPr>
              <a:r>
                <a:rPr lang="en-US" sz="1000" noProof="1"/>
                <a:t>Lorem ipsum dolor sit amet, consectetur adipiscing elit. Integer nec odio. Praesent libero ed cursut.</a:t>
              </a:r>
            </a:p>
          </p:txBody>
        </p:sp>
        <p:sp>
          <p:nvSpPr>
            <p:cNvPr id="57" name="Rectangle 56">
              <a:extLst>
                <a:ext uri="{FF2B5EF4-FFF2-40B4-BE49-F238E27FC236}">
                  <a16:creationId xmlns:a16="http://schemas.microsoft.com/office/drawing/2014/main" id="{8FB62927-B18E-420C-88B4-3CEA4DA8532D}"/>
                </a:ext>
              </a:extLst>
            </p:cNvPr>
            <p:cNvSpPr/>
            <p:nvPr/>
          </p:nvSpPr>
          <p:spPr>
            <a:xfrm>
              <a:off x="1647477" y="3299472"/>
              <a:ext cx="1856236" cy="492443"/>
            </a:xfrm>
            <a:prstGeom prst="rect">
              <a:avLst/>
            </a:prstGeom>
          </p:spPr>
          <p:txBody>
            <a:bodyPr wrap="none" lIns="0" rIns="0" anchor="b">
              <a:spAutoFit/>
            </a:bodyPr>
            <a:lstStyle/>
            <a:p>
              <a:pPr algn="r"/>
              <a:r>
                <a:rPr lang="en-US" b="1" cap="all" noProof="1">
                  <a:solidFill>
                    <a:schemeClr val="accent4"/>
                  </a:solidFill>
                </a:rPr>
                <a:t>Lorem ipsum</a:t>
              </a:r>
              <a:endParaRPr lang="en-US" b="1" cap="all" dirty="0">
                <a:solidFill>
                  <a:schemeClr val="accent4"/>
                </a:solidFill>
              </a:endParaRPr>
            </a:p>
          </p:txBody>
        </p:sp>
      </p:grpSp>
      <p:grpSp>
        <p:nvGrpSpPr>
          <p:cNvPr id="58" name="Group 57">
            <a:extLst>
              <a:ext uri="{FF2B5EF4-FFF2-40B4-BE49-F238E27FC236}">
                <a16:creationId xmlns:a16="http://schemas.microsoft.com/office/drawing/2014/main" id="{4C3E32C7-E24E-4B6E-BC51-EA2A8128D55A}"/>
              </a:ext>
            </a:extLst>
          </p:cNvPr>
          <p:cNvGrpSpPr/>
          <p:nvPr/>
        </p:nvGrpSpPr>
        <p:grpSpPr>
          <a:xfrm>
            <a:off x="7175966" y="2895929"/>
            <a:ext cx="1645921" cy="1037520"/>
            <a:chOff x="8688287" y="3299472"/>
            <a:chExt cx="2194561" cy="1383360"/>
          </a:xfrm>
        </p:grpSpPr>
        <p:sp>
          <p:nvSpPr>
            <p:cNvPr id="59" name="Rectangle 58">
              <a:extLst>
                <a:ext uri="{FF2B5EF4-FFF2-40B4-BE49-F238E27FC236}">
                  <a16:creationId xmlns:a16="http://schemas.microsoft.com/office/drawing/2014/main" id="{C1E32FBE-956F-49A6-AEC6-5329C162BC97}"/>
                </a:ext>
              </a:extLst>
            </p:cNvPr>
            <p:cNvSpPr/>
            <p:nvPr/>
          </p:nvSpPr>
          <p:spPr>
            <a:xfrm>
              <a:off x="8688288" y="3738984"/>
              <a:ext cx="2194560" cy="943848"/>
            </a:xfrm>
            <a:prstGeom prst="rect">
              <a:avLst/>
            </a:prstGeom>
          </p:spPr>
          <p:txBody>
            <a:bodyPr wrap="square" lIns="0" rIns="0">
              <a:spAutoFit/>
            </a:bodyPr>
            <a:lstStyle/>
            <a:p>
              <a:pPr algn="just">
                <a:spcBef>
                  <a:spcPts val="900"/>
                </a:spcBef>
              </a:pPr>
              <a:r>
                <a:rPr lang="en-US" sz="1000" noProof="1"/>
                <a:t>Lorem ipsum dolor sit amet, consectetur adipiscing elit. Integer nec odio. Praesent libero ed cursut.</a:t>
              </a:r>
            </a:p>
          </p:txBody>
        </p:sp>
        <p:sp>
          <p:nvSpPr>
            <p:cNvPr id="60" name="Rectangle 59">
              <a:extLst>
                <a:ext uri="{FF2B5EF4-FFF2-40B4-BE49-F238E27FC236}">
                  <a16:creationId xmlns:a16="http://schemas.microsoft.com/office/drawing/2014/main" id="{FEEB86B7-41A0-4158-9AC6-16977944B8B0}"/>
                </a:ext>
              </a:extLst>
            </p:cNvPr>
            <p:cNvSpPr/>
            <p:nvPr/>
          </p:nvSpPr>
          <p:spPr>
            <a:xfrm>
              <a:off x="8688287" y="3299472"/>
              <a:ext cx="1856234" cy="492443"/>
            </a:xfrm>
            <a:prstGeom prst="rect">
              <a:avLst/>
            </a:prstGeom>
          </p:spPr>
          <p:txBody>
            <a:bodyPr wrap="none" lIns="0" rIns="0" anchor="b">
              <a:spAutoFit/>
            </a:bodyPr>
            <a:lstStyle/>
            <a:p>
              <a:r>
                <a:rPr lang="en-US" b="1" cap="all" noProof="1">
                  <a:solidFill>
                    <a:schemeClr val="accent2"/>
                  </a:solidFill>
                </a:rPr>
                <a:t>Lorem ipsum</a:t>
              </a:r>
              <a:endParaRPr lang="en-US" b="1" cap="all" dirty="0">
                <a:solidFill>
                  <a:schemeClr val="accent2"/>
                </a:solidFill>
              </a:endParaRPr>
            </a:p>
          </p:txBody>
        </p:sp>
      </p:grpSp>
      <p:grpSp>
        <p:nvGrpSpPr>
          <p:cNvPr id="61" name="Group 60">
            <a:extLst>
              <a:ext uri="{FF2B5EF4-FFF2-40B4-BE49-F238E27FC236}">
                <a16:creationId xmlns:a16="http://schemas.microsoft.com/office/drawing/2014/main" id="{D850E535-CE6F-49AA-BF35-77D6052E8B69}"/>
              </a:ext>
            </a:extLst>
          </p:cNvPr>
          <p:cNvGrpSpPr/>
          <p:nvPr/>
        </p:nvGrpSpPr>
        <p:grpSpPr>
          <a:xfrm>
            <a:off x="7175966" y="5150586"/>
            <a:ext cx="1645921" cy="1033511"/>
            <a:chOff x="8688287" y="4881528"/>
            <a:chExt cx="2194561" cy="1378015"/>
          </a:xfrm>
        </p:grpSpPr>
        <p:sp>
          <p:nvSpPr>
            <p:cNvPr id="62" name="Rectangle 61">
              <a:extLst>
                <a:ext uri="{FF2B5EF4-FFF2-40B4-BE49-F238E27FC236}">
                  <a16:creationId xmlns:a16="http://schemas.microsoft.com/office/drawing/2014/main" id="{93F556EF-EF49-4F57-8743-7D46E8E595DE}"/>
                </a:ext>
              </a:extLst>
            </p:cNvPr>
            <p:cNvSpPr/>
            <p:nvPr/>
          </p:nvSpPr>
          <p:spPr>
            <a:xfrm>
              <a:off x="8688288" y="5315695"/>
              <a:ext cx="2194560" cy="943848"/>
            </a:xfrm>
            <a:prstGeom prst="rect">
              <a:avLst/>
            </a:prstGeom>
          </p:spPr>
          <p:txBody>
            <a:bodyPr wrap="square" lIns="0" rIns="0">
              <a:spAutoFit/>
            </a:bodyPr>
            <a:lstStyle/>
            <a:p>
              <a:pPr algn="just">
                <a:spcBef>
                  <a:spcPts val="900"/>
                </a:spcBef>
              </a:pPr>
              <a:r>
                <a:rPr lang="en-US" sz="1000" noProof="1"/>
                <a:t>Lorem ipsum dolor sit amet, consectetur adipiscing elit. Integer nec odio. Praesent libero ed cursut.</a:t>
              </a:r>
            </a:p>
          </p:txBody>
        </p:sp>
        <p:sp>
          <p:nvSpPr>
            <p:cNvPr id="63" name="Rectangle 62">
              <a:extLst>
                <a:ext uri="{FF2B5EF4-FFF2-40B4-BE49-F238E27FC236}">
                  <a16:creationId xmlns:a16="http://schemas.microsoft.com/office/drawing/2014/main" id="{151CB9AA-16A3-4988-A885-492072BD526C}"/>
                </a:ext>
              </a:extLst>
            </p:cNvPr>
            <p:cNvSpPr/>
            <p:nvPr/>
          </p:nvSpPr>
          <p:spPr>
            <a:xfrm>
              <a:off x="8688287" y="4881528"/>
              <a:ext cx="1856234" cy="492443"/>
            </a:xfrm>
            <a:prstGeom prst="rect">
              <a:avLst/>
            </a:prstGeom>
          </p:spPr>
          <p:txBody>
            <a:bodyPr wrap="none" lIns="0" rIns="0" anchor="b">
              <a:spAutoFit/>
            </a:bodyPr>
            <a:lstStyle/>
            <a:p>
              <a:r>
                <a:rPr lang="en-US" b="1" cap="all" noProof="1">
                  <a:solidFill>
                    <a:schemeClr val="accent5"/>
                  </a:solidFill>
                </a:rPr>
                <a:t>Lorem ipsum</a:t>
              </a:r>
              <a:endParaRPr lang="en-US" b="1" cap="all" dirty="0">
                <a:solidFill>
                  <a:schemeClr val="accent5"/>
                </a:solidFill>
              </a:endParaRPr>
            </a:p>
          </p:txBody>
        </p:sp>
      </p:grpSp>
      <p:grpSp>
        <p:nvGrpSpPr>
          <p:cNvPr id="64" name="Group 63">
            <a:extLst>
              <a:ext uri="{FF2B5EF4-FFF2-40B4-BE49-F238E27FC236}">
                <a16:creationId xmlns:a16="http://schemas.microsoft.com/office/drawing/2014/main" id="{ECA52385-D5E3-4685-A94E-27CBB737394F}"/>
              </a:ext>
            </a:extLst>
          </p:cNvPr>
          <p:cNvGrpSpPr/>
          <p:nvPr/>
        </p:nvGrpSpPr>
        <p:grpSpPr>
          <a:xfrm>
            <a:off x="322114" y="3462600"/>
            <a:ext cx="1645920" cy="1033511"/>
            <a:chOff x="1309153" y="4881528"/>
            <a:chExt cx="2194560" cy="1378015"/>
          </a:xfrm>
        </p:grpSpPr>
        <p:sp>
          <p:nvSpPr>
            <p:cNvPr id="65" name="Rectangle 64">
              <a:extLst>
                <a:ext uri="{FF2B5EF4-FFF2-40B4-BE49-F238E27FC236}">
                  <a16:creationId xmlns:a16="http://schemas.microsoft.com/office/drawing/2014/main" id="{B81CDBE2-FA99-4916-BCEC-8794BB7DDACA}"/>
                </a:ext>
              </a:extLst>
            </p:cNvPr>
            <p:cNvSpPr/>
            <p:nvPr/>
          </p:nvSpPr>
          <p:spPr>
            <a:xfrm>
              <a:off x="1309153" y="5315695"/>
              <a:ext cx="2194560" cy="943848"/>
            </a:xfrm>
            <a:prstGeom prst="rect">
              <a:avLst/>
            </a:prstGeom>
          </p:spPr>
          <p:txBody>
            <a:bodyPr wrap="square" lIns="0" rIns="0">
              <a:spAutoFit/>
            </a:bodyPr>
            <a:lstStyle/>
            <a:p>
              <a:pPr algn="just">
                <a:spcBef>
                  <a:spcPts val="900"/>
                </a:spcBef>
              </a:pPr>
              <a:r>
                <a:rPr lang="en-US" sz="1000" noProof="1"/>
                <a:t>Lorem ipsum dolor sit amet, consectetur adipiscing elit. Integer nec odio. Praesent libero ed cursut.</a:t>
              </a:r>
            </a:p>
          </p:txBody>
        </p:sp>
        <p:sp>
          <p:nvSpPr>
            <p:cNvPr id="66" name="Rectangle 65">
              <a:extLst>
                <a:ext uri="{FF2B5EF4-FFF2-40B4-BE49-F238E27FC236}">
                  <a16:creationId xmlns:a16="http://schemas.microsoft.com/office/drawing/2014/main" id="{CAFC533D-52C4-4C9D-B204-E0A7A69379EA}"/>
                </a:ext>
              </a:extLst>
            </p:cNvPr>
            <p:cNvSpPr/>
            <p:nvPr/>
          </p:nvSpPr>
          <p:spPr>
            <a:xfrm>
              <a:off x="1647477" y="4881528"/>
              <a:ext cx="1856236" cy="492443"/>
            </a:xfrm>
            <a:prstGeom prst="rect">
              <a:avLst/>
            </a:prstGeom>
          </p:spPr>
          <p:txBody>
            <a:bodyPr wrap="none" lIns="0" rIns="0" anchor="b">
              <a:spAutoFit/>
            </a:bodyPr>
            <a:lstStyle/>
            <a:p>
              <a:pPr algn="r"/>
              <a:r>
                <a:rPr lang="en-US" b="1" cap="all" noProof="1">
                  <a:solidFill>
                    <a:schemeClr val="accent3"/>
                  </a:solidFill>
                </a:rPr>
                <a:t>Lorem ipsum</a:t>
              </a:r>
              <a:endParaRPr lang="en-US" b="1" cap="all" dirty="0">
                <a:solidFill>
                  <a:schemeClr val="accent3"/>
                </a:solidFill>
              </a:endParaRPr>
            </a:p>
          </p:txBody>
        </p:sp>
      </p:grpSp>
      <p:grpSp>
        <p:nvGrpSpPr>
          <p:cNvPr id="67" name="Group 66">
            <a:extLst>
              <a:ext uri="{FF2B5EF4-FFF2-40B4-BE49-F238E27FC236}">
                <a16:creationId xmlns:a16="http://schemas.microsoft.com/office/drawing/2014/main" id="{847F93F5-AB20-4C16-9A44-E7D0D73E5762}"/>
              </a:ext>
            </a:extLst>
          </p:cNvPr>
          <p:cNvGrpSpPr/>
          <p:nvPr/>
        </p:nvGrpSpPr>
        <p:grpSpPr>
          <a:xfrm>
            <a:off x="7175966" y="4025262"/>
            <a:ext cx="1645921" cy="1033511"/>
            <a:chOff x="8688287" y="4881528"/>
            <a:chExt cx="2194561" cy="1378015"/>
          </a:xfrm>
        </p:grpSpPr>
        <p:sp>
          <p:nvSpPr>
            <p:cNvPr id="68" name="Rectangle 67">
              <a:extLst>
                <a:ext uri="{FF2B5EF4-FFF2-40B4-BE49-F238E27FC236}">
                  <a16:creationId xmlns:a16="http://schemas.microsoft.com/office/drawing/2014/main" id="{29C09CB9-F0E9-4BFD-95C2-7B0A35F43872}"/>
                </a:ext>
              </a:extLst>
            </p:cNvPr>
            <p:cNvSpPr/>
            <p:nvPr/>
          </p:nvSpPr>
          <p:spPr>
            <a:xfrm>
              <a:off x="8688288" y="5315695"/>
              <a:ext cx="2194560" cy="943848"/>
            </a:xfrm>
            <a:prstGeom prst="rect">
              <a:avLst/>
            </a:prstGeom>
          </p:spPr>
          <p:txBody>
            <a:bodyPr wrap="square" lIns="0" rIns="0">
              <a:spAutoFit/>
            </a:bodyPr>
            <a:lstStyle/>
            <a:p>
              <a:pPr algn="just">
                <a:spcBef>
                  <a:spcPts val="900"/>
                </a:spcBef>
              </a:pPr>
              <a:r>
                <a:rPr lang="en-US" sz="1000" noProof="1"/>
                <a:t>Lorem ipsum dolor sit amet, consectetur adipiscing elit. Integer nec odio. Praesent libero ed cursut.</a:t>
              </a:r>
            </a:p>
          </p:txBody>
        </p:sp>
        <p:sp>
          <p:nvSpPr>
            <p:cNvPr id="69" name="Rectangle 68">
              <a:extLst>
                <a:ext uri="{FF2B5EF4-FFF2-40B4-BE49-F238E27FC236}">
                  <a16:creationId xmlns:a16="http://schemas.microsoft.com/office/drawing/2014/main" id="{AA2DBAB3-9322-4FC5-8211-98FB292096EA}"/>
                </a:ext>
              </a:extLst>
            </p:cNvPr>
            <p:cNvSpPr/>
            <p:nvPr/>
          </p:nvSpPr>
          <p:spPr>
            <a:xfrm>
              <a:off x="8688287" y="4881528"/>
              <a:ext cx="1856234" cy="492443"/>
            </a:xfrm>
            <a:prstGeom prst="rect">
              <a:avLst/>
            </a:prstGeom>
          </p:spPr>
          <p:txBody>
            <a:bodyPr wrap="none" lIns="0" rIns="0" anchor="b">
              <a:spAutoFit/>
            </a:bodyPr>
            <a:lstStyle/>
            <a:p>
              <a:r>
                <a:rPr lang="en-US" b="1" cap="all" noProof="1">
                  <a:solidFill>
                    <a:schemeClr val="tx2"/>
                  </a:solidFill>
                </a:rPr>
                <a:t>Lorem ipsum</a:t>
              </a:r>
              <a:endParaRPr lang="en-US" b="1" cap="all" dirty="0">
                <a:solidFill>
                  <a:schemeClr val="tx2"/>
                </a:solidFill>
              </a:endParaRPr>
            </a:p>
          </p:txBody>
        </p:sp>
      </p:grpSp>
      <p:grpSp>
        <p:nvGrpSpPr>
          <p:cNvPr id="73" name="Group 72">
            <a:extLst>
              <a:ext uri="{FF2B5EF4-FFF2-40B4-BE49-F238E27FC236}">
                <a16:creationId xmlns:a16="http://schemas.microsoft.com/office/drawing/2014/main" id="{981E1B42-3371-4009-91CF-A38DA386EF2D}"/>
              </a:ext>
            </a:extLst>
          </p:cNvPr>
          <p:cNvGrpSpPr/>
          <p:nvPr/>
        </p:nvGrpSpPr>
        <p:grpSpPr>
          <a:xfrm>
            <a:off x="322114" y="4587924"/>
            <a:ext cx="1645920" cy="1033511"/>
            <a:chOff x="1309153" y="4881528"/>
            <a:chExt cx="2194560" cy="1378015"/>
          </a:xfrm>
        </p:grpSpPr>
        <p:sp>
          <p:nvSpPr>
            <p:cNvPr id="74" name="Rectangle 73">
              <a:extLst>
                <a:ext uri="{FF2B5EF4-FFF2-40B4-BE49-F238E27FC236}">
                  <a16:creationId xmlns:a16="http://schemas.microsoft.com/office/drawing/2014/main" id="{8DDB821B-2EA2-41E5-96D1-77E14D41E48F}"/>
                </a:ext>
              </a:extLst>
            </p:cNvPr>
            <p:cNvSpPr/>
            <p:nvPr/>
          </p:nvSpPr>
          <p:spPr>
            <a:xfrm>
              <a:off x="1309153" y="5315695"/>
              <a:ext cx="2194560" cy="943848"/>
            </a:xfrm>
            <a:prstGeom prst="rect">
              <a:avLst/>
            </a:prstGeom>
          </p:spPr>
          <p:txBody>
            <a:bodyPr wrap="square" lIns="0" rIns="0">
              <a:spAutoFit/>
            </a:bodyPr>
            <a:lstStyle/>
            <a:p>
              <a:pPr algn="just">
                <a:spcBef>
                  <a:spcPts val="900"/>
                </a:spcBef>
              </a:pPr>
              <a:r>
                <a:rPr lang="en-US" sz="1000" noProof="1"/>
                <a:t>Lorem ipsum dolor sit amet, consectetur adipiscing elit. Integer nec odio. Praesent libero ed cursut.</a:t>
              </a:r>
            </a:p>
          </p:txBody>
        </p:sp>
        <p:sp>
          <p:nvSpPr>
            <p:cNvPr id="75" name="Rectangle 74">
              <a:extLst>
                <a:ext uri="{FF2B5EF4-FFF2-40B4-BE49-F238E27FC236}">
                  <a16:creationId xmlns:a16="http://schemas.microsoft.com/office/drawing/2014/main" id="{2A0CF614-FC4C-400B-8971-87477C10059D}"/>
                </a:ext>
              </a:extLst>
            </p:cNvPr>
            <p:cNvSpPr/>
            <p:nvPr/>
          </p:nvSpPr>
          <p:spPr>
            <a:xfrm>
              <a:off x="1647477" y="4881528"/>
              <a:ext cx="1856236" cy="492443"/>
            </a:xfrm>
            <a:prstGeom prst="rect">
              <a:avLst/>
            </a:prstGeom>
          </p:spPr>
          <p:txBody>
            <a:bodyPr wrap="none" lIns="0" rIns="0" anchor="b">
              <a:spAutoFit/>
            </a:bodyPr>
            <a:lstStyle/>
            <a:p>
              <a:pPr algn="r"/>
              <a:r>
                <a:rPr lang="en-US" b="1" cap="all" noProof="1">
                  <a:solidFill>
                    <a:schemeClr val="accent6"/>
                  </a:solidFill>
                </a:rPr>
                <a:t>Lorem ipsum</a:t>
              </a:r>
              <a:endParaRPr lang="en-US" b="1" cap="all" dirty="0">
                <a:solidFill>
                  <a:schemeClr val="accent6"/>
                </a:solidFill>
              </a:endParaRPr>
            </a:p>
          </p:txBody>
        </p:sp>
      </p:grpSp>
    </p:spTree>
    <p:extLst>
      <p:ext uri="{BB962C8B-B14F-4D97-AF65-F5344CB8AC3E}">
        <p14:creationId xmlns:p14="http://schemas.microsoft.com/office/powerpoint/2010/main" val="1003146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ubtitle 33">
            <a:extLst>
              <a:ext uri="{FF2B5EF4-FFF2-40B4-BE49-F238E27FC236}">
                <a16:creationId xmlns:a16="http://schemas.microsoft.com/office/drawing/2014/main" id="{C5CB3B9A-79FB-8542-BB3D-C5B3E1FAC88E}"/>
              </a:ext>
            </a:extLst>
          </p:cNvPr>
          <p:cNvSpPr>
            <a:spLocks noGrp="1"/>
          </p:cNvSpPr>
          <p:nvPr>
            <p:ph type="subTitle" idx="1"/>
          </p:nvPr>
        </p:nvSpPr>
        <p:spPr/>
        <p:txBody>
          <a:bodyPr/>
          <a:lstStyle/>
          <a:p>
            <a:r>
              <a:rPr lang="en-US" dirty="0"/>
              <a:t>Eight-Lobed Radial Diagram</a:t>
            </a:r>
          </a:p>
        </p:txBody>
      </p:sp>
      <p:sp>
        <p:nvSpPr>
          <p:cNvPr id="33" name="Title 32">
            <a:extLst>
              <a:ext uri="{FF2B5EF4-FFF2-40B4-BE49-F238E27FC236}">
                <a16:creationId xmlns:a16="http://schemas.microsoft.com/office/drawing/2014/main" id="{E9BD0782-3A6E-104D-8A61-20B0D9B365C9}"/>
              </a:ext>
            </a:extLst>
          </p:cNvPr>
          <p:cNvSpPr>
            <a:spLocks noGrp="1"/>
          </p:cNvSpPr>
          <p:nvPr>
            <p:ph type="title"/>
          </p:nvPr>
        </p:nvSpPr>
        <p:spPr/>
        <p:txBody>
          <a:bodyPr/>
          <a:lstStyle/>
          <a:p>
            <a:r>
              <a:rPr lang="en-US" dirty="0"/>
              <a:t>Dumbbell Diagram</a:t>
            </a:r>
          </a:p>
        </p:txBody>
      </p:sp>
      <p:sp>
        <p:nvSpPr>
          <p:cNvPr id="8" name="Slide Number Placeholder 7">
            <a:extLst>
              <a:ext uri="{FF2B5EF4-FFF2-40B4-BE49-F238E27FC236}">
                <a16:creationId xmlns:a16="http://schemas.microsoft.com/office/drawing/2014/main" id="{C73332BE-FB90-4349-AFCB-BF643B0AE804}"/>
              </a:ext>
            </a:extLst>
          </p:cNvPr>
          <p:cNvSpPr>
            <a:spLocks noGrp="1"/>
          </p:cNvSpPr>
          <p:nvPr>
            <p:ph type="sldNum" sz="quarter" idx="12"/>
          </p:nvPr>
        </p:nvSpPr>
        <p:spPr/>
        <p:txBody>
          <a:bodyPr/>
          <a:lstStyle/>
          <a:p>
            <a:fld id="{F68327C5-B821-4FE9-A59A-A60D9EB59A9A}" type="slidenum">
              <a:rPr lang="en-US" smtClean="0"/>
              <a:pPr/>
              <a:t>8</a:t>
            </a:fld>
            <a:endParaRPr lang="en-US" dirty="0"/>
          </a:p>
        </p:txBody>
      </p:sp>
      <p:grpSp>
        <p:nvGrpSpPr>
          <p:cNvPr id="24" name="Group 23">
            <a:extLst>
              <a:ext uri="{FF2B5EF4-FFF2-40B4-BE49-F238E27FC236}">
                <a16:creationId xmlns:a16="http://schemas.microsoft.com/office/drawing/2014/main" id="{B223CE47-A56F-4E2B-886B-E72684DE6FFF}"/>
              </a:ext>
            </a:extLst>
          </p:cNvPr>
          <p:cNvGrpSpPr/>
          <p:nvPr/>
        </p:nvGrpSpPr>
        <p:grpSpPr>
          <a:xfrm>
            <a:off x="7175966" y="1759407"/>
            <a:ext cx="1645921" cy="1040700"/>
            <a:chOff x="8688287" y="1713176"/>
            <a:chExt cx="2194561" cy="1387600"/>
          </a:xfrm>
        </p:grpSpPr>
        <p:sp>
          <p:nvSpPr>
            <p:cNvPr id="25" name="Rectangle 24">
              <a:extLst>
                <a:ext uri="{FF2B5EF4-FFF2-40B4-BE49-F238E27FC236}">
                  <a16:creationId xmlns:a16="http://schemas.microsoft.com/office/drawing/2014/main" id="{818D5EEF-A1A8-4588-AD9A-B1C650A27E40}"/>
                </a:ext>
              </a:extLst>
            </p:cNvPr>
            <p:cNvSpPr/>
            <p:nvPr/>
          </p:nvSpPr>
          <p:spPr>
            <a:xfrm>
              <a:off x="8688288" y="2156928"/>
              <a:ext cx="2194560" cy="943848"/>
            </a:xfrm>
            <a:prstGeom prst="rect">
              <a:avLst/>
            </a:prstGeom>
          </p:spPr>
          <p:txBody>
            <a:bodyPr wrap="square" lIns="0" rIns="0">
              <a:spAutoFit/>
            </a:bodyPr>
            <a:lstStyle/>
            <a:p>
              <a:pPr algn="just">
                <a:spcBef>
                  <a:spcPts val="900"/>
                </a:spcBef>
              </a:pPr>
              <a:r>
                <a:rPr lang="en-US" sz="1000" noProof="1"/>
                <a:t>Lorem ipsum dolor sit amet, consectetur adipiscing elit. Integer nec odio. Praesent libero ed cursut.</a:t>
              </a:r>
            </a:p>
          </p:txBody>
        </p:sp>
        <p:sp>
          <p:nvSpPr>
            <p:cNvPr id="26" name="Rectangle 25">
              <a:extLst>
                <a:ext uri="{FF2B5EF4-FFF2-40B4-BE49-F238E27FC236}">
                  <a16:creationId xmlns:a16="http://schemas.microsoft.com/office/drawing/2014/main" id="{E9EFF949-E325-4339-8A3F-FD6C4C965C61}"/>
                </a:ext>
              </a:extLst>
            </p:cNvPr>
            <p:cNvSpPr/>
            <p:nvPr/>
          </p:nvSpPr>
          <p:spPr>
            <a:xfrm>
              <a:off x="8688287" y="1713176"/>
              <a:ext cx="1856234" cy="492443"/>
            </a:xfrm>
            <a:prstGeom prst="rect">
              <a:avLst/>
            </a:prstGeom>
          </p:spPr>
          <p:txBody>
            <a:bodyPr wrap="none" lIns="0" rIns="0" anchor="b">
              <a:spAutoFit/>
            </a:bodyPr>
            <a:lstStyle/>
            <a:p>
              <a:r>
                <a:rPr lang="en-US" b="1" cap="all" noProof="1">
                  <a:solidFill>
                    <a:schemeClr val="accent1"/>
                  </a:solidFill>
                </a:rPr>
                <a:t>Lorem ipsum</a:t>
              </a:r>
              <a:endParaRPr lang="en-US" b="1" cap="all" dirty="0">
                <a:solidFill>
                  <a:schemeClr val="accent1"/>
                </a:solidFill>
              </a:endParaRPr>
            </a:p>
          </p:txBody>
        </p:sp>
      </p:grpSp>
      <p:grpSp>
        <p:nvGrpSpPr>
          <p:cNvPr id="27" name="Group 26">
            <a:extLst>
              <a:ext uri="{FF2B5EF4-FFF2-40B4-BE49-F238E27FC236}">
                <a16:creationId xmlns:a16="http://schemas.microsoft.com/office/drawing/2014/main" id="{86C42F91-E05D-4E1E-BF0A-30FB7FBB469D}"/>
              </a:ext>
            </a:extLst>
          </p:cNvPr>
          <p:cNvGrpSpPr/>
          <p:nvPr/>
        </p:nvGrpSpPr>
        <p:grpSpPr>
          <a:xfrm>
            <a:off x="322114" y="2893256"/>
            <a:ext cx="1645920" cy="1037520"/>
            <a:chOff x="1309153" y="3299472"/>
            <a:chExt cx="2194560" cy="1383360"/>
          </a:xfrm>
        </p:grpSpPr>
        <p:sp>
          <p:nvSpPr>
            <p:cNvPr id="28" name="Rectangle 27">
              <a:extLst>
                <a:ext uri="{FF2B5EF4-FFF2-40B4-BE49-F238E27FC236}">
                  <a16:creationId xmlns:a16="http://schemas.microsoft.com/office/drawing/2014/main" id="{33E8AADC-D4D8-4B49-BEAF-BEFB16BB4BA8}"/>
                </a:ext>
              </a:extLst>
            </p:cNvPr>
            <p:cNvSpPr/>
            <p:nvPr/>
          </p:nvSpPr>
          <p:spPr>
            <a:xfrm>
              <a:off x="1309153" y="3738984"/>
              <a:ext cx="2194560" cy="943848"/>
            </a:xfrm>
            <a:prstGeom prst="rect">
              <a:avLst/>
            </a:prstGeom>
          </p:spPr>
          <p:txBody>
            <a:bodyPr wrap="square" lIns="0" rIns="0">
              <a:spAutoFit/>
            </a:bodyPr>
            <a:lstStyle/>
            <a:p>
              <a:pPr algn="just">
                <a:spcBef>
                  <a:spcPts val="900"/>
                </a:spcBef>
              </a:pPr>
              <a:r>
                <a:rPr lang="en-US" sz="1000" noProof="1"/>
                <a:t>Lorem ipsum dolor sit amet, consectetur adipiscing elit. Integer nec odio. Praesent libero ed cursut.</a:t>
              </a:r>
            </a:p>
          </p:txBody>
        </p:sp>
        <p:sp>
          <p:nvSpPr>
            <p:cNvPr id="29" name="Rectangle 28">
              <a:extLst>
                <a:ext uri="{FF2B5EF4-FFF2-40B4-BE49-F238E27FC236}">
                  <a16:creationId xmlns:a16="http://schemas.microsoft.com/office/drawing/2014/main" id="{43AE1382-3802-400C-9B7F-42954CF2BE71}"/>
                </a:ext>
              </a:extLst>
            </p:cNvPr>
            <p:cNvSpPr/>
            <p:nvPr/>
          </p:nvSpPr>
          <p:spPr>
            <a:xfrm>
              <a:off x="1647477" y="3299472"/>
              <a:ext cx="1856236" cy="492443"/>
            </a:xfrm>
            <a:prstGeom prst="rect">
              <a:avLst/>
            </a:prstGeom>
          </p:spPr>
          <p:txBody>
            <a:bodyPr wrap="none" lIns="0" rIns="0" anchor="b">
              <a:spAutoFit/>
            </a:bodyPr>
            <a:lstStyle/>
            <a:p>
              <a:pPr algn="r"/>
              <a:r>
                <a:rPr lang="en-US" b="1" cap="all" noProof="1">
                  <a:solidFill>
                    <a:schemeClr val="accent4"/>
                  </a:solidFill>
                </a:rPr>
                <a:t>Lorem ipsum</a:t>
              </a:r>
              <a:endParaRPr lang="en-US" b="1" cap="all" dirty="0">
                <a:solidFill>
                  <a:schemeClr val="accent4"/>
                </a:solidFill>
              </a:endParaRPr>
            </a:p>
          </p:txBody>
        </p:sp>
      </p:grpSp>
      <p:grpSp>
        <p:nvGrpSpPr>
          <p:cNvPr id="30" name="Group 29">
            <a:extLst>
              <a:ext uri="{FF2B5EF4-FFF2-40B4-BE49-F238E27FC236}">
                <a16:creationId xmlns:a16="http://schemas.microsoft.com/office/drawing/2014/main" id="{E889C145-1EA0-4374-A88E-9B1495397798}"/>
              </a:ext>
            </a:extLst>
          </p:cNvPr>
          <p:cNvGrpSpPr/>
          <p:nvPr/>
        </p:nvGrpSpPr>
        <p:grpSpPr>
          <a:xfrm>
            <a:off x="7175966" y="2893256"/>
            <a:ext cx="1645921" cy="1037520"/>
            <a:chOff x="8688287" y="3299472"/>
            <a:chExt cx="2194561" cy="1383360"/>
          </a:xfrm>
        </p:grpSpPr>
        <p:sp>
          <p:nvSpPr>
            <p:cNvPr id="31" name="Rectangle 30">
              <a:extLst>
                <a:ext uri="{FF2B5EF4-FFF2-40B4-BE49-F238E27FC236}">
                  <a16:creationId xmlns:a16="http://schemas.microsoft.com/office/drawing/2014/main" id="{5A66670F-9C6D-4A41-BA19-0BD2F6196425}"/>
                </a:ext>
              </a:extLst>
            </p:cNvPr>
            <p:cNvSpPr/>
            <p:nvPr/>
          </p:nvSpPr>
          <p:spPr>
            <a:xfrm>
              <a:off x="8688288" y="3738984"/>
              <a:ext cx="2194560" cy="943848"/>
            </a:xfrm>
            <a:prstGeom prst="rect">
              <a:avLst/>
            </a:prstGeom>
          </p:spPr>
          <p:txBody>
            <a:bodyPr wrap="square" lIns="0" rIns="0">
              <a:spAutoFit/>
            </a:bodyPr>
            <a:lstStyle/>
            <a:p>
              <a:pPr algn="just">
                <a:spcBef>
                  <a:spcPts val="900"/>
                </a:spcBef>
              </a:pPr>
              <a:r>
                <a:rPr lang="en-US" sz="1000" noProof="1"/>
                <a:t>Lorem ipsum dolor sit amet, consectetur adipiscing elit. Integer nec odio. Praesent libero ed cursut.</a:t>
              </a:r>
            </a:p>
          </p:txBody>
        </p:sp>
        <p:sp>
          <p:nvSpPr>
            <p:cNvPr id="32" name="Rectangle 31">
              <a:extLst>
                <a:ext uri="{FF2B5EF4-FFF2-40B4-BE49-F238E27FC236}">
                  <a16:creationId xmlns:a16="http://schemas.microsoft.com/office/drawing/2014/main" id="{ADBA5ED8-762F-483B-A4DD-031C29359E60}"/>
                </a:ext>
              </a:extLst>
            </p:cNvPr>
            <p:cNvSpPr/>
            <p:nvPr/>
          </p:nvSpPr>
          <p:spPr>
            <a:xfrm>
              <a:off x="8688287" y="3299472"/>
              <a:ext cx="1856234" cy="492443"/>
            </a:xfrm>
            <a:prstGeom prst="rect">
              <a:avLst/>
            </a:prstGeom>
          </p:spPr>
          <p:txBody>
            <a:bodyPr wrap="none" lIns="0" rIns="0" anchor="b">
              <a:spAutoFit/>
            </a:bodyPr>
            <a:lstStyle/>
            <a:p>
              <a:r>
                <a:rPr lang="en-US" b="1" cap="all" noProof="1">
                  <a:solidFill>
                    <a:schemeClr val="accent2"/>
                  </a:solidFill>
                </a:rPr>
                <a:t>Lorem ipsum</a:t>
              </a:r>
              <a:endParaRPr lang="en-US" b="1" cap="all" dirty="0">
                <a:solidFill>
                  <a:schemeClr val="accent2"/>
                </a:solidFill>
              </a:endParaRPr>
            </a:p>
          </p:txBody>
        </p:sp>
      </p:grpSp>
      <p:grpSp>
        <p:nvGrpSpPr>
          <p:cNvPr id="38" name="Group 37">
            <a:extLst>
              <a:ext uri="{FF2B5EF4-FFF2-40B4-BE49-F238E27FC236}">
                <a16:creationId xmlns:a16="http://schemas.microsoft.com/office/drawing/2014/main" id="{73664DCA-1150-42AC-9C0D-7F24900E3ABF}"/>
              </a:ext>
            </a:extLst>
          </p:cNvPr>
          <p:cNvGrpSpPr/>
          <p:nvPr/>
        </p:nvGrpSpPr>
        <p:grpSpPr>
          <a:xfrm>
            <a:off x="7175966" y="5150586"/>
            <a:ext cx="1645921" cy="1033511"/>
            <a:chOff x="8688287" y="4881528"/>
            <a:chExt cx="2194561" cy="1378015"/>
          </a:xfrm>
        </p:grpSpPr>
        <p:sp>
          <p:nvSpPr>
            <p:cNvPr id="39" name="Rectangle 38">
              <a:extLst>
                <a:ext uri="{FF2B5EF4-FFF2-40B4-BE49-F238E27FC236}">
                  <a16:creationId xmlns:a16="http://schemas.microsoft.com/office/drawing/2014/main" id="{18004032-6783-4C58-A455-04B0239D06F1}"/>
                </a:ext>
              </a:extLst>
            </p:cNvPr>
            <p:cNvSpPr/>
            <p:nvPr/>
          </p:nvSpPr>
          <p:spPr>
            <a:xfrm>
              <a:off x="8688288" y="5315695"/>
              <a:ext cx="2194560" cy="943848"/>
            </a:xfrm>
            <a:prstGeom prst="rect">
              <a:avLst/>
            </a:prstGeom>
          </p:spPr>
          <p:txBody>
            <a:bodyPr wrap="square" lIns="0" rIns="0">
              <a:spAutoFit/>
            </a:bodyPr>
            <a:lstStyle/>
            <a:p>
              <a:pPr algn="just">
                <a:spcBef>
                  <a:spcPts val="900"/>
                </a:spcBef>
              </a:pPr>
              <a:r>
                <a:rPr lang="en-US" sz="1000" noProof="1"/>
                <a:t>Lorem ipsum dolor sit amet, consectetur adipiscing elit. Integer nec odio. Praesent libero ed cursut.</a:t>
              </a:r>
            </a:p>
          </p:txBody>
        </p:sp>
        <p:sp>
          <p:nvSpPr>
            <p:cNvPr id="40" name="Rectangle 39">
              <a:extLst>
                <a:ext uri="{FF2B5EF4-FFF2-40B4-BE49-F238E27FC236}">
                  <a16:creationId xmlns:a16="http://schemas.microsoft.com/office/drawing/2014/main" id="{149B3204-AA20-4604-9E66-13A137D96D97}"/>
                </a:ext>
              </a:extLst>
            </p:cNvPr>
            <p:cNvSpPr/>
            <p:nvPr/>
          </p:nvSpPr>
          <p:spPr>
            <a:xfrm>
              <a:off x="8688287" y="4881528"/>
              <a:ext cx="1856234" cy="492443"/>
            </a:xfrm>
            <a:prstGeom prst="rect">
              <a:avLst/>
            </a:prstGeom>
          </p:spPr>
          <p:txBody>
            <a:bodyPr wrap="none" lIns="0" rIns="0" anchor="b">
              <a:spAutoFit/>
            </a:bodyPr>
            <a:lstStyle/>
            <a:p>
              <a:r>
                <a:rPr lang="en-US" b="1" cap="all" noProof="1">
                  <a:solidFill>
                    <a:schemeClr val="accent5"/>
                  </a:solidFill>
                </a:rPr>
                <a:t>Lorem ipsum</a:t>
              </a:r>
              <a:endParaRPr lang="en-US" b="1" cap="all" dirty="0">
                <a:solidFill>
                  <a:schemeClr val="accent5"/>
                </a:solidFill>
              </a:endParaRPr>
            </a:p>
          </p:txBody>
        </p:sp>
      </p:grpSp>
      <p:grpSp>
        <p:nvGrpSpPr>
          <p:cNvPr id="42" name="Group 41">
            <a:extLst>
              <a:ext uri="{FF2B5EF4-FFF2-40B4-BE49-F238E27FC236}">
                <a16:creationId xmlns:a16="http://schemas.microsoft.com/office/drawing/2014/main" id="{A55FB35F-1A4C-4227-826B-2BD15D514A62}"/>
              </a:ext>
            </a:extLst>
          </p:cNvPr>
          <p:cNvGrpSpPr/>
          <p:nvPr/>
        </p:nvGrpSpPr>
        <p:grpSpPr>
          <a:xfrm>
            <a:off x="322114" y="4023925"/>
            <a:ext cx="1645920" cy="1033511"/>
            <a:chOff x="1309153" y="4881528"/>
            <a:chExt cx="2194560" cy="1378015"/>
          </a:xfrm>
        </p:grpSpPr>
        <p:sp>
          <p:nvSpPr>
            <p:cNvPr id="46" name="Rectangle 45">
              <a:extLst>
                <a:ext uri="{FF2B5EF4-FFF2-40B4-BE49-F238E27FC236}">
                  <a16:creationId xmlns:a16="http://schemas.microsoft.com/office/drawing/2014/main" id="{B91D9FA9-4FBD-4A69-861D-363110DB3DAA}"/>
                </a:ext>
              </a:extLst>
            </p:cNvPr>
            <p:cNvSpPr/>
            <p:nvPr/>
          </p:nvSpPr>
          <p:spPr>
            <a:xfrm>
              <a:off x="1309153" y="5315695"/>
              <a:ext cx="2194560" cy="943848"/>
            </a:xfrm>
            <a:prstGeom prst="rect">
              <a:avLst/>
            </a:prstGeom>
          </p:spPr>
          <p:txBody>
            <a:bodyPr wrap="square" lIns="0" rIns="0">
              <a:spAutoFit/>
            </a:bodyPr>
            <a:lstStyle/>
            <a:p>
              <a:pPr algn="just">
                <a:spcBef>
                  <a:spcPts val="900"/>
                </a:spcBef>
              </a:pPr>
              <a:r>
                <a:rPr lang="en-US" sz="1000" noProof="1"/>
                <a:t>Lorem ipsum dolor sit amet, consectetur adipiscing elit. Integer nec odio. Praesent libero ed cursut.</a:t>
              </a:r>
            </a:p>
          </p:txBody>
        </p:sp>
        <p:sp>
          <p:nvSpPr>
            <p:cNvPr id="47" name="Rectangle 46">
              <a:extLst>
                <a:ext uri="{FF2B5EF4-FFF2-40B4-BE49-F238E27FC236}">
                  <a16:creationId xmlns:a16="http://schemas.microsoft.com/office/drawing/2014/main" id="{2389A5F2-A4BA-445E-B8D8-1CAEB9635AFE}"/>
                </a:ext>
              </a:extLst>
            </p:cNvPr>
            <p:cNvSpPr/>
            <p:nvPr/>
          </p:nvSpPr>
          <p:spPr>
            <a:xfrm>
              <a:off x="1647477" y="4881528"/>
              <a:ext cx="1856236" cy="492443"/>
            </a:xfrm>
            <a:prstGeom prst="rect">
              <a:avLst/>
            </a:prstGeom>
          </p:spPr>
          <p:txBody>
            <a:bodyPr wrap="none" lIns="0" rIns="0" anchor="b">
              <a:spAutoFit/>
            </a:bodyPr>
            <a:lstStyle/>
            <a:p>
              <a:pPr algn="r"/>
              <a:r>
                <a:rPr lang="en-US" b="1" cap="all" noProof="1">
                  <a:solidFill>
                    <a:schemeClr val="accent3"/>
                  </a:solidFill>
                </a:rPr>
                <a:t>Lorem ipsum</a:t>
              </a:r>
              <a:endParaRPr lang="en-US" b="1" cap="all" dirty="0">
                <a:solidFill>
                  <a:schemeClr val="accent3"/>
                </a:solidFill>
              </a:endParaRPr>
            </a:p>
          </p:txBody>
        </p:sp>
      </p:grpSp>
      <p:grpSp>
        <p:nvGrpSpPr>
          <p:cNvPr id="43" name="Group 42">
            <a:extLst>
              <a:ext uri="{FF2B5EF4-FFF2-40B4-BE49-F238E27FC236}">
                <a16:creationId xmlns:a16="http://schemas.microsoft.com/office/drawing/2014/main" id="{DB1D4340-C884-4A81-BB60-0667505CA475}"/>
              </a:ext>
            </a:extLst>
          </p:cNvPr>
          <p:cNvGrpSpPr/>
          <p:nvPr/>
        </p:nvGrpSpPr>
        <p:grpSpPr>
          <a:xfrm>
            <a:off x="7175966" y="4023925"/>
            <a:ext cx="1645921" cy="1033511"/>
            <a:chOff x="8688287" y="4881528"/>
            <a:chExt cx="2194561" cy="1378015"/>
          </a:xfrm>
        </p:grpSpPr>
        <p:sp>
          <p:nvSpPr>
            <p:cNvPr id="44" name="Rectangle 43">
              <a:extLst>
                <a:ext uri="{FF2B5EF4-FFF2-40B4-BE49-F238E27FC236}">
                  <a16:creationId xmlns:a16="http://schemas.microsoft.com/office/drawing/2014/main" id="{37933624-6BF3-4002-81B8-0E7F9638B616}"/>
                </a:ext>
              </a:extLst>
            </p:cNvPr>
            <p:cNvSpPr/>
            <p:nvPr/>
          </p:nvSpPr>
          <p:spPr>
            <a:xfrm>
              <a:off x="8688288" y="5315695"/>
              <a:ext cx="2194560" cy="943848"/>
            </a:xfrm>
            <a:prstGeom prst="rect">
              <a:avLst/>
            </a:prstGeom>
          </p:spPr>
          <p:txBody>
            <a:bodyPr wrap="square" lIns="0" rIns="0">
              <a:spAutoFit/>
            </a:bodyPr>
            <a:lstStyle/>
            <a:p>
              <a:pPr algn="just">
                <a:spcBef>
                  <a:spcPts val="900"/>
                </a:spcBef>
              </a:pPr>
              <a:r>
                <a:rPr lang="en-US" sz="1000" noProof="1"/>
                <a:t>Lorem ipsum dolor sit amet, consectetur adipiscing elit. Integer nec odio. Praesent libero ed cursut.</a:t>
              </a:r>
            </a:p>
          </p:txBody>
        </p:sp>
        <p:sp>
          <p:nvSpPr>
            <p:cNvPr id="45" name="Rectangle 44">
              <a:extLst>
                <a:ext uri="{FF2B5EF4-FFF2-40B4-BE49-F238E27FC236}">
                  <a16:creationId xmlns:a16="http://schemas.microsoft.com/office/drawing/2014/main" id="{913467DD-AB79-45E4-931F-2FDCDE49CB09}"/>
                </a:ext>
              </a:extLst>
            </p:cNvPr>
            <p:cNvSpPr/>
            <p:nvPr/>
          </p:nvSpPr>
          <p:spPr>
            <a:xfrm>
              <a:off x="8688287" y="4881528"/>
              <a:ext cx="1856234" cy="492443"/>
            </a:xfrm>
            <a:prstGeom prst="rect">
              <a:avLst/>
            </a:prstGeom>
          </p:spPr>
          <p:txBody>
            <a:bodyPr wrap="none" lIns="0" rIns="0" anchor="b">
              <a:spAutoFit/>
            </a:bodyPr>
            <a:lstStyle/>
            <a:p>
              <a:r>
                <a:rPr lang="en-US" b="1" cap="all" noProof="1">
                  <a:solidFill>
                    <a:schemeClr val="tx2"/>
                  </a:solidFill>
                </a:rPr>
                <a:t>Lorem ipsum</a:t>
              </a:r>
              <a:endParaRPr lang="en-US" b="1" cap="all" dirty="0">
                <a:solidFill>
                  <a:schemeClr val="tx2"/>
                </a:solidFill>
              </a:endParaRPr>
            </a:p>
          </p:txBody>
        </p:sp>
      </p:grpSp>
      <p:grpSp>
        <p:nvGrpSpPr>
          <p:cNvPr id="4" name="Group 3">
            <a:extLst>
              <a:ext uri="{FF2B5EF4-FFF2-40B4-BE49-F238E27FC236}">
                <a16:creationId xmlns:a16="http://schemas.microsoft.com/office/drawing/2014/main" id="{387310AD-86AE-4B12-BB1C-E27E74960640}"/>
              </a:ext>
            </a:extLst>
          </p:cNvPr>
          <p:cNvGrpSpPr/>
          <p:nvPr/>
        </p:nvGrpSpPr>
        <p:grpSpPr>
          <a:xfrm>
            <a:off x="2518622" y="1986317"/>
            <a:ext cx="4106756" cy="4114800"/>
            <a:chOff x="2518622" y="1986317"/>
            <a:chExt cx="4106756" cy="4114800"/>
          </a:xfrm>
        </p:grpSpPr>
        <p:sp>
          <p:nvSpPr>
            <p:cNvPr id="11" name="Shape">
              <a:extLst>
                <a:ext uri="{FF2B5EF4-FFF2-40B4-BE49-F238E27FC236}">
                  <a16:creationId xmlns:a16="http://schemas.microsoft.com/office/drawing/2014/main" id="{6A6911A8-48DA-7D45-8866-118E1C32606D}"/>
                </a:ext>
              </a:extLst>
            </p:cNvPr>
            <p:cNvSpPr/>
            <p:nvPr/>
          </p:nvSpPr>
          <p:spPr>
            <a:xfrm>
              <a:off x="2518622" y="1986317"/>
              <a:ext cx="4106756" cy="4114800"/>
            </a:xfrm>
            <a:custGeom>
              <a:avLst/>
              <a:gdLst/>
              <a:ahLst/>
              <a:cxnLst>
                <a:cxn ang="0">
                  <a:pos x="wd2" y="hd2"/>
                </a:cxn>
                <a:cxn ang="5400000">
                  <a:pos x="wd2" y="hd2"/>
                </a:cxn>
                <a:cxn ang="10800000">
                  <a:pos x="wd2" y="hd2"/>
                </a:cxn>
                <a:cxn ang="16200000">
                  <a:pos x="wd2" y="hd2"/>
                </a:cxn>
              </a:cxnLst>
              <a:rect l="0" t="0" r="r" b="b"/>
              <a:pathLst>
                <a:path w="21466" h="21468" extrusionOk="0">
                  <a:moveTo>
                    <a:pt x="18837" y="8111"/>
                  </a:moveTo>
                  <a:cubicBezTo>
                    <a:pt x="18077" y="8111"/>
                    <a:pt x="17393" y="8434"/>
                    <a:pt x="16913" y="8947"/>
                  </a:cubicBezTo>
                  <a:cubicBezTo>
                    <a:pt x="16874" y="8988"/>
                    <a:pt x="16837" y="9032"/>
                    <a:pt x="16801" y="9074"/>
                  </a:cubicBezTo>
                  <a:cubicBezTo>
                    <a:pt x="16781" y="9097"/>
                    <a:pt x="16763" y="9122"/>
                    <a:pt x="16744" y="9146"/>
                  </a:cubicBezTo>
                  <a:cubicBezTo>
                    <a:pt x="16707" y="9195"/>
                    <a:pt x="16670" y="9244"/>
                    <a:pt x="16626" y="9286"/>
                  </a:cubicBezTo>
                  <a:cubicBezTo>
                    <a:pt x="16151" y="9762"/>
                    <a:pt x="15492" y="10056"/>
                    <a:pt x="14765" y="10056"/>
                  </a:cubicBezTo>
                  <a:lnTo>
                    <a:pt x="14750" y="10056"/>
                  </a:lnTo>
                  <a:cubicBezTo>
                    <a:pt x="13894" y="10054"/>
                    <a:pt x="13449" y="9028"/>
                    <a:pt x="14037" y="8409"/>
                  </a:cubicBezTo>
                  <a:cubicBezTo>
                    <a:pt x="14053" y="8392"/>
                    <a:pt x="14069" y="8377"/>
                    <a:pt x="14085" y="8360"/>
                  </a:cubicBezTo>
                  <a:cubicBezTo>
                    <a:pt x="14599" y="7847"/>
                    <a:pt x="15273" y="7592"/>
                    <a:pt x="15945" y="7592"/>
                  </a:cubicBezTo>
                  <a:cubicBezTo>
                    <a:pt x="16008" y="7592"/>
                    <a:pt x="16068" y="7598"/>
                    <a:pt x="16129" y="7607"/>
                  </a:cubicBezTo>
                  <a:cubicBezTo>
                    <a:pt x="16159" y="7612"/>
                    <a:pt x="16190" y="7615"/>
                    <a:pt x="16222" y="7618"/>
                  </a:cubicBezTo>
                  <a:cubicBezTo>
                    <a:pt x="16277" y="7624"/>
                    <a:pt x="16335" y="7627"/>
                    <a:pt x="16390" y="7630"/>
                  </a:cubicBezTo>
                  <a:cubicBezTo>
                    <a:pt x="17133" y="7657"/>
                    <a:pt x="17885" y="7371"/>
                    <a:pt x="18433" y="6771"/>
                  </a:cubicBezTo>
                  <a:cubicBezTo>
                    <a:pt x="19335" y="5781"/>
                    <a:pt x="19333" y="4227"/>
                    <a:pt x="18431" y="3240"/>
                  </a:cubicBezTo>
                  <a:cubicBezTo>
                    <a:pt x="17413" y="2126"/>
                    <a:pt x="15682" y="2096"/>
                    <a:pt x="14626" y="3150"/>
                  </a:cubicBezTo>
                  <a:cubicBezTo>
                    <a:pt x="14088" y="3687"/>
                    <a:pt x="13832" y="4399"/>
                    <a:pt x="13857" y="5100"/>
                  </a:cubicBezTo>
                  <a:cubicBezTo>
                    <a:pt x="13859" y="5156"/>
                    <a:pt x="13862" y="5213"/>
                    <a:pt x="13869" y="5268"/>
                  </a:cubicBezTo>
                  <a:lnTo>
                    <a:pt x="13874" y="5312"/>
                  </a:lnTo>
                  <a:cubicBezTo>
                    <a:pt x="13892" y="5499"/>
                    <a:pt x="13899" y="5687"/>
                    <a:pt x="13876" y="5874"/>
                  </a:cubicBezTo>
                  <a:cubicBezTo>
                    <a:pt x="13805" y="6433"/>
                    <a:pt x="13555" y="6973"/>
                    <a:pt x="13126" y="7401"/>
                  </a:cubicBezTo>
                  <a:cubicBezTo>
                    <a:pt x="13115" y="7412"/>
                    <a:pt x="13104" y="7422"/>
                    <a:pt x="13094" y="7433"/>
                  </a:cubicBezTo>
                  <a:cubicBezTo>
                    <a:pt x="12480" y="8026"/>
                    <a:pt x="11440" y="7593"/>
                    <a:pt x="11423" y="6744"/>
                  </a:cubicBezTo>
                  <a:cubicBezTo>
                    <a:pt x="11423" y="6727"/>
                    <a:pt x="11423" y="6708"/>
                    <a:pt x="11423" y="6692"/>
                  </a:cubicBezTo>
                  <a:cubicBezTo>
                    <a:pt x="11423" y="6091"/>
                    <a:pt x="11626" y="5536"/>
                    <a:pt x="11966" y="5093"/>
                  </a:cubicBezTo>
                  <a:cubicBezTo>
                    <a:pt x="12092" y="4930"/>
                    <a:pt x="12246" y="4791"/>
                    <a:pt x="12408" y="4659"/>
                  </a:cubicBezTo>
                  <a:cubicBezTo>
                    <a:pt x="12408" y="4659"/>
                    <a:pt x="12409" y="4659"/>
                    <a:pt x="12409" y="4658"/>
                  </a:cubicBezTo>
                  <a:cubicBezTo>
                    <a:pt x="12453" y="4622"/>
                    <a:pt x="12495" y="4585"/>
                    <a:pt x="12536" y="4547"/>
                  </a:cubicBezTo>
                  <a:cubicBezTo>
                    <a:pt x="13080" y="4040"/>
                    <a:pt x="13409" y="3307"/>
                    <a:pt x="13372" y="2498"/>
                  </a:cubicBezTo>
                  <a:cubicBezTo>
                    <a:pt x="13308" y="1162"/>
                    <a:pt x="12207" y="64"/>
                    <a:pt x="10869" y="3"/>
                  </a:cubicBezTo>
                  <a:cubicBezTo>
                    <a:pt x="9360" y="-66"/>
                    <a:pt x="8115" y="1135"/>
                    <a:pt x="8115" y="2626"/>
                  </a:cubicBezTo>
                  <a:cubicBezTo>
                    <a:pt x="8115" y="3384"/>
                    <a:pt x="8439" y="4067"/>
                    <a:pt x="8953" y="4547"/>
                  </a:cubicBezTo>
                  <a:cubicBezTo>
                    <a:pt x="8993" y="4585"/>
                    <a:pt x="9037" y="4622"/>
                    <a:pt x="9079" y="4658"/>
                  </a:cubicBezTo>
                  <a:cubicBezTo>
                    <a:pt x="9079" y="4658"/>
                    <a:pt x="9081" y="4658"/>
                    <a:pt x="9081" y="4659"/>
                  </a:cubicBezTo>
                  <a:cubicBezTo>
                    <a:pt x="9241" y="4791"/>
                    <a:pt x="9396" y="4929"/>
                    <a:pt x="9521" y="5093"/>
                  </a:cubicBezTo>
                  <a:cubicBezTo>
                    <a:pt x="9861" y="5536"/>
                    <a:pt x="10065" y="6089"/>
                    <a:pt x="10065" y="6692"/>
                  </a:cubicBezTo>
                  <a:cubicBezTo>
                    <a:pt x="10065" y="6712"/>
                    <a:pt x="10065" y="6730"/>
                    <a:pt x="10065" y="6750"/>
                  </a:cubicBezTo>
                  <a:cubicBezTo>
                    <a:pt x="10046" y="7602"/>
                    <a:pt x="9006" y="8032"/>
                    <a:pt x="8395" y="7440"/>
                  </a:cubicBezTo>
                  <a:cubicBezTo>
                    <a:pt x="8385" y="7430"/>
                    <a:pt x="8374" y="7422"/>
                    <a:pt x="8366" y="7412"/>
                  </a:cubicBezTo>
                  <a:cubicBezTo>
                    <a:pt x="7916" y="6962"/>
                    <a:pt x="7663" y="6392"/>
                    <a:pt x="7608" y="5805"/>
                  </a:cubicBezTo>
                  <a:cubicBezTo>
                    <a:pt x="7591" y="5630"/>
                    <a:pt x="7604" y="5455"/>
                    <a:pt x="7623" y="5280"/>
                  </a:cubicBezTo>
                  <a:cubicBezTo>
                    <a:pt x="7623" y="5280"/>
                    <a:pt x="7623" y="5278"/>
                    <a:pt x="7623" y="5278"/>
                  </a:cubicBezTo>
                  <a:cubicBezTo>
                    <a:pt x="7628" y="5223"/>
                    <a:pt x="7631" y="5166"/>
                    <a:pt x="7635" y="5110"/>
                  </a:cubicBezTo>
                  <a:cubicBezTo>
                    <a:pt x="7662" y="4368"/>
                    <a:pt x="7375" y="3618"/>
                    <a:pt x="6773" y="3071"/>
                  </a:cubicBezTo>
                  <a:cubicBezTo>
                    <a:pt x="5782" y="2171"/>
                    <a:pt x="4225" y="2173"/>
                    <a:pt x="3236" y="3075"/>
                  </a:cubicBezTo>
                  <a:cubicBezTo>
                    <a:pt x="2120" y="4091"/>
                    <a:pt x="2090" y="5818"/>
                    <a:pt x="3146" y="6873"/>
                  </a:cubicBezTo>
                  <a:cubicBezTo>
                    <a:pt x="3684" y="7410"/>
                    <a:pt x="4397" y="7666"/>
                    <a:pt x="5100" y="7640"/>
                  </a:cubicBezTo>
                  <a:cubicBezTo>
                    <a:pt x="5155" y="7639"/>
                    <a:pt x="5213" y="7635"/>
                    <a:pt x="5268" y="7629"/>
                  </a:cubicBezTo>
                  <a:cubicBezTo>
                    <a:pt x="5268" y="7629"/>
                    <a:pt x="5270" y="7629"/>
                    <a:pt x="5270" y="7629"/>
                  </a:cubicBezTo>
                  <a:cubicBezTo>
                    <a:pt x="5445" y="7612"/>
                    <a:pt x="5621" y="7597"/>
                    <a:pt x="5796" y="7613"/>
                  </a:cubicBezTo>
                  <a:cubicBezTo>
                    <a:pt x="6382" y="7669"/>
                    <a:pt x="6955" y="7921"/>
                    <a:pt x="7405" y="8370"/>
                  </a:cubicBezTo>
                  <a:cubicBezTo>
                    <a:pt x="7412" y="8377"/>
                    <a:pt x="7419" y="8384"/>
                    <a:pt x="7426" y="8391"/>
                  </a:cubicBezTo>
                  <a:cubicBezTo>
                    <a:pt x="8022" y="9000"/>
                    <a:pt x="7586" y="10048"/>
                    <a:pt x="6733" y="10058"/>
                  </a:cubicBezTo>
                  <a:cubicBezTo>
                    <a:pt x="6723" y="10058"/>
                    <a:pt x="6713" y="10058"/>
                    <a:pt x="6704" y="10058"/>
                  </a:cubicBezTo>
                  <a:cubicBezTo>
                    <a:pt x="6096" y="10058"/>
                    <a:pt x="5538" y="9853"/>
                    <a:pt x="5091" y="9506"/>
                  </a:cubicBezTo>
                  <a:cubicBezTo>
                    <a:pt x="4943" y="9392"/>
                    <a:pt x="4815" y="9254"/>
                    <a:pt x="4695" y="9107"/>
                  </a:cubicBezTo>
                  <a:lnTo>
                    <a:pt x="4667" y="9074"/>
                  </a:lnTo>
                  <a:cubicBezTo>
                    <a:pt x="4631" y="9030"/>
                    <a:pt x="4594" y="8988"/>
                    <a:pt x="4555" y="8947"/>
                  </a:cubicBezTo>
                  <a:cubicBezTo>
                    <a:pt x="4048" y="8404"/>
                    <a:pt x="3313" y="8076"/>
                    <a:pt x="2503" y="8113"/>
                  </a:cubicBezTo>
                  <a:cubicBezTo>
                    <a:pt x="1164" y="8177"/>
                    <a:pt x="64" y="9275"/>
                    <a:pt x="3" y="10611"/>
                  </a:cubicBezTo>
                  <a:cubicBezTo>
                    <a:pt x="-66" y="12117"/>
                    <a:pt x="1137" y="13360"/>
                    <a:pt x="2631" y="13360"/>
                  </a:cubicBezTo>
                  <a:cubicBezTo>
                    <a:pt x="3391" y="13360"/>
                    <a:pt x="4075" y="13037"/>
                    <a:pt x="4555" y="12524"/>
                  </a:cubicBezTo>
                  <a:cubicBezTo>
                    <a:pt x="4594" y="12484"/>
                    <a:pt x="4631" y="12440"/>
                    <a:pt x="4667" y="12396"/>
                  </a:cubicBezTo>
                  <a:lnTo>
                    <a:pt x="4695" y="12362"/>
                  </a:lnTo>
                  <a:cubicBezTo>
                    <a:pt x="4815" y="12218"/>
                    <a:pt x="4943" y="12080"/>
                    <a:pt x="5091" y="11964"/>
                  </a:cubicBezTo>
                  <a:cubicBezTo>
                    <a:pt x="5536" y="11619"/>
                    <a:pt x="6096" y="11412"/>
                    <a:pt x="6704" y="11412"/>
                  </a:cubicBezTo>
                  <a:lnTo>
                    <a:pt x="6719" y="11412"/>
                  </a:lnTo>
                  <a:cubicBezTo>
                    <a:pt x="7576" y="11414"/>
                    <a:pt x="8021" y="12440"/>
                    <a:pt x="7432" y="13059"/>
                  </a:cubicBezTo>
                  <a:cubicBezTo>
                    <a:pt x="7417" y="13076"/>
                    <a:pt x="7400" y="13091"/>
                    <a:pt x="7385" y="13108"/>
                  </a:cubicBezTo>
                  <a:cubicBezTo>
                    <a:pt x="6955" y="13537"/>
                    <a:pt x="6414" y="13786"/>
                    <a:pt x="5855" y="13856"/>
                  </a:cubicBezTo>
                  <a:cubicBezTo>
                    <a:pt x="5668" y="13880"/>
                    <a:pt x="5479" y="13873"/>
                    <a:pt x="5292" y="13855"/>
                  </a:cubicBezTo>
                  <a:lnTo>
                    <a:pt x="5248" y="13850"/>
                  </a:lnTo>
                  <a:cubicBezTo>
                    <a:pt x="5192" y="13844"/>
                    <a:pt x="5135" y="13841"/>
                    <a:pt x="5080" y="13838"/>
                  </a:cubicBezTo>
                  <a:cubicBezTo>
                    <a:pt x="4336" y="13811"/>
                    <a:pt x="3585" y="14097"/>
                    <a:pt x="3037" y="14697"/>
                  </a:cubicBezTo>
                  <a:cubicBezTo>
                    <a:pt x="2135" y="15687"/>
                    <a:pt x="2137" y="17241"/>
                    <a:pt x="3039" y="18228"/>
                  </a:cubicBezTo>
                  <a:cubicBezTo>
                    <a:pt x="4056" y="19342"/>
                    <a:pt x="5787" y="19372"/>
                    <a:pt x="6844" y="18318"/>
                  </a:cubicBezTo>
                  <a:cubicBezTo>
                    <a:pt x="7382" y="17781"/>
                    <a:pt x="7638" y="17069"/>
                    <a:pt x="7613" y="16368"/>
                  </a:cubicBezTo>
                  <a:cubicBezTo>
                    <a:pt x="7611" y="16312"/>
                    <a:pt x="7608" y="16255"/>
                    <a:pt x="7601" y="16200"/>
                  </a:cubicBezTo>
                  <a:lnTo>
                    <a:pt x="7596" y="16156"/>
                  </a:lnTo>
                  <a:cubicBezTo>
                    <a:pt x="7577" y="15969"/>
                    <a:pt x="7571" y="15781"/>
                    <a:pt x="7594" y="15594"/>
                  </a:cubicBezTo>
                  <a:cubicBezTo>
                    <a:pt x="7665" y="15035"/>
                    <a:pt x="7914" y="14495"/>
                    <a:pt x="8344" y="14067"/>
                  </a:cubicBezTo>
                  <a:cubicBezTo>
                    <a:pt x="8354" y="14056"/>
                    <a:pt x="8366" y="14046"/>
                    <a:pt x="8376" y="14035"/>
                  </a:cubicBezTo>
                  <a:cubicBezTo>
                    <a:pt x="8990" y="13442"/>
                    <a:pt x="10030" y="13875"/>
                    <a:pt x="10046" y="14724"/>
                  </a:cubicBezTo>
                  <a:cubicBezTo>
                    <a:pt x="10046" y="14741"/>
                    <a:pt x="10046" y="14760"/>
                    <a:pt x="10046" y="14776"/>
                  </a:cubicBezTo>
                  <a:cubicBezTo>
                    <a:pt x="10046" y="15384"/>
                    <a:pt x="9841" y="15941"/>
                    <a:pt x="9494" y="16386"/>
                  </a:cubicBezTo>
                  <a:cubicBezTo>
                    <a:pt x="9379" y="16534"/>
                    <a:pt x="9241" y="16662"/>
                    <a:pt x="9094" y="16782"/>
                  </a:cubicBezTo>
                  <a:lnTo>
                    <a:pt x="9060" y="16810"/>
                  </a:lnTo>
                  <a:cubicBezTo>
                    <a:pt x="9017" y="16846"/>
                    <a:pt x="8974" y="16883"/>
                    <a:pt x="8934" y="16921"/>
                  </a:cubicBezTo>
                  <a:cubicBezTo>
                    <a:pt x="8390" y="17428"/>
                    <a:pt x="8061" y="18161"/>
                    <a:pt x="8098" y="18970"/>
                  </a:cubicBezTo>
                  <a:cubicBezTo>
                    <a:pt x="8162" y="20306"/>
                    <a:pt x="9263" y="21404"/>
                    <a:pt x="10601" y="21465"/>
                  </a:cubicBezTo>
                  <a:cubicBezTo>
                    <a:pt x="12109" y="21534"/>
                    <a:pt x="13355" y="20333"/>
                    <a:pt x="13355" y="18842"/>
                  </a:cubicBezTo>
                  <a:cubicBezTo>
                    <a:pt x="13355" y="18084"/>
                    <a:pt x="13031" y="17401"/>
                    <a:pt x="12517" y="16921"/>
                  </a:cubicBezTo>
                  <a:cubicBezTo>
                    <a:pt x="12477" y="16883"/>
                    <a:pt x="12433" y="16846"/>
                    <a:pt x="12389" y="16810"/>
                  </a:cubicBezTo>
                  <a:lnTo>
                    <a:pt x="12355" y="16782"/>
                  </a:lnTo>
                  <a:cubicBezTo>
                    <a:pt x="12210" y="16662"/>
                    <a:pt x="12072" y="16534"/>
                    <a:pt x="11956" y="16386"/>
                  </a:cubicBezTo>
                  <a:cubicBezTo>
                    <a:pt x="11610" y="15942"/>
                    <a:pt x="11403" y="15384"/>
                    <a:pt x="11403" y="14776"/>
                  </a:cubicBezTo>
                  <a:cubicBezTo>
                    <a:pt x="11403" y="14756"/>
                    <a:pt x="11403" y="14738"/>
                    <a:pt x="11403" y="14718"/>
                  </a:cubicBezTo>
                  <a:cubicBezTo>
                    <a:pt x="11422" y="13866"/>
                    <a:pt x="12462" y="13436"/>
                    <a:pt x="13073" y="14028"/>
                  </a:cubicBezTo>
                  <a:cubicBezTo>
                    <a:pt x="13083" y="14038"/>
                    <a:pt x="13094" y="14046"/>
                    <a:pt x="13102" y="14056"/>
                  </a:cubicBezTo>
                  <a:cubicBezTo>
                    <a:pt x="13532" y="14485"/>
                    <a:pt x="13781" y="15025"/>
                    <a:pt x="13852" y="15584"/>
                  </a:cubicBezTo>
                  <a:cubicBezTo>
                    <a:pt x="13876" y="15771"/>
                    <a:pt x="13869" y="15959"/>
                    <a:pt x="13850" y="16146"/>
                  </a:cubicBezTo>
                  <a:lnTo>
                    <a:pt x="13845" y="16190"/>
                  </a:lnTo>
                  <a:cubicBezTo>
                    <a:pt x="13840" y="16245"/>
                    <a:pt x="13837" y="16302"/>
                    <a:pt x="13833" y="16358"/>
                  </a:cubicBezTo>
                  <a:cubicBezTo>
                    <a:pt x="13806" y="17100"/>
                    <a:pt x="14093" y="17850"/>
                    <a:pt x="14695" y="18397"/>
                  </a:cubicBezTo>
                  <a:cubicBezTo>
                    <a:pt x="15686" y="19297"/>
                    <a:pt x="17243" y="19295"/>
                    <a:pt x="18232" y="18395"/>
                  </a:cubicBezTo>
                  <a:cubicBezTo>
                    <a:pt x="19348" y="17379"/>
                    <a:pt x="19378" y="15651"/>
                    <a:pt x="18322" y="14596"/>
                  </a:cubicBezTo>
                  <a:cubicBezTo>
                    <a:pt x="17784" y="14060"/>
                    <a:pt x="17071" y="13804"/>
                    <a:pt x="16368" y="13829"/>
                  </a:cubicBezTo>
                  <a:cubicBezTo>
                    <a:pt x="16313" y="13831"/>
                    <a:pt x="16255" y="13834"/>
                    <a:pt x="16200" y="13841"/>
                  </a:cubicBezTo>
                  <a:lnTo>
                    <a:pt x="16156" y="13846"/>
                  </a:lnTo>
                  <a:cubicBezTo>
                    <a:pt x="15969" y="13865"/>
                    <a:pt x="15780" y="13871"/>
                    <a:pt x="15593" y="13848"/>
                  </a:cubicBezTo>
                  <a:cubicBezTo>
                    <a:pt x="15033" y="13777"/>
                    <a:pt x="14492" y="13528"/>
                    <a:pt x="14063" y="13099"/>
                  </a:cubicBezTo>
                  <a:cubicBezTo>
                    <a:pt x="14056" y="13092"/>
                    <a:pt x="14049" y="13086"/>
                    <a:pt x="14042" y="13079"/>
                  </a:cubicBezTo>
                  <a:cubicBezTo>
                    <a:pt x="13446" y="12470"/>
                    <a:pt x="13882" y="11422"/>
                    <a:pt x="14735" y="11412"/>
                  </a:cubicBezTo>
                  <a:cubicBezTo>
                    <a:pt x="14745" y="11412"/>
                    <a:pt x="14755" y="11412"/>
                    <a:pt x="14764" y="11412"/>
                  </a:cubicBezTo>
                  <a:cubicBezTo>
                    <a:pt x="15372" y="11412"/>
                    <a:pt x="15932" y="11619"/>
                    <a:pt x="16377" y="11964"/>
                  </a:cubicBezTo>
                  <a:cubicBezTo>
                    <a:pt x="16525" y="12078"/>
                    <a:pt x="16653" y="12218"/>
                    <a:pt x="16773" y="12362"/>
                  </a:cubicBezTo>
                  <a:lnTo>
                    <a:pt x="16800" y="12396"/>
                  </a:lnTo>
                  <a:cubicBezTo>
                    <a:pt x="16835" y="12440"/>
                    <a:pt x="16872" y="12482"/>
                    <a:pt x="16911" y="12522"/>
                  </a:cubicBezTo>
                  <a:cubicBezTo>
                    <a:pt x="17418" y="13066"/>
                    <a:pt x="18153" y="13394"/>
                    <a:pt x="18964" y="13357"/>
                  </a:cubicBezTo>
                  <a:cubicBezTo>
                    <a:pt x="20302" y="13293"/>
                    <a:pt x="21403" y="12194"/>
                    <a:pt x="21463" y="10858"/>
                  </a:cubicBezTo>
                  <a:cubicBezTo>
                    <a:pt x="21534" y="9355"/>
                    <a:pt x="20331" y="8111"/>
                    <a:pt x="18837" y="8111"/>
                  </a:cubicBezTo>
                  <a:close/>
                </a:path>
              </a:pathLst>
            </a:custGeom>
            <a:solidFill>
              <a:schemeClr val="bg1">
                <a:lumMod val="85000"/>
              </a:schemeClr>
            </a:solidFill>
            <a:ln w="12700">
              <a:miter lim="400000"/>
            </a:ln>
            <a:effectLst>
              <a:innerShdw blurRad="63500" dist="50800" dir="2700000">
                <a:prstClr val="black">
                  <a:alpha val="15000"/>
                </a:prstClr>
              </a:innerShdw>
            </a:effectLst>
          </p:spPr>
          <p:txBody>
            <a:bodyPr lIns="28575" tIns="28575" rIns="28575" bIns="28575" anchor="ctr"/>
            <a:lstStyle/>
            <a:p>
              <a:pPr>
                <a:defRPr sz="3000">
                  <a:solidFill>
                    <a:srgbClr val="FFFFFF"/>
                  </a:solidFill>
                </a:defRPr>
              </a:pPr>
              <a:endParaRPr sz="2250"/>
            </a:p>
          </p:txBody>
        </p:sp>
        <p:sp>
          <p:nvSpPr>
            <p:cNvPr id="13" name="Circle">
              <a:extLst>
                <a:ext uri="{FF2B5EF4-FFF2-40B4-BE49-F238E27FC236}">
                  <a16:creationId xmlns:a16="http://schemas.microsoft.com/office/drawing/2014/main" id="{60674728-AF10-D44D-B616-A848347F1ED3}"/>
                </a:ext>
              </a:extLst>
            </p:cNvPr>
            <p:cNvSpPr/>
            <p:nvPr/>
          </p:nvSpPr>
          <p:spPr>
            <a:xfrm>
              <a:off x="2583109" y="3598525"/>
              <a:ext cx="877043" cy="877043"/>
            </a:xfrm>
            <a:prstGeom prst="ellipse">
              <a:avLst/>
            </a:prstGeom>
            <a:solidFill>
              <a:schemeClr val="accent4"/>
            </a:solidFill>
            <a:ln w="12700">
              <a:miter lim="400000"/>
            </a:ln>
            <a:effectLst>
              <a:innerShdw dist="38100" dir="2700000">
                <a:prstClr val="black">
                  <a:alpha val="15000"/>
                </a:prstClr>
              </a:innerShdw>
            </a:effectLst>
          </p:spPr>
          <p:txBody>
            <a:bodyPr lIns="28575" tIns="28575" rIns="28575" bIns="28575" anchor="ctr"/>
            <a:lstStyle/>
            <a:p>
              <a:pPr>
                <a:defRPr sz="3000">
                  <a:solidFill>
                    <a:srgbClr val="FFFFFF"/>
                  </a:solidFill>
                </a:defRPr>
              </a:pPr>
              <a:endParaRPr sz="2250"/>
            </a:p>
          </p:txBody>
        </p:sp>
        <p:sp>
          <p:nvSpPr>
            <p:cNvPr id="14" name="Circle">
              <a:extLst>
                <a:ext uri="{FF2B5EF4-FFF2-40B4-BE49-F238E27FC236}">
                  <a16:creationId xmlns:a16="http://schemas.microsoft.com/office/drawing/2014/main" id="{A578F1D5-C34D-6748-823A-FEC222E6736C}"/>
                </a:ext>
              </a:extLst>
            </p:cNvPr>
            <p:cNvSpPr/>
            <p:nvPr/>
          </p:nvSpPr>
          <p:spPr>
            <a:xfrm>
              <a:off x="5678551" y="3598525"/>
              <a:ext cx="877044" cy="877043"/>
            </a:xfrm>
            <a:prstGeom prst="ellipse">
              <a:avLst/>
            </a:prstGeom>
            <a:solidFill>
              <a:schemeClr val="tx2"/>
            </a:solidFill>
            <a:ln w="12700">
              <a:miter lim="400000"/>
            </a:ln>
            <a:effectLst>
              <a:innerShdw dist="38100" dir="2700000">
                <a:prstClr val="black">
                  <a:alpha val="15000"/>
                </a:prstClr>
              </a:innerShdw>
            </a:effectLst>
          </p:spPr>
          <p:txBody>
            <a:bodyPr lIns="28575" tIns="28575" rIns="28575" bIns="28575" anchor="ctr"/>
            <a:lstStyle/>
            <a:p>
              <a:pPr>
                <a:defRPr sz="3000">
                  <a:solidFill>
                    <a:srgbClr val="FFFFFF"/>
                  </a:solidFill>
                </a:defRPr>
              </a:pPr>
              <a:endParaRPr sz="2250"/>
            </a:p>
          </p:txBody>
        </p:sp>
        <p:sp>
          <p:nvSpPr>
            <p:cNvPr id="15" name="Circle">
              <a:extLst>
                <a:ext uri="{FF2B5EF4-FFF2-40B4-BE49-F238E27FC236}">
                  <a16:creationId xmlns:a16="http://schemas.microsoft.com/office/drawing/2014/main" id="{7EE041BF-8AC4-C643-93CE-89D85663856E}"/>
                </a:ext>
              </a:extLst>
            </p:cNvPr>
            <p:cNvSpPr/>
            <p:nvPr/>
          </p:nvSpPr>
          <p:spPr>
            <a:xfrm>
              <a:off x="4130830" y="5146248"/>
              <a:ext cx="877044" cy="877043"/>
            </a:xfrm>
            <a:prstGeom prst="ellipse">
              <a:avLst/>
            </a:prstGeom>
            <a:solidFill>
              <a:schemeClr val="accent6"/>
            </a:solidFill>
            <a:ln w="12700">
              <a:miter lim="400000"/>
            </a:ln>
            <a:effectLst>
              <a:innerShdw dist="38100" dir="2700000">
                <a:prstClr val="black">
                  <a:alpha val="15000"/>
                </a:prstClr>
              </a:innerShdw>
            </a:effectLst>
          </p:spPr>
          <p:txBody>
            <a:bodyPr lIns="28575" tIns="28575" rIns="28575" bIns="28575" anchor="ctr"/>
            <a:lstStyle/>
            <a:p>
              <a:pPr>
                <a:defRPr sz="3000">
                  <a:solidFill>
                    <a:srgbClr val="FFFFFF"/>
                  </a:solidFill>
                </a:defRPr>
              </a:pPr>
              <a:endParaRPr sz="2250"/>
            </a:p>
          </p:txBody>
        </p:sp>
        <p:sp>
          <p:nvSpPr>
            <p:cNvPr id="16" name="Circle">
              <a:extLst>
                <a:ext uri="{FF2B5EF4-FFF2-40B4-BE49-F238E27FC236}">
                  <a16:creationId xmlns:a16="http://schemas.microsoft.com/office/drawing/2014/main" id="{FD4B094D-44B7-7943-9F78-CA9C735ADC4B}"/>
                </a:ext>
              </a:extLst>
            </p:cNvPr>
            <p:cNvSpPr/>
            <p:nvPr/>
          </p:nvSpPr>
          <p:spPr>
            <a:xfrm>
              <a:off x="4130830" y="2050804"/>
              <a:ext cx="877044" cy="877043"/>
            </a:xfrm>
            <a:prstGeom prst="ellipse">
              <a:avLst/>
            </a:prstGeom>
            <a:solidFill>
              <a:schemeClr val="accent1"/>
            </a:solidFill>
            <a:ln w="12700">
              <a:miter lim="400000"/>
            </a:ln>
            <a:effectLst>
              <a:innerShdw dist="38100" dir="2700000">
                <a:prstClr val="black">
                  <a:alpha val="15000"/>
                </a:prstClr>
              </a:innerShdw>
            </a:effectLst>
          </p:spPr>
          <p:txBody>
            <a:bodyPr lIns="28575" tIns="28575" rIns="28575" bIns="28575" anchor="ctr"/>
            <a:lstStyle/>
            <a:p>
              <a:pPr>
                <a:defRPr sz="3000">
                  <a:solidFill>
                    <a:srgbClr val="FFFFFF"/>
                  </a:solidFill>
                </a:defRPr>
              </a:pPr>
              <a:endParaRPr sz="2250"/>
            </a:p>
          </p:txBody>
        </p:sp>
        <p:sp>
          <p:nvSpPr>
            <p:cNvPr id="17" name="Circle">
              <a:extLst>
                <a:ext uri="{FF2B5EF4-FFF2-40B4-BE49-F238E27FC236}">
                  <a16:creationId xmlns:a16="http://schemas.microsoft.com/office/drawing/2014/main" id="{C31B49E3-87E0-3045-AF37-CB43544F3B41}"/>
                </a:ext>
              </a:extLst>
            </p:cNvPr>
            <p:cNvSpPr/>
            <p:nvPr/>
          </p:nvSpPr>
          <p:spPr>
            <a:xfrm>
              <a:off x="3034529" y="4694828"/>
              <a:ext cx="877043" cy="877043"/>
            </a:xfrm>
            <a:prstGeom prst="ellipse">
              <a:avLst/>
            </a:prstGeom>
            <a:solidFill>
              <a:schemeClr val="accent3"/>
            </a:solidFill>
            <a:ln w="12700">
              <a:miter lim="400000"/>
            </a:ln>
            <a:effectLst>
              <a:innerShdw dist="38100" dir="2700000">
                <a:prstClr val="black">
                  <a:alpha val="15000"/>
                </a:prstClr>
              </a:innerShdw>
            </a:effectLst>
          </p:spPr>
          <p:txBody>
            <a:bodyPr lIns="28575" tIns="28575" rIns="28575" bIns="28575" anchor="ctr"/>
            <a:lstStyle/>
            <a:p>
              <a:pPr>
                <a:defRPr sz="3000">
                  <a:solidFill>
                    <a:srgbClr val="FFFFFF"/>
                  </a:solidFill>
                </a:defRPr>
              </a:pPr>
              <a:endParaRPr sz="2250"/>
            </a:p>
          </p:txBody>
        </p:sp>
        <p:sp>
          <p:nvSpPr>
            <p:cNvPr id="18" name="Circle">
              <a:extLst>
                <a:ext uri="{FF2B5EF4-FFF2-40B4-BE49-F238E27FC236}">
                  <a16:creationId xmlns:a16="http://schemas.microsoft.com/office/drawing/2014/main" id="{C5C599B8-F2CC-F941-B6C7-9682A8F28D0B}"/>
                </a:ext>
              </a:extLst>
            </p:cNvPr>
            <p:cNvSpPr/>
            <p:nvPr/>
          </p:nvSpPr>
          <p:spPr>
            <a:xfrm>
              <a:off x="5227133" y="2502224"/>
              <a:ext cx="877044" cy="877043"/>
            </a:xfrm>
            <a:prstGeom prst="ellipse">
              <a:avLst/>
            </a:prstGeom>
            <a:solidFill>
              <a:schemeClr val="accent2"/>
            </a:solidFill>
            <a:ln w="12700">
              <a:miter lim="400000"/>
            </a:ln>
            <a:effectLst>
              <a:innerShdw dist="38100" dir="2700000">
                <a:prstClr val="black">
                  <a:alpha val="15000"/>
                </a:prstClr>
              </a:innerShdw>
            </a:effectLst>
          </p:spPr>
          <p:txBody>
            <a:bodyPr lIns="28575" tIns="28575" rIns="28575" bIns="28575" anchor="ctr"/>
            <a:lstStyle/>
            <a:p>
              <a:pPr>
                <a:defRPr sz="3000">
                  <a:solidFill>
                    <a:srgbClr val="FFFFFF"/>
                  </a:solidFill>
                </a:defRPr>
              </a:pPr>
              <a:endParaRPr sz="2250"/>
            </a:p>
          </p:txBody>
        </p:sp>
        <p:sp>
          <p:nvSpPr>
            <p:cNvPr id="19" name="Circle">
              <a:extLst>
                <a:ext uri="{FF2B5EF4-FFF2-40B4-BE49-F238E27FC236}">
                  <a16:creationId xmlns:a16="http://schemas.microsoft.com/office/drawing/2014/main" id="{CD0D36B2-4A5D-D546-962A-DD1E2FA49EA6}"/>
                </a:ext>
              </a:extLst>
            </p:cNvPr>
            <p:cNvSpPr/>
            <p:nvPr/>
          </p:nvSpPr>
          <p:spPr>
            <a:xfrm>
              <a:off x="5227133" y="4694828"/>
              <a:ext cx="877044" cy="877043"/>
            </a:xfrm>
            <a:prstGeom prst="ellipse">
              <a:avLst/>
            </a:prstGeom>
            <a:solidFill>
              <a:schemeClr val="accent5"/>
            </a:solidFill>
            <a:ln w="12700">
              <a:miter lim="400000"/>
            </a:ln>
            <a:effectLst>
              <a:innerShdw dist="38100" dir="2700000">
                <a:prstClr val="black">
                  <a:alpha val="15000"/>
                </a:prstClr>
              </a:innerShdw>
            </a:effectLst>
          </p:spPr>
          <p:txBody>
            <a:bodyPr lIns="28575" tIns="28575" rIns="28575" bIns="28575" anchor="ctr"/>
            <a:lstStyle/>
            <a:p>
              <a:pPr>
                <a:defRPr sz="3000">
                  <a:solidFill>
                    <a:srgbClr val="FFFFFF"/>
                  </a:solidFill>
                </a:defRPr>
              </a:pPr>
              <a:endParaRPr sz="2250"/>
            </a:p>
          </p:txBody>
        </p:sp>
        <p:sp>
          <p:nvSpPr>
            <p:cNvPr id="20" name="Circle">
              <a:extLst>
                <a:ext uri="{FF2B5EF4-FFF2-40B4-BE49-F238E27FC236}">
                  <a16:creationId xmlns:a16="http://schemas.microsoft.com/office/drawing/2014/main" id="{13801BAC-9EFA-F849-A47F-24EC29CCCF04}"/>
                </a:ext>
              </a:extLst>
            </p:cNvPr>
            <p:cNvSpPr/>
            <p:nvPr/>
          </p:nvSpPr>
          <p:spPr>
            <a:xfrm>
              <a:off x="3034529" y="2502224"/>
              <a:ext cx="877043" cy="877043"/>
            </a:xfrm>
            <a:prstGeom prst="ellipse">
              <a:avLst/>
            </a:prstGeom>
            <a:solidFill>
              <a:schemeClr val="tx1"/>
            </a:solidFill>
            <a:ln w="12700">
              <a:miter lim="400000"/>
            </a:ln>
            <a:effectLst>
              <a:innerShdw dist="38100" dir="2700000">
                <a:prstClr val="black">
                  <a:alpha val="15000"/>
                </a:prstClr>
              </a:innerShdw>
            </a:effectLst>
          </p:spPr>
          <p:txBody>
            <a:bodyPr lIns="28575" tIns="28575" rIns="28575" bIns="28575" anchor="ctr"/>
            <a:lstStyle/>
            <a:p>
              <a:pPr>
                <a:defRPr sz="3000">
                  <a:solidFill>
                    <a:srgbClr val="FFFFFF"/>
                  </a:solidFill>
                </a:defRPr>
              </a:pPr>
              <a:endParaRPr sz="2250"/>
            </a:p>
          </p:txBody>
        </p:sp>
        <p:sp>
          <p:nvSpPr>
            <p:cNvPr id="12" name="Circle">
              <a:extLst>
                <a:ext uri="{FF2B5EF4-FFF2-40B4-BE49-F238E27FC236}">
                  <a16:creationId xmlns:a16="http://schemas.microsoft.com/office/drawing/2014/main" id="{808420FB-E615-C140-BA9C-15CD69EA85B4}"/>
                </a:ext>
              </a:extLst>
            </p:cNvPr>
            <p:cNvSpPr/>
            <p:nvPr/>
          </p:nvSpPr>
          <p:spPr>
            <a:xfrm>
              <a:off x="4130830" y="3598525"/>
              <a:ext cx="877044" cy="877043"/>
            </a:xfrm>
            <a:prstGeom prst="ellipse">
              <a:avLst/>
            </a:prstGeom>
            <a:solidFill>
              <a:schemeClr val="bg1">
                <a:lumMod val="50000"/>
              </a:schemeClr>
            </a:solidFill>
            <a:ln w="12700">
              <a:miter lim="400000"/>
            </a:ln>
            <a:effectLst>
              <a:innerShdw dist="38100" dir="2700000">
                <a:prstClr val="black">
                  <a:alpha val="15000"/>
                </a:prstClr>
              </a:innerShdw>
            </a:effectLst>
          </p:spPr>
          <p:txBody>
            <a:bodyPr lIns="28575" tIns="28575" rIns="28575" bIns="28575" anchor="ctr"/>
            <a:lstStyle/>
            <a:p>
              <a:pPr>
                <a:defRPr sz="3000">
                  <a:solidFill>
                    <a:srgbClr val="FFFFFF"/>
                  </a:solidFill>
                </a:defRPr>
              </a:pPr>
              <a:endParaRPr sz="2250"/>
            </a:p>
          </p:txBody>
        </p:sp>
      </p:grpSp>
      <p:pic>
        <p:nvPicPr>
          <p:cNvPr id="5" name="Graphic 4" descr="Users">
            <a:extLst>
              <a:ext uri="{FF2B5EF4-FFF2-40B4-BE49-F238E27FC236}">
                <a16:creationId xmlns:a16="http://schemas.microsoft.com/office/drawing/2014/main" id="{210226D8-0EF2-46A1-ABB0-990ACE7B19C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39441" y="2172312"/>
            <a:ext cx="659823" cy="659823"/>
          </a:xfrm>
          <a:prstGeom prst="rect">
            <a:avLst/>
          </a:prstGeom>
        </p:spPr>
      </p:pic>
      <p:pic>
        <p:nvPicPr>
          <p:cNvPr id="7" name="Graphic 6" descr="Handshake">
            <a:extLst>
              <a:ext uri="{FF2B5EF4-FFF2-40B4-BE49-F238E27FC236}">
                <a16:creationId xmlns:a16="http://schemas.microsoft.com/office/drawing/2014/main" id="{11DD9B51-B2F3-42E2-AF3F-F7B87A19DDF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30241" y="2610833"/>
            <a:ext cx="659823" cy="659823"/>
          </a:xfrm>
          <a:prstGeom prst="rect">
            <a:avLst/>
          </a:prstGeom>
        </p:spPr>
      </p:pic>
      <p:pic>
        <p:nvPicPr>
          <p:cNvPr id="10" name="Graphic 9" descr="Open folder">
            <a:extLst>
              <a:ext uri="{FF2B5EF4-FFF2-40B4-BE49-F238E27FC236}">
                <a16:creationId xmlns:a16="http://schemas.microsoft.com/office/drawing/2014/main" id="{187FDE35-BF22-4558-8AB0-FE0B3CA4765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375045" y="4816336"/>
            <a:ext cx="659823" cy="659823"/>
          </a:xfrm>
          <a:prstGeom prst="rect">
            <a:avLst/>
          </a:prstGeom>
        </p:spPr>
      </p:pic>
      <p:pic>
        <p:nvPicPr>
          <p:cNvPr id="49" name="Graphic 48" descr="Head with gears">
            <a:extLst>
              <a:ext uri="{FF2B5EF4-FFF2-40B4-BE49-F238E27FC236}">
                <a16:creationId xmlns:a16="http://schemas.microsoft.com/office/drawing/2014/main" id="{21D5B341-EB4A-4236-9148-6CE410BC75D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691719" y="3707136"/>
            <a:ext cx="659823" cy="659823"/>
          </a:xfrm>
          <a:prstGeom prst="rect">
            <a:avLst/>
          </a:prstGeom>
        </p:spPr>
      </p:pic>
      <p:pic>
        <p:nvPicPr>
          <p:cNvPr id="53" name="Graphic 52" descr="Upward trend">
            <a:extLst>
              <a:ext uri="{FF2B5EF4-FFF2-40B4-BE49-F238E27FC236}">
                <a16:creationId xmlns:a16="http://schemas.microsoft.com/office/drawing/2014/main" id="{E16F5B92-E782-43F4-9849-6F873A864CF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787162" y="3719516"/>
            <a:ext cx="659823" cy="659823"/>
          </a:xfrm>
          <a:prstGeom prst="rect">
            <a:avLst/>
          </a:prstGeom>
        </p:spPr>
      </p:pic>
      <p:pic>
        <p:nvPicPr>
          <p:cNvPr id="55" name="Graphic 54" descr="Clock">
            <a:extLst>
              <a:ext uri="{FF2B5EF4-FFF2-40B4-BE49-F238E27FC236}">
                <a16:creationId xmlns:a16="http://schemas.microsoft.com/office/drawing/2014/main" id="{799D5136-2AEF-4DD6-A411-39F5CE95B64C}"/>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141097" y="4803438"/>
            <a:ext cx="659823" cy="659823"/>
          </a:xfrm>
          <a:prstGeom prst="rect">
            <a:avLst/>
          </a:prstGeom>
        </p:spPr>
      </p:pic>
      <p:pic>
        <p:nvPicPr>
          <p:cNvPr id="57" name="Graphic 56" descr="Fire">
            <a:extLst>
              <a:ext uri="{FF2B5EF4-FFF2-40B4-BE49-F238E27FC236}">
                <a16:creationId xmlns:a16="http://schemas.microsoft.com/office/drawing/2014/main" id="{D66086BE-B3BD-4784-AB37-B7113B3FAED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242089" y="5254857"/>
            <a:ext cx="659823" cy="659823"/>
          </a:xfrm>
          <a:prstGeom prst="rect">
            <a:avLst/>
          </a:prstGeom>
        </p:spPr>
      </p:pic>
      <p:pic>
        <p:nvPicPr>
          <p:cNvPr id="58" name="Graphic 57" descr="Download from cloud">
            <a:extLst>
              <a:ext uri="{FF2B5EF4-FFF2-40B4-BE49-F238E27FC236}">
                <a16:creationId xmlns:a16="http://schemas.microsoft.com/office/drawing/2014/main" id="{2D644B43-3A00-486D-809E-44EECA875B32}"/>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5355386" y="2617580"/>
            <a:ext cx="646331" cy="646331"/>
          </a:xfrm>
          <a:prstGeom prst="rect">
            <a:avLst/>
          </a:prstGeom>
        </p:spPr>
      </p:pic>
      <p:grpSp>
        <p:nvGrpSpPr>
          <p:cNvPr id="61" name="Group 60">
            <a:extLst>
              <a:ext uri="{FF2B5EF4-FFF2-40B4-BE49-F238E27FC236}">
                <a16:creationId xmlns:a16="http://schemas.microsoft.com/office/drawing/2014/main" id="{1529B979-E371-4D20-A6FE-04C4B7980AEA}"/>
              </a:ext>
            </a:extLst>
          </p:cNvPr>
          <p:cNvGrpSpPr/>
          <p:nvPr/>
        </p:nvGrpSpPr>
        <p:grpSpPr>
          <a:xfrm>
            <a:off x="322114" y="1759407"/>
            <a:ext cx="1645920" cy="1040700"/>
            <a:chOff x="1309153" y="1713176"/>
            <a:chExt cx="2194560" cy="1387600"/>
          </a:xfrm>
        </p:grpSpPr>
        <p:sp>
          <p:nvSpPr>
            <p:cNvPr id="62" name="Rectangle 61">
              <a:extLst>
                <a:ext uri="{FF2B5EF4-FFF2-40B4-BE49-F238E27FC236}">
                  <a16:creationId xmlns:a16="http://schemas.microsoft.com/office/drawing/2014/main" id="{8F42BE9C-4BC7-4469-B49C-60F39403FA34}"/>
                </a:ext>
              </a:extLst>
            </p:cNvPr>
            <p:cNvSpPr/>
            <p:nvPr/>
          </p:nvSpPr>
          <p:spPr>
            <a:xfrm>
              <a:off x="1309153" y="2156928"/>
              <a:ext cx="2194560" cy="943848"/>
            </a:xfrm>
            <a:prstGeom prst="rect">
              <a:avLst/>
            </a:prstGeom>
          </p:spPr>
          <p:txBody>
            <a:bodyPr wrap="square" lIns="0" rIns="0">
              <a:spAutoFit/>
            </a:bodyPr>
            <a:lstStyle/>
            <a:p>
              <a:pPr algn="just">
                <a:spcBef>
                  <a:spcPts val="900"/>
                </a:spcBef>
              </a:pPr>
              <a:r>
                <a:rPr lang="en-US" sz="1000" noProof="1"/>
                <a:t>Lorem ipsum dolor sit amet, consectetur adipiscing elit. Integer nec odio. Praesent libero ed cursut.</a:t>
              </a:r>
            </a:p>
          </p:txBody>
        </p:sp>
        <p:sp>
          <p:nvSpPr>
            <p:cNvPr id="63" name="Rectangle 62">
              <a:extLst>
                <a:ext uri="{FF2B5EF4-FFF2-40B4-BE49-F238E27FC236}">
                  <a16:creationId xmlns:a16="http://schemas.microsoft.com/office/drawing/2014/main" id="{F241CABC-5EA8-4096-85E1-AAD8937B95DD}"/>
                </a:ext>
              </a:extLst>
            </p:cNvPr>
            <p:cNvSpPr/>
            <p:nvPr/>
          </p:nvSpPr>
          <p:spPr>
            <a:xfrm>
              <a:off x="1647477" y="1713176"/>
              <a:ext cx="1856236" cy="492443"/>
            </a:xfrm>
            <a:prstGeom prst="rect">
              <a:avLst/>
            </a:prstGeom>
          </p:spPr>
          <p:txBody>
            <a:bodyPr wrap="none" lIns="0" rIns="0" anchor="b">
              <a:spAutoFit/>
            </a:bodyPr>
            <a:lstStyle/>
            <a:p>
              <a:pPr algn="r"/>
              <a:r>
                <a:rPr lang="en-US" b="1" cap="all" noProof="1"/>
                <a:t>Lorem ipsum</a:t>
              </a:r>
              <a:endParaRPr lang="en-US" b="1" cap="all" dirty="0"/>
            </a:p>
          </p:txBody>
        </p:sp>
      </p:grpSp>
      <p:grpSp>
        <p:nvGrpSpPr>
          <p:cNvPr id="64" name="Group 63">
            <a:extLst>
              <a:ext uri="{FF2B5EF4-FFF2-40B4-BE49-F238E27FC236}">
                <a16:creationId xmlns:a16="http://schemas.microsoft.com/office/drawing/2014/main" id="{800BBE99-8FC2-4DE8-9894-EBAF2250CB83}"/>
              </a:ext>
            </a:extLst>
          </p:cNvPr>
          <p:cNvGrpSpPr/>
          <p:nvPr/>
        </p:nvGrpSpPr>
        <p:grpSpPr>
          <a:xfrm>
            <a:off x="322114" y="5150586"/>
            <a:ext cx="1645920" cy="1033511"/>
            <a:chOff x="1309153" y="4881528"/>
            <a:chExt cx="2194560" cy="1378015"/>
          </a:xfrm>
        </p:grpSpPr>
        <p:sp>
          <p:nvSpPr>
            <p:cNvPr id="65" name="Rectangle 64">
              <a:extLst>
                <a:ext uri="{FF2B5EF4-FFF2-40B4-BE49-F238E27FC236}">
                  <a16:creationId xmlns:a16="http://schemas.microsoft.com/office/drawing/2014/main" id="{574F3939-6CF7-4123-992A-1128B2E52253}"/>
                </a:ext>
              </a:extLst>
            </p:cNvPr>
            <p:cNvSpPr/>
            <p:nvPr/>
          </p:nvSpPr>
          <p:spPr>
            <a:xfrm>
              <a:off x="1309153" y="5315695"/>
              <a:ext cx="2194560" cy="943848"/>
            </a:xfrm>
            <a:prstGeom prst="rect">
              <a:avLst/>
            </a:prstGeom>
          </p:spPr>
          <p:txBody>
            <a:bodyPr wrap="square" lIns="0" rIns="0">
              <a:spAutoFit/>
            </a:bodyPr>
            <a:lstStyle/>
            <a:p>
              <a:pPr algn="just">
                <a:spcBef>
                  <a:spcPts val="900"/>
                </a:spcBef>
              </a:pPr>
              <a:r>
                <a:rPr lang="en-US" sz="1000" noProof="1"/>
                <a:t>Lorem ipsum dolor sit amet, consectetur adipiscing elit. Integer nec odio. Praesent libero ed cursut.</a:t>
              </a:r>
            </a:p>
          </p:txBody>
        </p:sp>
        <p:sp>
          <p:nvSpPr>
            <p:cNvPr id="66" name="Rectangle 65">
              <a:extLst>
                <a:ext uri="{FF2B5EF4-FFF2-40B4-BE49-F238E27FC236}">
                  <a16:creationId xmlns:a16="http://schemas.microsoft.com/office/drawing/2014/main" id="{DE0AF0F2-A693-40DF-A2F8-878534CE0452}"/>
                </a:ext>
              </a:extLst>
            </p:cNvPr>
            <p:cNvSpPr/>
            <p:nvPr/>
          </p:nvSpPr>
          <p:spPr>
            <a:xfrm>
              <a:off x="1647477" y="4881528"/>
              <a:ext cx="1856236" cy="492443"/>
            </a:xfrm>
            <a:prstGeom prst="rect">
              <a:avLst/>
            </a:prstGeom>
          </p:spPr>
          <p:txBody>
            <a:bodyPr wrap="none" lIns="0" rIns="0" anchor="b">
              <a:spAutoFit/>
            </a:bodyPr>
            <a:lstStyle/>
            <a:p>
              <a:pPr algn="r"/>
              <a:r>
                <a:rPr lang="en-US" b="1" cap="all" noProof="1">
                  <a:solidFill>
                    <a:schemeClr val="accent6"/>
                  </a:solidFill>
                </a:rPr>
                <a:t>Lorem ipsum</a:t>
              </a:r>
              <a:endParaRPr lang="en-US" b="1" cap="all" dirty="0">
                <a:solidFill>
                  <a:schemeClr val="accent6"/>
                </a:solidFill>
              </a:endParaRPr>
            </a:p>
          </p:txBody>
        </p:sp>
      </p:grpSp>
    </p:spTree>
    <p:extLst>
      <p:ext uri="{BB962C8B-B14F-4D97-AF65-F5344CB8AC3E}">
        <p14:creationId xmlns:p14="http://schemas.microsoft.com/office/powerpoint/2010/main" val="3222724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31C78A5-AE90-4F9F-A959-6284C319DA95}"/>
              </a:ext>
            </a:extLst>
          </p:cNvPr>
          <p:cNvSpPr>
            <a:spLocks noGrp="1"/>
          </p:cNvSpPr>
          <p:nvPr>
            <p:ph type="ctrTitle"/>
          </p:nvPr>
        </p:nvSpPr>
        <p:spPr/>
        <p:txBody>
          <a:bodyPr/>
          <a:lstStyle/>
          <a:p>
            <a:r>
              <a:rPr lang="en-US" dirty="0"/>
              <a:t>Dumbbell Diagrams</a:t>
            </a:r>
          </a:p>
        </p:txBody>
      </p:sp>
      <p:sp>
        <p:nvSpPr>
          <p:cNvPr id="5" name="Subtitle 4">
            <a:extLst>
              <a:ext uri="{FF2B5EF4-FFF2-40B4-BE49-F238E27FC236}">
                <a16:creationId xmlns:a16="http://schemas.microsoft.com/office/drawing/2014/main" id="{53CCC4E6-655A-41FB-BEFA-3BC3FE12BDDD}"/>
              </a:ext>
            </a:extLst>
          </p:cNvPr>
          <p:cNvSpPr>
            <a:spLocks noGrp="1"/>
          </p:cNvSpPr>
          <p:nvPr>
            <p:ph type="subTitle" idx="1"/>
          </p:nvPr>
        </p:nvSpPr>
        <p:spPr/>
        <p:txBody>
          <a:bodyPr/>
          <a:lstStyle/>
          <a:p>
            <a:r>
              <a:rPr lang="en-US" dirty="0"/>
              <a:t>Other Designs</a:t>
            </a:r>
          </a:p>
        </p:txBody>
      </p:sp>
    </p:spTree>
    <p:extLst>
      <p:ext uri="{BB962C8B-B14F-4D97-AF65-F5344CB8AC3E}">
        <p14:creationId xmlns:p14="http://schemas.microsoft.com/office/powerpoint/2010/main" val="4048894133"/>
      </p:ext>
    </p:extLst>
  </p:cSld>
  <p:clrMapOvr>
    <a:masterClrMapping/>
  </p:clrMapOvr>
</p:sld>
</file>

<file path=ppt/theme/theme1.xml><?xml version="1.0" encoding="utf-8"?>
<a:theme xmlns:a="http://schemas.openxmlformats.org/drawingml/2006/main" name="Showeet theme">
  <a:themeElements>
    <a:clrScheme name="Showeet">
      <a:dk1>
        <a:srgbClr val="95A5A6"/>
      </a:dk1>
      <a:lt1>
        <a:sysClr val="window" lastClr="FFFFFF"/>
      </a:lt1>
      <a:dk2>
        <a:srgbClr val="2C3E50"/>
      </a:dk2>
      <a:lt2>
        <a:srgbClr val="F2F2F2"/>
      </a:lt2>
      <a:accent1>
        <a:srgbClr val="2980B9"/>
      </a:accent1>
      <a:accent2>
        <a:srgbClr val="16A085"/>
      </a:accent2>
      <a:accent3>
        <a:srgbClr val="9BBB59"/>
      </a:accent3>
      <a:accent4>
        <a:srgbClr val="F39C12"/>
      </a:accent4>
      <a:accent5>
        <a:srgbClr val="C0392B"/>
      </a:accent5>
      <a:accent6>
        <a:srgbClr val="4B2C50"/>
      </a:accent6>
      <a:hlink>
        <a:srgbClr val="16A085"/>
      </a:hlink>
      <a:folHlink>
        <a:srgbClr val="1078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Blank">
  <a:themeElements>
    <a:clrScheme name="Showeet">
      <a:dk1>
        <a:srgbClr val="95A5A6"/>
      </a:dk1>
      <a:lt1>
        <a:sysClr val="window" lastClr="FFFFFF"/>
      </a:lt1>
      <a:dk2>
        <a:srgbClr val="2C3E50"/>
      </a:dk2>
      <a:lt2>
        <a:srgbClr val="F2F2F2"/>
      </a:lt2>
      <a:accent1>
        <a:srgbClr val="2980B9"/>
      </a:accent1>
      <a:accent2>
        <a:srgbClr val="16A085"/>
      </a:accent2>
      <a:accent3>
        <a:srgbClr val="9BBB59"/>
      </a:accent3>
      <a:accent4>
        <a:srgbClr val="F39C12"/>
      </a:accent4>
      <a:accent5>
        <a:srgbClr val="C0392B"/>
      </a:accent5>
      <a:accent6>
        <a:srgbClr val="4B2C50"/>
      </a:accent6>
      <a:hlink>
        <a:srgbClr val="16A085"/>
      </a:hlink>
      <a:folHlink>
        <a:srgbClr val="107863"/>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59725</TotalTime>
  <Words>2148</Words>
  <PresentationFormat>On-screen Show (4:3)</PresentationFormat>
  <Paragraphs>206</Paragraphs>
  <Slides>17</Slides>
  <Notes>17</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17</vt:i4>
      </vt:variant>
    </vt:vector>
  </HeadingPairs>
  <TitlesOfParts>
    <vt:vector size="24" baseType="lpstr">
      <vt:lpstr>Arial</vt:lpstr>
      <vt:lpstr>Calibri</vt:lpstr>
      <vt:lpstr>Calibri Light</vt:lpstr>
      <vt:lpstr>GeosansLight</vt:lpstr>
      <vt:lpstr>Open Sans</vt:lpstr>
      <vt:lpstr>Showeet theme</vt:lpstr>
      <vt:lpstr>1_Blank</vt:lpstr>
      <vt:lpstr>Dumbbell Diagrams</vt:lpstr>
      <vt:lpstr>Dumbbell Diagrams</vt:lpstr>
      <vt:lpstr>Dumbbell Diagram</vt:lpstr>
      <vt:lpstr>Dumbbell Diagram</vt:lpstr>
      <vt:lpstr>Dumbbell Diagram</vt:lpstr>
      <vt:lpstr>Dumbbell Diagram</vt:lpstr>
      <vt:lpstr>Dumbbell Diagram</vt:lpstr>
      <vt:lpstr>Dumbbell Diagram</vt:lpstr>
      <vt:lpstr>Dumbbell Diagrams</vt:lpstr>
      <vt:lpstr>Dumbbell Diagram</vt:lpstr>
      <vt:lpstr>Dumbbell Diagram</vt:lpstr>
      <vt:lpstr>Dumbbell Diagram</vt:lpstr>
      <vt:lpstr>Dumbbell Diagram</vt:lpstr>
      <vt:lpstr>Dumbbell Diagram</vt:lpstr>
      <vt:lpstr>Dumbbell Diagram</vt:lpstr>
      <vt:lpstr>Thank You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Dumbbell Diagrams</dc:title>
  <dc:creator>showeet.com</dc:creator>
  <dc:description>© Copyright Showeet.com</dc:description>
  <dcterms:created xsi:type="dcterms:W3CDTF">2011-05-09T14:18:21Z</dcterms:created>
  <dcterms:modified xsi:type="dcterms:W3CDTF">2019-03-29T18:23:55Z</dcterms:modified>
  <cp:category>Charts &amp; Diagrams</cp:category>
</cp:coreProperties>
</file>