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5958D-A1D3-4626-80B8-B3D1AB8A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93060-7995-4D4F-BF4C-976D922EB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41753-D9E0-480B-AACD-1D9494BA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35261-AE76-4EA5-BB7A-4DD1FD9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8EEBC-23ED-4F8F-AB5E-CFEA7AF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784E5-E476-41A0-9A49-CE352D1B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BE6CDE-82F1-4854-95A8-A756405D3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C23293-BC28-4F70-999C-BAA56E04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A15CA-E0C0-4203-8FF2-E999A1E5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3AFF9-CED4-4E06-8334-349D58F0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655C1E-A607-43FA-BE10-13EFED5A3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57A1CE-E6B1-4515-A5A8-EB4BDA39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212280-B529-4094-BDF7-1B4883F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DE1A9-1747-4344-8543-BF8394D2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ADA5F-03D3-449A-8FFF-F478105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18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E37CF-33CE-4D65-A302-799688D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C5976-C0F9-4FFD-A097-1214683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632025-C2F1-4FEB-9A68-C44853E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78392-12B2-4AD4-AB38-82D89B15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8940B-1FE1-4D87-853B-11C42FA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6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132A7-0F3B-474D-A5DC-9DF570AD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5C921-5444-4236-A3B2-FDDF6786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96FDF-91BC-4B1A-8B7D-AD3FAB9C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DC40A-1169-4F83-88D9-56C3DEF2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7CA7B-775C-4F77-BC33-EC21CDBA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2A25-8090-4C11-9CF3-3E78404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CAD07-34AE-4DDB-9B9E-71789D835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2EE793-FC7D-45D8-813D-CD1CB7B2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B8C3A5-23A0-4B14-BB05-25D5EEA9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D30E46-4059-4FFB-A754-17C1B168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11E359-EA63-466A-9339-12300B0A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3324F-2E70-46F3-A770-A62765B5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A756E3-3715-45FA-B5BC-F5DED01F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A107F-9B3C-483C-8190-96E74730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A05DB2-258D-4837-A7E1-49669B09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212FA8-96BD-401B-A5E2-6C81EBEE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2BD2B7-34B6-4286-9A62-7707BC9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2EF83D-0E6E-4C57-A40A-6F4A63C4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DA2672-E833-49F9-99A6-42CA25F5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B9667-1D2C-47D1-B8E3-F69BECC2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D6598C-77AD-4B70-8D60-3AB5FD2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6275D-DEFE-48A9-9531-DFA3E9C8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2C6864-99D2-452E-954F-41B25159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2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E0307D-6BBB-4ED8-AE0C-EFDE48A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F3B80E-55AA-482A-8ABF-DA98CD9E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3DBCEC-7FFF-4E8C-8793-7C47876D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8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7D485-6F4D-46F9-8759-BA028C39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A6850-1743-4E2A-8423-E6C4DBDB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9CE775-E4C8-483C-9386-57B638D1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A48BE-B4EB-442C-BB2E-7B8DB9A3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2A4E27-6EA2-43BD-9F65-16A9329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59200-5C38-4349-9FCE-CDD0C173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7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E9B3A-1467-4A62-88AD-357A4C8B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20686D-13FC-4D22-B628-00C7A6413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B88E11-0C81-45B2-BD10-6A1FC645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C61055-DE22-4194-B7EE-73024F41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461C6F-BDDF-4FB8-A4CC-67AF731A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3C3FD5-33C2-484F-9879-0958B08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374B5D-ECD2-4AB2-ADA3-ABFF2C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F3B4B6-AFED-4AE5-89DA-DCB38A2B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8B8BB7-68D6-4F30-A813-FB89D8E7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66DC-923B-4B6A-8A24-1227D35B2979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1B5F8-DEAB-48F3-93DD-EF5C5194F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7CBCE2-63E6-47C1-9E8E-13432224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F101-B693-48FB-A2EA-E4C6E5D09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90DB6DAE-2964-46CD-A7C7-E777CB6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画像を入れ替える</a:t>
            </a:r>
            <a:r>
              <a:rPr kumimoji="1" lang="en-US" altLang="ja-JP" dirty="0"/>
              <a:t>[1]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DADC8DEA-34FC-4E83-B644-5E12E036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8967" cy="4382228"/>
          </a:xfrm>
        </p:spPr>
        <p:txBody>
          <a:bodyPr/>
          <a:lstStyle/>
          <a:p>
            <a:r>
              <a:rPr lang="en-US" altLang="ja-JP" dirty="0" err="1"/>
              <a:t>OriginController</a:t>
            </a:r>
            <a:r>
              <a:rPr lang="en-US" altLang="ja-JP" dirty="0"/>
              <a:t>   </a:t>
            </a:r>
            <a:r>
              <a:rPr lang="ja-JP" altLang="en-US" dirty="0"/>
              <a:t>を選択し、</a:t>
            </a:r>
            <a:r>
              <a:rPr lang="en-US" altLang="ja-JP" dirty="0" err="1"/>
              <a:t>SenarioController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Page(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-&gt; </a:t>
            </a:r>
            <a:r>
              <a:rPr lang="en-US" altLang="ja-JP" dirty="0" err="1"/>
              <a:t>SpriteImage</a:t>
            </a:r>
            <a:br>
              <a:rPr lang="en-US" altLang="ja-JP" dirty="0"/>
            </a:br>
            <a:r>
              <a:rPr lang="ja-JP" altLang="en-US" dirty="0"/>
              <a:t>と順に選択する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743064F-0EF5-49AE-9684-998F74E2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12" y="1291420"/>
            <a:ext cx="7477387" cy="5566579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AE0624DC-6EC6-4D33-8294-3C88E10E3949}"/>
              </a:ext>
            </a:extLst>
          </p:cNvPr>
          <p:cNvSpPr/>
          <p:nvPr/>
        </p:nvSpPr>
        <p:spPr>
          <a:xfrm>
            <a:off x="4879256" y="2112277"/>
            <a:ext cx="1216744" cy="193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B66A581-2DAF-45EB-A05D-AD20DCF46190}"/>
              </a:ext>
            </a:extLst>
          </p:cNvPr>
          <p:cNvSpPr/>
          <p:nvPr/>
        </p:nvSpPr>
        <p:spPr>
          <a:xfrm>
            <a:off x="5088678" y="2440388"/>
            <a:ext cx="1216744" cy="19317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D474321-86B5-4CAD-A18B-C21429F8906F}"/>
              </a:ext>
            </a:extLst>
          </p:cNvPr>
          <p:cNvSpPr/>
          <p:nvPr/>
        </p:nvSpPr>
        <p:spPr>
          <a:xfrm>
            <a:off x="3779958" y="1914665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152937F-B5FA-4761-9DA8-FE1EDC2C031E}"/>
              </a:ext>
            </a:extLst>
          </p:cNvPr>
          <p:cNvSpPr/>
          <p:nvPr/>
        </p:nvSpPr>
        <p:spPr>
          <a:xfrm>
            <a:off x="3662512" y="3515065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0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2DCE5-D14C-48BA-A9A3-D74A5955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04" y="997009"/>
            <a:ext cx="6442486" cy="574902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05CF4C1-227E-478A-BB1E-D2BF7EF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ページを増やす</a:t>
            </a:r>
            <a:r>
              <a:rPr kumimoji="1" lang="en-US" altLang="ja-JP" dirty="0"/>
              <a:t>[4]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559A6-7B3B-420A-B679-19A092EF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637" cy="4351338"/>
          </a:xfrm>
        </p:spPr>
        <p:txBody>
          <a:bodyPr/>
          <a:lstStyle/>
          <a:p>
            <a:r>
              <a:rPr kumimoji="1" lang="ja-JP" altLang="en-US" dirty="0"/>
              <a:t>前手順で複製した</a:t>
            </a:r>
            <a:r>
              <a:rPr kumimoji="1" lang="en-US" altLang="ja-JP" dirty="0"/>
              <a:t>Page(</a:t>
            </a:r>
            <a:r>
              <a:rPr kumimoji="1" lang="ja-JP" altLang="en-US" dirty="0"/>
              <a:t>数字</a:t>
            </a:r>
            <a:r>
              <a:rPr kumimoji="1" lang="en-US" altLang="ja-JP" dirty="0"/>
              <a:t>) </a:t>
            </a:r>
            <a:r>
              <a:rPr kumimoji="1" lang="ja-JP" altLang="en-US" dirty="0"/>
              <a:t>　を新しい</a:t>
            </a:r>
            <a:br>
              <a:rPr kumimoji="1" lang="en-US" altLang="ja-JP" dirty="0"/>
            </a:br>
            <a:r>
              <a:rPr kumimoji="1" lang="en-US" altLang="ja-JP" dirty="0"/>
              <a:t>Element </a:t>
            </a:r>
            <a:r>
              <a:rPr kumimoji="1" lang="ja-JP" altLang="en-US" dirty="0"/>
              <a:t>欄　にドラッグ＆ドロップしてください。</a:t>
            </a:r>
            <a:br>
              <a:rPr kumimoji="1" lang="en-US" altLang="ja-JP" dirty="0"/>
            </a:br>
            <a:r>
              <a:rPr kumimoji="1" lang="ja-JP" altLang="en-US" dirty="0"/>
              <a:t>選択し、</a:t>
            </a:r>
            <a:r>
              <a:rPr kumimoji="1" lang="en-US" altLang="ja-JP" dirty="0"/>
              <a:t>Pages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Size</a:t>
            </a:r>
            <a:br>
              <a:rPr kumimoji="1" lang="en-US" altLang="ja-JP" dirty="0"/>
            </a:br>
            <a:r>
              <a:rPr lang="ja-JP" altLang="en-US" dirty="0"/>
              <a:t>の数値を一つ増やして</a:t>
            </a:r>
            <a:br>
              <a:rPr lang="en-US" altLang="ja-JP" dirty="0"/>
            </a:br>
            <a:r>
              <a:rPr lang="ja-JP" altLang="en-US" dirty="0"/>
              <a:t>その下の</a:t>
            </a:r>
            <a:r>
              <a:rPr lang="en-US" altLang="ja-JP" dirty="0"/>
              <a:t>Element </a:t>
            </a:r>
            <a:r>
              <a:rPr lang="ja-JP" altLang="en-US" dirty="0"/>
              <a:t>欄   が一つ増えたことを</a:t>
            </a:r>
            <a:br>
              <a:rPr lang="en-US" altLang="ja-JP" dirty="0"/>
            </a:br>
            <a:r>
              <a:rPr lang="ja-JP" altLang="en-US" dirty="0"/>
              <a:t>確認します。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EB8DFF-A124-4F1E-8FE7-F8D62D71BBF5}"/>
              </a:ext>
            </a:extLst>
          </p:cNvPr>
          <p:cNvSpPr/>
          <p:nvPr/>
        </p:nvSpPr>
        <p:spPr>
          <a:xfrm>
            <a:off x="2985018" y="2316464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514BC1-C7E9-441C-AB12-E6952F8DB177}"/>
              </a:ext>
            </a:extLst>
          </p:cNvPr>
          <p:cNvSpPr/>
          <p:nvPr/>
        </p:nvSpPr>
        <p:spPr>
          <a:xfrm>
            <a:off x="5982575" y="1865771"/>
            <a:ext cx="1006053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7257DE-D146-4855-ACF0-CE9454E0C8E3}"/>
              </a:ext>
            </a:extLst>
          </p:cNvPr>
          <p:cNvSpPr/>
          <p:nvPr/>
        </p:nvSpPr>
        <p:spPr>
          <a:xfrm>
            <a:off x="2975177" y="2709484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3AE99D-A6A2-4A7C-9E3B-4372CED34305}"/>
              </a:ext>
            </a:extLst>
          </p:cNvPr>
          <p:cNvSpPr/>
          <p:nvPr/>
        </p:nvSpPr>
        <p:spPr>
          <a:xfrm>
            <a:off x="10017957" y="6493490"/>
            <a:ext cx="1076141" cy="25254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9640E06-890C-405D-99D3-965D76CB8D70}"/>
              </a:ext>
            </a:extLst>
          </p:cNvPr>
          <p:cNvSpPr/>
          <p:nvPr/>
        </p:nvSpPr>
        <p:spPr>
          <a:xfrm rot="19065839">
            <a:off x="8570221" y="1659222"/>
            <a:ext cx="188354" cy="5604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9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90DB6DAE-2964-46CD-A7C7-E777CB6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画像を入れ替える</a:t>
            </a:r>
            <a:r>
              <a:rPr kumimoji="1" lang="en-US" altLang="ja-JP" dirty="0"/>
              <a:t>[2]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DADC8DEA-34FC-4E83-B644-5E12E036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8967" cy="4382228"/>
          </a:xfrm>
        </p:spPr>
        <p:txBody>
          <a:bodyPr>
            <a:normAutofit/>
          </a:bodyPr>
          <a:lstStyle/>
          <a:p>
            <a:r>
              <a:rPr lang="en-US" altLang="ja-JP" dirty="0"/>
              <a:t>(</a:t>
            </a:r>
            <a:r>
              <a:rPr lang="en-US" altLang="ja-JP" dirty="0" err="1"/>
              <a:t>SpriteImage</a:t>
            </a:r>
            <a:r>
              <a:rPr lang="ja-JP" altLang="en-US" dirty="0"/>
              <a:t>が選択されている状態で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Images </a:t>
            </a:r>
            <a:r>
              <a:rPr lang="ja-JP" altLang="en-US" dirty="0"/>
              <a:t>　を選択し、</a:t>
            </a:r>
            <a:br>
              <a:rPr lang="en-US" altLang="ja-JP" dirty="0"/>
            </a:br>
            <a:r>
              <a:rPr lang="ja-JP" altLang="en-US" dirty="0"/>
              <a:t>画像データ　　を</a:t>
            </a:r>
            <a:r>
              <a:rPr lang="en-US" altLang="ja-JP" dirty="0"/>
              <a:t>Sprite Renderer </a:t>
            </a:r>
            <a:r>
              <a:rPr lang="ja-JP" altLang="en-US" dirty="0"/>
              <a:t>の</a:t>
            </a:r>
            <a:r>
              <a:rPr lang="en-US" altLang="ja-JP" dirty="0"/>
              <a:t>Sprite </a:t>
            </a:r>
            <a:r>
              <a:rPr lang="ja-JP" altLang="en-US" dirty="0"/>
              <a:t>　の欄へドラッグ＆ドロップします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743064F-0EF5-49AE-9684-998F74E2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12" y="1291420"/>
            <a:ext cx="7477387" cy="5566579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AE0624DC-6EC6-4D33-8294-3C88E10E3949}"/>
              </a:ext>
            </a:extLst>
          </p:cNvPr>
          <p:cNvSpPr/>
          <p:nvPr/>
        </p:nvSpPr>
        <p:spPr>
          <a:xfrm>
            <a:off x="7018448" y="2607073"/>
            <a:ext cx="1216744" cy="193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B66A581-2DAF-45EB-A05D-AD20DCF46190}"/>
              </a:ext>
            </a:extLst>
          </p:cNvPr>
          <p:cNvSpPr/>
          <p:nvPr/>
        </p:nvSpPr>
        <p:spPr>
          <a:xfrm>
            <a:off x="8746594" y="1690688"/>
            <a:ext cx="786082" cy="17186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D474321-86B5-4CAD-A18B-C21429F8906F}"/>
              </a:ext>
            </a:extLst>
          </p:cNvPr>
          <p:cNvSpPr/>
          <p:nvPr/>
        </p:nvSpPr>
        <p:spPr>
          <a:xfrm>
            <a:off x="2368519" y="2703660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152937F-B5FA-4761-9DA8-FE1EDC2C031E}"/>
              </a:ext>
            </a:extLst>
          </p:cNvPr>
          <p:cNvSpPr/>
          <p:nvPr/>
        </p:nvSpPr>
        <p:spPr>
          <a:xfrm>
            <a:off x="2999781" y="3060514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7A6ECB9-B16D-4570-AA54-A8B1C314A3E8}"/>
              </a:ext>
            </a:extLst>
          </p:cNvPr>
          <p:cNvSpPr/>
          <p:nvPr/>
        </p:nvSpPr>
        <p:spPr>
          <a:xfrm>
            <a:off x="2232556" y="3816626"/>
            <a:ext cx="271925" cy="258083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DB25E4C-EA1E-4868-819E-BCFC1B523B25}"/>
              </a:ext>
            </a:extLst>
          </p:cNvPr>
          <p:cNvSpPr/>
          <p:nvPr/>
        </p:nvSpPr>
        <p:spPr>
          <a:xfrm>
            <a:off x="8961925" y="5949770"/>
            <a:ext cx="786082" cy="258083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04C65070-1B98-4384-B2B4-732756F66BF3}"/>
              </a:ext>
            </a:extLst>
          </p:cNvPr>
          <p:cNvSpPr/>
          <p:nvPr/>
        </p:nvSpPr>
        <p:spPr>
          <a:xfrm>
            <a:off x="9295002" y="1948771"/>
            <a:ext cx="201336" cy="388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9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002E3-56EC-4166-8EEF-088713A6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画像を入れ替える</a:t>
            </a:r>
            <a:r>
              <a:rPr lang="en-US" altLang="ja-JP" dirty="0"/>
              <a:t>[3]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D4A31-9F2C-4D19-879A-1325AEBC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914" cy="4351338"/>
          </a:xfrm>
        </p:spPr>
        <p:txBody>
          <a:bodyPr/>
          <a:lstStyle/>
          <a:p>
            <a:r>
              <a:rPr kumimoji="1" lang="en-US" altLang="ja-JP" dirty="0"/>
              <a:t>Scene </a:t>
            </a:r>
            <a:r>
              <a:rPr kumimoji="1" lang="ja-JP" altLang="en-US" dirty="0"/>
              <a:t>ウィンドウ　の</a:t>
            </a:r>
            <a:r>
              <a:rPr lang="ja-JP" altLang="en-US" dirty="0"/>
              <a:t>画像　が入れ</a:t>
            </a:r>
            <a:br>
              <a:rPr lang="en-US" altLang="ja-JP" dirty="0"/>
            </a:br>
            <a:r>
              <a:rPr lang="ja-JP" altLang="en-US" dirty="0"/>
              <a:t>替わっていることを</a:t>
            </a:r>
            <a:br>
              <a:rPr lang="en-US" altLang="ja-JP" dirty="0"/>
            </a:br>
            <a:r>
              <a:rPr lang="ja-JP" altLang="en-US" dirty="0"/>
              <a:t>確認します。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293C9D-4E6B-421A-BBE7-0A8EDF30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49" y="1937306"/>
            <a:ext cx="7171644" cy="412797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F48EC70-597A-4F8D-9555-DF9C572E4A13}"/>
              </a:ext>
            </a:extLst>
          </p:cNvPr>
          <p:cNvSpPr/>
          <p:nvPr/>
        </p:nvSpPr>
        <p:spPr>
          <a:xfrm>
            <a:off x="4057360" y="1937306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1CF7C05-AA9D-4528-A227-50426ACB2055}"/>
              </a:ext>
            </a:extLst>
          </p:cNvPr>
          <p:cNvSpPr/>
          <p:nvPr/>
        </p:nvSpPr>
        <p:spPr>
          <a:xfrm>
            <a:off x="2253332" y="2286073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8759B7-11B4-4B8C-A7CA-DA8F7A4073B1}"/>
              </a:ext>
            </a:extLst>
          </p:cNvPr>
          <p:cNvSpPr/>
          <p:nvPr/>
        </p:nvSpPr>
        <p:spPr>
          <a:xfrm>
            <a:off x="4882901" y="1863418"/>
            <a:ext cx="360903" cy="331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B280D17-ECAB-42A6-AFF9-5CA8A9606C8A}"/>
              </a:ext>
            </a:extLst>
          </p:cNvPr>
          <p:cNvSpPr/>
          <p:nvPr/>
        </p:nvSpPr>
        <p:spPr>
          <a:xfrm>
            <a:off x="5475504" y="3429000"/>
            <a:ext cx="1746390" cy="177748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90DB6DAE-2964-46CD-A7C7-E777CB6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テキストを入れ替える</a:t>
            </a:r>
            <a:r>
              <a:rPr kumimoji="1" lang="en-US" altLang="ja-JP" dirty="0"/>
              <a:t>[1]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DADC8DEA-34FC-4E83-B644-5E12E036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8967" cy="4382228"/>
          </a:xfrm>
        </p:spPr>
        <p:txBody>
          <a:bodyPr/>
          <a:lstStyle/>
          <a:p>
            <a:r>
              <a:rPr lang="en-US" altLang="ja-JP" dirty="0" err="1"/>
              <a:t>OriginController</a:t>
            </a:r>
            <a:r>
              <a:rPr lang="en-US" altLang="ja-JP" dirty="0"/>
              <a:t>   </a:t>
            </a:r>
            <a:r>
              <a:rPr lang="ja-JP" altLang="en-US" dirty="0"/>
              <a:t>を選択し、</a:t>
            </a:r>
            <a:r>
              <a:rPr lang="en-US" altLang="ja-JP" dirty="0" err="1"/>
              <a:t>SenarioController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Page(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-&gt; </a:t>
            </a:r>
            <a:r>
              <a:rPr lang="en-US" altLang="ja-JP" dirty="0" err="1"/>
              <a:t>SpriteImage</a:t>
            </a:r>
            <a:br>
              <a:rPr lang="en-US" altLang="ja-JP" dirty="0"/>
            </a:br>
            <a:r>
              <a:rPr lang="en-US" altLang="ja-JP" dirty="0"/>
              <a:t>-&gt; Text</a:t>
            </a:r>
            <a:br>
              <a:rPr lang="en-US" altLang="ja-JP" dirty="0"/>
            </a:br>
            <a:r>
              <a:rPr lang="ja-JP" altLang="en-US" dirty="0"/>
              <a:t>と順に選択する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D474321-86B5-4CAD-A18B-C21429F8906F}"/>
              </a:ext>
            </a:extLst>
          </p:cNvPr>
          <p:cNvSpPr/>
          <p:nvPr/>
        </p:nvSpPr>
        <p:spPr>
          <a:xfrm>
            <a:off x="3779958" y="1914665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152937F-B5FA-4761-9DA8-FE1EDC2C031E}"/>
              </a:ext>
            </a:extLst>
          </p:cNvPr>
          <p:cNvSpPr/>
          <p:nvPr/>
        </p:nvSpPr>
        <p:spPr>
          <a:xfrm>
            <a:off x="2445758" y="3842898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822B4A-BEE0-4867-9918-0691FBC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62" y="1468863"/>
            <a:ext cx="5900792" cy="5300495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AE0624DC-6EC6-4D33-8294-3C88E10E3949}"/>
              </a:ext>
            </a:extLst>
          </p:cNvPr>
          <p:cNvSpPr/>
          <p:nvPr/>
        </p:nvSpPr>
        <p:spPr>
          <a:xfrm>
            <a:off x="5364448" y="2172748"/>
            <a:ext cx="1216744" cy="193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B66A581-2DAF-45EB-A05D-AD20DCF46190}"/>
              </a:ext>
            </a:extLst>
          </p:cNvPr>
          <p:cNvSpPr/>
          <p:nvPr/>
        </p:nvSpPr>
        <p:spPr>
          <a:xfrm>
            <a:off x="5620523" y="2581639"/>
            <a:ext cx="1216744" cy="19317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002E3-56EC-4166-8EEF-088713A6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テキストを入れ替える</a:t>
            </a:r>
            <a:r>
              <a:rPr lang="en-US" altLang="ja-JP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D4A31-9F2C-4D19-879A-1325AEBC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34" y="1690688"/>
            <a:ext cx="5198049" cy="4351338"/>
          </a:xfrm>
        </p:spPr>
        <p:txBody>
          <a:bodyPr/>
          <a:lstStyle/>
          <a:p>
            <a:r>
              <a:rPr lang="en-US" altLang="ja-JP" dirty="0"/>
              <a:t>(Text</a:t>
            </a:r>
            <a:r>
              <a:rPr lang="ja-JP" altLang="en-US" dirty="0"/>
              <a:t>が   選択されて</a:t>
            </a:r>
            <a:br>
              <a:rPr lang="en-US" altLang="ja-JP" dirty="0"/>
            </a:br>
            <a:r>
              <a:rPr lang="ja-JP" altLang="en-US" dirty="0"/>
              <a:t>いる状態で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 err="1"/>
              <a:t>TextMesh</a:t>
            </a:r>
            <a:r>
              <a:rPr lang="en-US" altLang="ja-JP" dirty="0"/>
              <a:t>    </a:t>
            </a:r>
            <a:r>
              <a:rPr lang="ja-JP" altLang="en-US" dirty="0"/>
              <a:t>のテキスト欄　に入れ替えたいテキストを入力します。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F48EC70-597A-4F8D-9555-DF9C572E4A13}"/>
              </a:ext>
            </a:extLst>
          </p:cNvPr>
          <p:cNvSpPr/>
          <p:nvPr/>
        </p:nvSpPr>
        <p:spPr>
          <a:xfrm>
            <a:off x="1927453" y="1801864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1CF7C05-AA9D-4528-A227-50426ACB2055}"/>
              </a:ext>
            </a:extLst>
          </p:cNvPr>
          <p:cNvSpPr/>
          <p:nvPr/>
        </p:nvSpPr>
        <p:spPr>
          <a:xfrm>
            <a:off x="2329623" y="2568909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61A9567-C85C-4F2F-B8A6-10B4913B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46" y="1515516"/>
            <a:ext cx="5900792" cy="5300495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C018CFBE-233C-444E-9685-63641D18C46A}"/>
              </a:ext>
            </a:extLst>
          </p:cNvPr>
          <p:cNvSpPr/>
          <p:nvPr/>
        </p:nvSpPr>
        <p:spPr>
          <a:xfrm>
            <a:off x="8179826" y="6366603"/>
            <a:ext cx="1076141" cy="25254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990F1BA-4C15-4989-97DB-270B05D7B3E9}"/>
              </a:ext>
            </a:extLst>
          </p:cNvPr>
          <p:cNvSpPr/>
          <p:nvPr/>
        </p:nvSpPr>
        <p:spPr>
          <a:xfrm>
            <a:off x="6742804" y="2613402"/>
            <a:ext cx="647041" cy="2276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390144E-714F-4889-9FCA-C5DB71FAE303}"/>
              </a:ext>
            </a:extLst>
          </p:cNvPr>
          <p:cNvSpPr/>
          <p:nvPr/>
        </p:nvSpPr>
        <p:spPr>
          <a:xfrm>
            <a:off x="4910442" y="2557824"/>
            <a:ext cx="271925" cy="258083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6275406-18F9-4625-890E-19F679A39C9D}"/>
              </a:ext>
            </a:extLst>
          </p:cNvPr>
          <p:cNvSpPr/>
          <p:nvPr/>
        </p:nvSpPr>
        <p:spPr>
          <a:xfrm>
            <a:off x="10006953" y="6366603"/>
            <a:ext cx="984507" cy="44940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8D03089-3AB9-4486-9555-6127998A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14" y="2088614"/>
            <a:ext cx="7201289" cy="44582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F002E3-56EC-4166-8EEF-088713A6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テキストを入れ替える</a:t>
            </a:r>
            <a:r>
              <a:rPr lang="en-US" altLang="ja-JP" dirty="0"/>
              <a:t>[3]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D4A31-9F2C-4D19-879A-1325AEBC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914" cy="4351338"/>
          </a:xfrm>
        </p:spPr>
        <p:txBody>
          <a:bodyPr/>
          <a:lstStyle/>
          <a:p>
            <a:r>
              <a:rPr kumimoji="1" lang="en-US" altLang="ja-JP" dirty="0"/>
              <a:t>Scene </a:t>
            </a:r>
            <a:r>
              <a:rPr kumimoji="1" lang="ja-JP" altLang="en-US" dirty="0"/>
              <a:t>ウィンドウ　の</a:t>
            </a:r>
            <a:r>
              <a:rPr lang="ja-JP" altLang="en-US" dirty="0"/>
              <a:t>テキスト　が</a:t>
            </a:r>
            <a:br>
              <a:rPr lang="en-US" altLang="ja-JP" dirty="0"/>
            </a:br>
            <a:r>
              <a:rPr lang="ja-JP" altLang="en-US" dirty="0"/>
              <a:t>入れ替わっていることを確認します。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F48EC70-597A-4F8D-9555-DF9C572E4A13}"/>
              </a:ext>
            </a:extLst>
          </p:cNvPr>
          <p:cNvSpPr/>
          <p:nvPr/>
        </p:nvSpPr>
        <p:spPr>
          <a:xfrm>
            <a:off x="4057360" y="1937306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1CF7C05-AA9D-4528-A227-50426ACB2055}"/>
              </a:ext>
            </a:extLst>
          </p:cNvPr>
          <p:cNvSpPr/>
          <p:nvPr/>
        </p:nvSpPr>
        <p:spPr>
          <a:xfrm>
            <a:off x="2971789" y="2286072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8759B7-11B4-4B8C-A7CA-DA8F7A4073B1}"/>
              </a:ext>
            </a:extLst>
          </p:cNvPr>
          <p:cNvSpPr/>
          <p:nvPr/>
        </p:nvSpPr>
        <p:spPr>
          <a:xfrm>
            <a:off x="4837581" y="2083143"/>
            <a:ext cx="360903" cy="331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B280D17-ECAB-42A6-AFF9-5CA8A9606C8A}"/>
              </a:ext>
            </a:extLst>
          </p:cNvPr>
          <p:cNvSpPr/>
          <p:nvPr/>
        </p:nvSpPr>
        <p:spPr>
          <a:xfrm rot="20100067">
            <a:off x="5308580" y="4530012"/>
            <a:ext cx="2093307" cy="76044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03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CF4C1-227E-478A-BB1E-D2BF7EF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ページを増やす</a:t>
            </a:r>
            <a:r>
              <a:rPr kumimoji="1" lang="en-US" altLang="ja-JP" dirty="0"/>
              <a:t>[1]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559A6-7B3B-420A-B679-19A092EF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kumimoji="1" lang="ja-JP" altLang="en-US" dirty="0"/>
              <a:t>適当な</a:t>
            </a:r>
            <a:r>
              <a:rPr kumimoji="1" lang="en-US" altLang="ja-JP" dirty="0"/>
              <a:t>Page(</a:t>
            </a:r>
            <a:r>
              <a:rPr kumimoji="1" lang="ja-JP" altLang="en-US" dirty="0"/>
              <a:t>数字</a:t>
            </a:r>
            <a:r>
              <a:rPr kumimoji="1" lang="en-US" altLang="ja-JP" dirty="0"/>
              <a:t>) </a:t>
            </a:r>
            <a:r>
              <a:rPr kumimoji="1" lang="ja-JP" altLang="en-US" dirty="0"/>
              <a:t>　を</a:t>
            </a:r>
            <a:br>
              <a:rPr kumimoji="1" lang="en-US" altLang="ja-JP" dirty="0"/>
            </a:br>
            <a:r>
              <a:rPr kumimoji="1" lang="ja-JP" altLang="en-US" dirty="0"/>
              <a:t>選択し、右クリックして</a:t>
            </a:r>
            <a:br>
              <a:rPr kumimoji="1" lang="en-US" altLang="ja-JP" dirty="0"/>
            </a:br>
            <a:r>
              <a:rPr kumimoji="1" lang="en-US" altLang="ja-JP" dirty="0"/>
              <a:t>Duplicate   </a:t>
            </a:r>
            <a:r>
              <a:rPr kumimoji="1" lang="ja-JP" altLang="en-US" dirty="0"/>
              <a:t>を選択します。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4160367-87EA-4CE9-AD28-CD1A6272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10" y="2077552"/>
            <a:ext cx="5711259" cy="389404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79A36AA-4BE8-45A3-8F1B-0D923254DF91}"/>
              </a:ext>
            </a:extLst>
          </p:cNvPr>
          <p:cNvSpPr/>
          <p:nvPr/>
        </p:nvSpPr>
        <p:spPr>
          <a:xfrm>
            <a:off x="7018448" y="2607073"/>
            <a:ext cx="1216744" cy="193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78C8DF0-4421-45CA-801C-15E86632083C}"/>
              </a:ext>
            </a:extLst>
          </p:cNvPr>
          <p:cNvSpPr/>
          <p:nvPr/>
        </p:nvSpPr>
        <p:spPr>
          <a:xfrm>
            <a:off x="8448013" y="4247275"/>
            <a:ext cx="1078541" cy="27807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EB8DFF-A124-4F1E-8FE7-F8D62D71BBF5}"/>
              </a:ext>
            </a:extLst>
          </p:cNvPr>
          <p:cNvSpPr/>
          <p:nvPr/>
        </p:nvSpPr>
        <p:spPr>
          <a:xfrm>
            <a:off x="4122674" y="1894483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7E6F51-9E2A-416B-B0EB-67DFCE8AD197}"/>
              </a:ext>
            </a:extLst>
          </p:cNvPr>
          <p:cNvSpPr/>
          <p:nvPr/>
        </p:nvSpPr>
        <p:spPr>
          <a:xfrm>
            <a:off x="2757185" y="2671205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9447DDA-6A08-4605-A787-1505AEE4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566"/>
            <a:ext cx="5581227" cy="34458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05CF4C1-227E-478A-BB1E-D2BF7EF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ページを増やす</a:t>
            </a:r>
            <a:r>
              <a:rPr kumimoji="1" lang="en-US" altLang="ja-JP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559A6-7B3B-420A-B679-19A092EF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kumimoji="1" lang="en-US" altLang="ja-JP" dirty="0"/>
              <a:t>Page   </a:t>
            </a:r>
            <a:r>
              <a:rPr kumimoji="1" lang="ja-JP" altLang="en-US" dirty="0"/>
              <a:t>が複製されたことを確認します。</a:t>
            </a:r>
            <a:endParaRPr kumimoji="1" lang="en-US" altLang="ja-JP" dirty="0"/>
          </a:p>
          <a:p>
            <a:r>
              <a:rPr lang="ja-JP" altLang="en-US" dirty="0"/>
              <a:t>この時点で、複製されたオブジェクトの画像やテキスト、表示位置を編集することが可能です。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9A36AA-4BE8-45A3-8F1B-0D923254DF91}"/>
              </a:ext>
            </a:extLst>
          </p:cNvPr>
          <p:cNvSpPr/>
          <p:nvPr/>
        </p:nvSpPr>
        <p:spPr>
          <a:xfrm>
            <a:off x="7231269" y="4011688"/>
            <a:ext cx="1216744" cy="383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EB8DFF-A124-4F1E-8FE7-F8D62D71BBF5}"/>
              </a:ext>
            </a:extLst>
          </p:cNvPr>
          <p:cNvSpPr/>
          <p:nvPr/>
        </p:nvSpPr>
        <p:spPr>
          <a:xfrm>
            <a:off x="2051278" y="1894483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2DCE5-D14C-48BA-A9A3-D74A5955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04" y="997009"/>
            <a:ext cx="6442486" cy="574902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05CF4C1-227E-478A-BB1E-D2BF7EF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ページを増やす</a:t>
            </a:r>
            <a:r>
              <a:rPr kumimoji="1" lang="en-US" altLang="ja-JP" dirty="0"/>
              <a:t>[3]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559A6-7B3B-420A-B679-19A092EF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637" cy="4351338"/>
          </a:xfrm>
        </p:spPr>
        <p:txBody>
          <a:bodyPr/>
          <a:lstStyle/>
          <a:p>
            <a:r>
              <a:rPr kumimoji="1" lang="en-US" altLang="ja-JP" dirty="0" err="1"/>
              <a:t>SenarioController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　を</a:t>
            </a:r>
            <a:br>
              <a:rPr kumimoji="1" lang="en-US" altLang="ja-JP" dirty="0"/>
            </a:br>
            <a:r>
              <a:rPr kumimoji="1" lang="ja-JP" altLang="en-US" dirty="0"/>
              <a:t>選択し、</a:t>
            </a:r>
            <a:r>
              <a:rPr kumimoji="1" lang="en-US" altLang="ja-JP" dirty="0"/>
              <a:t>Pages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Size</a:t>
            </a:r>
            <a:br>
              <a:rPr kumimoji="1" lang="en-US" altLang="ja-JP" dirty="0"/>
            </a:br>
            <a:r>
              <a:rPr lang="ja-JP" altLang="en-US" dirty="0"/>
              <a:t>の数値を一つ増やして</a:t>
            </a:r>
            <a:br>
              <a:rPr lang="en-US" altLang="ja-JP" dirty="0"/>
            </a:br>
            <a:r>
              <a:rPr lang="ja-JP" altLang="en-US" dirty="0"/>
              <a:t>その下の</a:t>
            </a:r>
            <a:r>
              <a:rPr lang="en-US" altLang="ja-JP" dirty="0"/>
              <a:t>Element </a:t>
            </a:r>
            <a:r>
              <a:rPr lang="ja-JP" altLang="en-US" dirty="0"/>
              <a:t>欄   が一つ増えたことを</a:t>
            </a:r>
            <a:br>
              <a:rPr lang="en-US" altLang="ja-JP" dirty="0"/>
            </a:br>
            <a:r>
              <a:rPr lang="ja-JP" altLang="en-US" dirty="0"/>
              <a:t>確認します。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EB8DFF-A124-4F1E-8FE7-F8D62D71BBF5}"/>
              </a:ext>
            </a:extLst>
          </p:cNvPr>
          <p:cNvSpPr/>
          <p:nvPr/>
        </p:nvSpPr>
        <p:spPr>
          <a:xfrm>
            <a:off x="4141335" y="1950466"/>
            <a:ext cx="271925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514BC1-C7E9-441C-AB12-E6952F8DB177}"/>
              </a:ext>
            </a:extLst>
          </p:cNvPr>
          <p:cNvSpPr/>
          <p:nvPr/>
        </p:nvSpPr>
        <p:spPr>
          <a:xfrm>
            <a:off x="5982575" y="1865771"/>
            <a:ext cx="1006053" cy="258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7257DE-D146-4855-ACF0-CE9454E0C8E3}"/>
              </a:ext>
            </a:extLst>
          </p:cNvPr>
          <p:cNvSpPr/>
          <p:nvPr/>
        </p:nvSpPr>
        <p:spPr>
          <a:xfrm>
            <a:off x="4754027" y="2316464"/>
            <a:ext cx="271925" cy="2580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3AE99D-A6A2-4A7C-9E3B-4372CED34305}"/>
              </a:ext>
            </a:extLst>
          </p:cNvPr>
          <p:cNvSpPr/>
          <p:nvPr/>
        </p:nvSpPr>
        <p:spPr>
          <a:xfrm>
            <a:off x="10092602" y="6050691"/>
            <a:ext cx="1076141" cy="25254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730B998-C676-47D9-888A-93CA25CF8E3B}"/>
              </a:ext>
            </a:extLst>
          </p:cNvPr>
          <p:cNvSpPr/>
          <p:nvPr/>
        </p:nvSpPr>
        <p:spPr>
          <a:xfrm>
            <a:off x="4413260" y="3052347"/>
            <a:ext cx="271925" cy="258083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AA449BF-580E-4E81-8240-7304FC807C66}"/>
              </a:ext>
            </a:extLst>
          </p:cNvPr>
          <p:cNvSpPr/>
          <p:nvPr/>
        </p:nvSpPr>
        <p:spPr>
          <a:xfrm>
            <a:off x="10092602" y="6516814"/>
            <a:ext cx="984507" cy="252543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11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画像を入れ替える[1]</vt:lpstr>
      <vt:lpstr>画像を入れ替える[2]</vt:lpstr>
      <vt:lpstr>画像を入れ替える[3]</vt:lpstr>
      <vt:lpstr>テキストを入れ替える[1]</vt:lpstr>
      <vt:lpstr>テキストを入れ替える[2]</vt:lpstr>
      <vt:lpstr>テキストを入れ替える[3]</vt:lpstr>
      <vt:lpstr>ページを増やす[1]</vt:lpstr>
      <vt:lpstr>ページを増やす[2]</vt:lpstr>
      <vt:lpstr>ページを増やす[3]</vt:lpstr>
      <vt:lpstr>ページを増やす[4]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画像を入れ替える</dc:title>
  <dc:creator>SHINSUKE OGATA</dc:creator>
  <cp:lastModifiedBy>SHINSUKE OGATA</cp:lastModifiedBy>
  <cp:revision>5</cp:revision>
  <dcterms:created xsi:type="dcterms:W3CDTF">2019-07-19T07:04:31Z</dcterms:created>
  <dcterms:modified xsi:type="dcterms:W3CDTF">2019-07-19T07:53:46Z</dcterms:modified>
</cp:coreProperties>
</file>