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7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3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76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66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33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2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3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41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6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81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5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4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5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FB67AD-DE44-42FA-B4C1-E7B3F2807C36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5F97A9-31E5-4770-9930-C36B5C16C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34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82FBF-8DD3-4670-8947-45E57AB97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カードじゃんけん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A13E53-EC35-4561-AED1-1E3AB3CA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緒方 伸輔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9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4E256-B6B0-4996-B14C-72A03B2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ルール</a:t>
            </a:r>
          </a:p>
        </p:txBody>
      </p:sp>
      <p:sp>
        <p:nvSpPr>
          <p:cNvPr id="24" name="コンテンツ プレースホルダー 23">
            <a:extLst>
              <a:ext uri="{FF2B5EF4-FFF2-40B4-BE49-F238E27FC236}">
                <a16:creationId xmlns:a16="http://schemas.microsoft.com/office/drawing/2014/main" id="{B48F4173-0ADA-4F15-850F-47CEAA1C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63906" cy="4058751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プレイヤーと</a:t>
            </a:r>
            <a:r>
              <a:rPr lang="en-US" altLang="ja-JP" dirty="0"/>
              <a:t>CPU</a:t>
            </a:r>
            <a:r>
              <a:rPr lang="ja-JP" altLang="en-US" dirty="0"/>
              <a:t>とで対戦をするゲーム</a:t>
            </a:r>
            <a:endParaRPr lang="en-US" altLang="ja-JP" dirty="0"/>
          </a:p>
          <a:p>
            <a:r>
              <a:rPr lang="ja-JP" altLang="en-US" dirty="0"/>
              <a:t>２者はゲーム開始時にグー・チョキ・パーそれぞれのカードを</a:t>
            </a:r>
            <a:r>
              <a:rPr lang="en-US" altLang="ja-JP" dirty="0"/>
              <a:t>4</a:t>
            </a:r>
            <a:r>
              <a:rPr lang="ja-JP" altLang="en-US" dirty="0"/>
              <a:t>枚ずつ所持する</a:t>
            </a:r>
            <a:endParaRPr lang="en-US" altLang="ja-JP" dirty="0"/>
          </a:p>
          <a:p>
            <a:r>
              <a:rPr lang="ja-JP" altLang="en-US" dirty="0"/>
              <a:t>プレイヤーが手持ちのカードをマウスクリックで選択すると、</a:t>
            </a:r>
            <a:r>
              <a:rPr lang="en-US" altLang="ja-JP" dirty="0"/>
              <a:t>CPU</a:t>
            </a:r>
            <a:r>
              <a:rPr lang="ja-JP" altLang="en-US" dirty="0"/>
              <a:t>も手持ちのカードから１枚選択する</a:t>
            </a:r>
            <a:endParaRPr lang="en-US" altLang="ja-JP" dirty="0"/>
          </a:p>
          <a:p>
            <a:r>
              <a:rPr lang="ja-JP" altLang="en-US" dirty="0"/>
              <a:t>２者が選択したカードを画面に表示し、勝負を判定する</a:t>
            </a:r>
            <a:endParaRPr lang="en-US" altLang="ja-JP" dirty="0"/>
          </a:p>
          <a:p>
            <a:r>
              <a:rPr lang="ja-JP" altLang="en-US" dirty="0"/>
              <a:t>勝ったプレイヤーが負けたプレイヤーから星を一つ奪う</a:t>
            </a:r>
            <a:endParaRPr lang="en-US" altLang="ja-JP" dirty="0"/>
          </a:p>
          <a:p>
            <a:r>
              <a:rPr lang="ja-JP" altLang="en-US" dirty="0"/>
              <a:t>カードが全部なくなるか、どちらかの星がなくなるまで勝負を繰り返す</a:t>
            </a:r>
            <a:endParaRPr lang="en-US" altLang="ja-JP" dirty="0"/>
          </a:p>
          <a:p>
            <a:r>
              <a:rPr lang="ja-JP" altLang="en-US"/>
              <a:t>勝負終了時点で星の多い方が勝ち</a:t>
            </a:r>
            <a:endParaRPr lang="ja-JP" altLang="en-US" dirty="0"/>
          </a:p>
        </p:txBody>
      </p:sp>
      <p:pic>
        <p:nvPicPr>
          <p:cNvPr id="11" name="図 10" descr="手袋, モニター, 画面 が含まれている画像&#10;&#10;自動的に生成された説明">
            <a:extLst>
              <a:ext uri="{FF2B5EF4-FFF2-40B4-BE49-F238E27FC236}">
                <a16:creationId xmlns:a16="http://schemas.microsoft.com/office/drawing/2014/main" id="{CF77C45A-E869-4222-B33E-3E7F7A184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59" y="3649109"/>
            <a:ext cx="754502" cy="1051849"/>
          </a:xfrm>
          <a:prstGeom prst="rect">
            <a:avLst/>
          </a:prstGeom>
        </p:spPr>
      </p:pic>
      <p:pic>
        <p:nvPicPr>
          <p:cNvPr id="13" name="図 12" descr="白黒の写真に写ってる男性の顔の絵&#10;&#10;低い精度で自動的に生成された説明">
            <a:extLst>
              <a:ext uri="{FF2B5EF4-FFF2-40B4-BE49-F238E27FC236}">
                <a16:creationId xmlns:a16="http://schemas.microsoft.com/office/drawing/2014/main" id="{4FE67AB5-1E34-4F30-85AA-E9414C98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56" y="3649108"/>
            <a:ext cx="753100" cy="1051849"/>
          </a:xfrm>
          <a:prstGeom prst="rect">
            <a:avLst/>
          </a:prstGeom>
        </p:spPr>
      </p:pic>
      <p:pic>
        <p:nvPicPr>
          <p:cNvPr id="15" name="図 14" descr="手袋 が含まれている画像&#10;&#10;自動的に生成された説明">
            <a:extLst>
              <a:ext uri="{FF2B5EF4-FFF2-40B4-BE49-F238E27FC236}">
                <a16:creationId xmlns:a16="http://schemas.microsoft.com/office/drawing/2014/main" id="{274ED629-CE18-46DF-9CFE-17D466009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06" y="3649108"/>
            <a:ext cx="753100" cy="1051849"/>
          </a:xfrm>
          <a:prstGeom prst="rect">
            <a:avLst/>
          </a:prstGeom>
        </p:spPr>
      </p:pic>
      <p:pic>
        <p:nvPicPr>
          <p:cNvPr id="18" name="コンテンツ プレースホルダー 8" descr="建物, 電車, 写真, 行く が含まれている画像&#10;&#10;自動的に生成された説明">
            <a:extLst>
              <a:ext uri="{FF2B5EF4-FFF2-40B4-BE49-F238E27FC236}">
                <a16:creationId xmlns:a16="http://schemas.microsoft.com/office/drawing/2014/main" id="{B5E9B63D-DAA4-4775-8F80-F78AD16FB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56" y="1865586"/>
            <a:ext cx="753100" cy="10518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983D3B2-DEFE-4B26-91B7-473196EA934B}"/>
              </a:ext>
            </a:extLst>
          </p:cNvPr>
          <p:cNvSpPr/>
          <p:nvPr/>
        </p:nvSpPr>
        <p:spPr>
          <a:xfrm>
            <a:off x="8073284" y="1564591"/>
            <a:ext cx="1591643" cy="4347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r>
              <a:rPr kumimoji="1" lang="ja-JP" altLang="en-US" dirty="0"/>
              <a:t>のカード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13F14C5-1095-42FE-B0BD-84A400B0B6C4}"/>
              </a:ext>
            </a:extLst>
          </p:cNvPr>
          <p:cNvSpPr/>
          <p:nvPr/>
        </p:nvSpPr>
        <p:spPr>
          <a:xfrm>
            <a:off x="6849252" y="3221074"/>
            <a:ext cx="4320914" cy="4347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プレイヤーのカード・残数</a:t>
            </a:r>
          </a:p>
        </p:txBody>
      </p:sp>
      <p:pic>
        <p:nvPicPr>
          <p:cNvPr id="25" name="コンテンツ プレースホルダー 21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A770FC4E-9817-422D-813E-A506E42AB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03" y="1813131"/>
            <a:ext cx="406066" cy="3725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51F91B1-8660-4DBD-B49F-47F148E48F50}"/>
              </a:ext>
            </a:extLst>
          </p:cNvPr>
          <p:cNvSpPr txBox="1"/>
          <p:nvPr/>
        </p:nvSpPr>
        <p:spPr>
          <a:xfrm>
            <a:off x="10626205" y="1862167"/>
            <a:ext cx="406066" cy="31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3</a:t>
            </a:r>
            <a:endParaRPr lang="ja-JP" altLang="en-US" dirty="0"/>
          </a:p>
        </p:txBody>
      </p:sp>
      <p:pic>
        <p:nvPicPr>
          <p:cNvPr id="28" name="コンテンツ プレースホルダー 21" descr="記号 が含まれている画像&#10;&#10;自動的に生成された説明">
            <a:extLst>
              <a:ext uri="{FF2B5EF4-FFF2-40B4-BE49-F238E27FC236}">
                <a16:creationId xmlns:a16="http://schemas.microsoft.com/office/drawing/2014/main" id="{E8BE7246-07C4-412E-BD02-7F3709424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103" y="5015271"/>
            <a:ext cx="406066" cy="3725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5465C4-7699-49F5-98D2-1AD85ECF1767}"/>
              </a:ext>
            </a:extLst>
          </p:cNvPr>
          <p:cNvSpPr txBox="1"/>
          <p:nvPr/>
        </p:nvSpPr>
        <p:spPr>
          <a:xfrm>
            <a:off x="10626205" y="5064308"/>
            <a:ext cx="406066" cy="31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3</a:t>
            </a:r>
            <a:endParaRPr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53D104-1585-4EC1-B51D-B69DCB59F38B}"/>
              </a:ext>
            </a:extLst>
          </p:cNvPr>
          <p:cNvSpPr/>
          <p:nvPr/>
        </p:nvSpPr>
        <p:spPr>
          <a:xfrm>
            <a:off x="10377627" y="1377841"/>
            <a:ext cx="1591643" cy="4347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r>
              <a:rPr kumimoji="1" lang="ja-JP" altLang="en-US" dirty="0"/>
              <a:t>の星残数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AE73B55-6656-47EC-BEEE-CD02BE6C0463}"/>
              </a:ext>
            </a:extLst>
          </p:cNvPr>
          <p:cNvSpPr/>
          <p:nvPr/>
        </p:nvSpPr>
        <p:spPr>
          <a:xfrm>
            <a:off x="9864746" y="4605339"/>
            <a:ext cx="2280064" cy="4347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プレイヤーの星残数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08ADD6-4DC3-4D52-AE18-F4838D4C7A58}"/>
              </a:ext>
            </a:extLst>
          </p:cNvPr>
          <p:cNvSpPr txBox="1"/>
          <p:nvPr/>
        </p:nvSpPr>
        <p:spPr>
          <a:xfrm>
            <a:off x="8697721" y="4835042"/>
            <a:ext cx="406066" cy="31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3</a:t>
            </a:r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17CE60-1F74-4081-9F8F-B7C8524AD15A}"/>
              </a:ext>
            </a:extLst>
          </p:cNvPr>
          <p:cNvSpPr txBox="1"/>
          <p:nvPr/>
        </p:nvSpPr>
        <p:spPr>
          <a:xfrm>
            <a:off x="7383979" y="4835042"/>
            <a:ext cx="4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879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198</TotalTime>
  <Words>128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石版</vt:lpstr>
      <vt:lpstr>カードじゃんけん</vt:lpstr>
      <vt:lpstr>ルール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カードじゃんけん</dc:title>
  <dc:creator>Shinsuke Ogata</dc:creator>
  <cp:lastModifiedBy>Shinsuke Ogata</cp:lastModifiedBy>
  <cp:revision>2</cp:revision>
  <dcterms:created xsi:type="dcterms:W3CDTF">2022-03-21T21:49:16Z</dcterms:created>
  <dcterms:modified xsi:type="dcterms:W3CDTF">2022-03-22T01:07:31Z</dcterms:modified>
</cp:coreProperties>
</file>