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66" r:id="rId6"/>
    <p:sldId id="264" r:id="rId7"/>
    <p:sldId id="267" r:id="rId8"/>
    <p:sldId id="269" r:id="rId9"/>
    <p:sldId id="271" r:id="rId10"/>
    <p:sldId id="272" r:id="rId11"/>
    <p:sldId id="273" r:id="rId12"/>
    <p:sldId id="275" r:id="rId13"/>
    <p:sldId id="276" r:id="rId14"/>
    <p:sldId id="277" r:id="rId15"/>
    <p:sldId id="274" r:id="rId16"/>
    <p:sldId id="279" r:id="rId17"/>
    <p:sldId id="280" r:id="rId18"/>
    <p:sldId id="281" r:id="rId19"/>
    <p:sldId id="265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D2D1EB-3ABE-4344-987C-5C7FFEB6A59D}" v="131" dt="2020-01-30T16:13:54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80418"/>
  </p:normalViewPr>
  <p:slideViewPr>
    <p:cSldViewPr snapToGrid="0">
      <p:cViewPr>
        <p:scale>
          <a:sx n="83" d="100"/>
          <a:sy n="83" d="100"/>
        </p:scale>
        <p:origin x="135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久保田 春輝" userId="2bc4a074-b471-4ebc-a6b8-ba9c8917eae8" providerId="ADAL" clId="{EAD2D1EB-3ABE-4344-987C-5C7FFEB6A59D}"/>
    <pc:docChg chg="custSel addSld delSld modSld">
      <pc:chgData name="久保田 春輝" userId="2bc4a074-b471-4ebc-a6b8-ba9c8917eae8" providerId="ADAL" clId="{EAD2D1EB-3ABE-4344-987C-5C7FFEB6A59D}" dt="2020-01-30T23:21:42.639" v="5260" actId="20577"/>
      <pc:docMkLst>
        <pc:docMk/>
      </pc:docMkLst>
      <pc:sldChg chg="modSp modNotesTx">
        <pc:chgData name="久保田 春輝" userId="2bc4a074-b471-4ebc-a6b8-ba9c8917eae8" providerId="ADAL" clId="{EAD2D1EB-3ABE-4344-987C-5C7FFEB6A59D}" dt="2020-01-30T12:39:55.745" v="3563" actId="20577"/>
        <pc:sldMkLst>
          <pc:docMk/>
          <pc:sldMk cId="199326625" sldId="256"/>
        </pc:sldMkLst>
        <pc:spChg chg="mod">
          <ac:chgData name="久保田 春輝" userId="2bc4a074-b471-4ebc-a6b8-ba9c8917eae8" providerId="ADAL" clId="{EAD2D1EB-3ABE-4344-987C-5C7FFEB6A59D}" dt="2020-01-30T04:34:29.165" v="18" actId="20577"/>
          <ac:spMkLst>
            <pc:docMk/>
            <pc:sldMk cId="199326625" sldId="256"/>
            <ac:spMk id="3" creationId="{17E1EFDB-C947-4C8D-A219-6BB17CB84C59}"/>
          </ac:spMkLst>
        </pc:spChg>
      </pc:sldChg>
      <pc:sldChg chg="modSp modNotesTx">
        <pc:chgData name="久保田 春輝" userId="2bc4a074-b471-4ebc-a6b8-ba9c8917eae8" providerId="ADAL" clId="{EAD2D1EB-3ABE-4344-987C-5C7FFEB6A59D}" dt="2020-01-30T12:42:26.353" v="3701" actId="20577"/>
        <pc:sldMkLst>
          <pc:docMk/>
          <pc:sldMk cId="1518055154" sldId="264"/>
        </pc:sldMkLst>
        <pc:spChg chg="mod">
          <ac:chgData name="久保田 春輝" userId="2bc4a074-b471-4ebc-a6b8-ba9c8917eae8" providerId="ADAL" clId="{EAD2D1EB-3ABE-4344-987C-5C7FFEB6A59D}" dt="2020-01-30T12:27:42.785" v="3354" actId="20577"/>
          <ac:spMkLst>
            <pc:docMk/>
            <pc:sldMk cId="1518055154" sldId="264"/>
            <ac:spMk id="3" creationId="{F6E8CF3F-D0F7-48A8-AEA8-B5367AD20D18}"/>
          </ac:spMkLst>
        </pc:spChg>
      </pc:sldChg>
      <pc:sldChg chg="addSp delSp modSp delAnim modAnim modNotesTx">
        <pc:chgData name="久保田 春輝" userId="2bc4a074-b471-4ebc-a6b8-ba9c8917eae8" providerId="ADAL" clId="{EAD2D1EB-3ABE-4344-987C-5C7FFEB6A59D}" dt="2020-01-30T23:21:42.639" v="5260" actId="20577"/>
        <pc:sldMkLst>
          <pc:docMk/>
          <pc:sldMk cId="3930569195" sldId="265"/>
        </pc:sldMkLst>
        <pc:spChg chg="add del">
          <ac:chgData name="久保田 春輝" userId="2bc4a074-b471-4ebc-a6b8-ba9c8917eae8" providerId="ADAL" clId="{EAD2D1EB-3ABE-4344-987C-5C7FFEB6A59D}" dt="2020-01-30T04:34:59.570" v="46"/>
          <ac:spMkLst>
            <pc:docMk/>
            <pc:sldMk cId="3930569195" sldId="265"/>
            <ac:spMk id="5" creationId="{304A897A-8524-004A-B04D-92E094B1EDCB}"/>
          </ac:spMkLst>
        </pc:spChg>
        <pc:spChg chg="add del">
          <ac:chgData name="久保田 春輝" userId="2bc4a074-b471-4ebc-a6b8-ba9c8917eae8" providerId="ADAL" clId="{EAD2D1EB-3ABE-4344-987C-5C7FFEB6A59D}" dt="2020-01-30T04:35:20.469" v="48"/>
          <ac:spMkLst>
            <pc:docMk/>
            <pc:sldMk cId="3930569195" sldId="265"/>
            <ac:spMk id="6" creationId="{D3EFD7F5-C745-FE49-B627-2FB8B20F33DD}"/>
          </ac:spMkLst>
        </pc:spChg>
        <pc:picChg chg="add del mod">
          <ac:chgData name="久保田 春輝" userId="2bc4a074-b471-4ebc-a6b8-ba9c8917eae8" providerId="ADAL" clId="{EAD2D1EB-3ABE-4344-987C-5C7FFEB6A59D}" dt="2020-01-30T16:13:59.735" v="5250" actId="478"/>
          <ac:picMkLst>
            <pc:docMk/>
            <pc:sldMk cId="3930569195" sldId="265"/>
            <ac:picMk id="2" creationId="{47C8F450-C566-6747-8255-35435FE8960A}"/>
          </ac:picMkLst>
        </pc:picChg>
      </pc:sldChg>
      <pc:sldChg chg="modNotesTx">
        <pc:chgData name="久保田 春輝" userId="2bc4a074-b471-4ebc-a6b8-ba9c8917eae8" providerId="ADAL" clId="{EAD2D1EB-3ABE-4344-987C-5C7FFEB6A59D}" dt="2020-01-30T13:23:37.893" v="5194" actId="20577"/>
        <pc:sldMkLst>
          <pc:docMk/>
          <pc:sldMk cId="2190587854" sldId="266"/>
        </pc:sldMkLst>
      </pc:sldChg>
      <pc:sldChg chg="addSp delSp modSp modNotesTx">
        <pc:chgData name="久保田 春輝" userId="2bc4a074-b471-4ebc-a6b8-ba9c8917eae8" providerId="ADAL" clId="{EAD2D1EB-3ABE-4344-987C-5C7FFEB6A59D}" dt="2020-01-30T13:24:46.948" v="5240" actId="20577"/>
        <pc:sldMkLst>
          <pc:docMk/>
          <pc:sldMk cId="1436084411" sldId="267"/>
        </pc:sldMkLst>
        <pc:spChg chg="mod">
          <ac:chgData name="久保田 春輝" userId="2bc4a074-b471-4ebc-a6b8-ba9c8917eae8" providerId="ADAL" clId="{EAD2D1EB-3ABE-4344-987C-5C7FFEB6A59D}" dt="2020-01-30T12:28:09.068" v="3357" actId="20577"/>
          <ac:spMkLst>
            <pc:docMk/>
            <pc:sldMk cId="1436084411" sldId="267"/>
            <ac:spMk id="2" creationId="{342A17C0-C2D8-45D2-AD91-8F2E60FD6C2A}"/>
          </ac:spMkLst>
        </pc:spChg>
        <pc:picChg chg="del">
          <ac:chgData name="久保田 春輝" userId="2bc4a074-b471-4ebc-a6b8-ba9c8917eae8" providerId="ADAL" clId="{EAD2D1EB-3ABE-4344-987C-5C7FFEB6A59D}" dt="2020-01-30T08:13:56.367" v="3198" actId="478"/>
          <ac:picMkLst>
            <pc:docMk/>
            <pc:sldMk cId="1436084411" sldId="267"/>
            <ac:picMk id="5" creationId="{B6818259-EBBF-264E-A3FF-E9FED84659AC}"/>
          </ac:picMkLst>
        </pc:picChg>
        <pc:picChg chg="add mod">
          <ac:chgData name="久保田 春輝" userId="2bc4a074-b471-4ebc-a6b8-ba9c8917eae8" providerId="ADAL" clId="{EAD2D1EB-3ABE-4344-987C-5C7FFEB6A59D}" dt="2020-01-30T08:14:18.697" v="3204" actId="14100"/>
          <ac:picMkLst>
            <pc:docMk/>
            <pc:sldMk cId="1436084411" sldId="267"/>
            <ac:picMk id="6" creationId="{589A8FCA-EFD2-9846-8A9A-288B10844809}"/>
          </ac:picMkLst>
        </pc:picChg>
      </pc:sldChg>
      <pc:sldChg chg="addSp modSp modNotesTx">
        <pc:chgData name="久保田 春輝" userId="2bc4a074-b471-4ebc-a6b8-ba9c8917eae8" providerId="ADAL" clId="{EAD2D1EB-3ABE-4344-987C-5C7FFEB6A59D}" dt="2020-01-30T12:46:28.827" v="4046" actId="20577"/>
        <pc:sldMkLst>
          <pc:docMk/>
          <pc:sldMk cId="1765493891" sldId="269"/>
        </pc:sldMkLst>
        <pc:spChg chg="mod">
          <ac:chgData name="久保田 春輝" userId="2bc4a074-b471-4ebc-a6b8-ba9c8917eae8" providerId="ADAL" clId="{EAD2D1EB-3ABE-4344-987C-5C7FFEB6A59D}" dt="2020-01-30T12:46:02.361" v="4005" actId="20577"/>
          <ac:spMkLst>
            <pc:docMk/>
            <pc:sldMk cId="1765493891" sldId="269"/>
            <ac:spMk id="2" creationId="{342A17C0-C2D8-45D2-AD91-8F2E60FD6C2A}"/>
          </ac:spMkLst>
        </pc:spChg>
        <pc:picChg chg="add">
          <ac:chgData name="久保田 春輝" userId="2bc4a074-b471-4ebc-a6b8-ba9c8917eae8" providerId="ADAL" clId="{EAD2D1EB-3ABE-4344-987C-5C7FFEB6A59D}" dt="2020-01-30T08:17:41.913" v="3231"/>
          <ac:picMkLst>
            <pc:docMk/>
            <pc:sldMk cId="1765493891" sldId="269"/>
            <ac:picMk id="4" creationId="{D8572B70-E057-E648-87BA-167F766D0EFA}"/>
          </ac:picMkLst>
        </pc:picChg>
      </pc:sldChg>
      <pc:sldChg chg="addSp delSp modSp del modNotesTx">
        <pc:chgData name="久保田 春輝" userId="2bc4a074-b471-4ebc-a6b8-ba9c8917eae8" providerId="ADAL" clId="{EAD2D1EB-3ABE-4344-987C-5C7FFEB6A59D}" dt="2020-01-30T08:18:11.714" v="3237" actId="2696"/>
        <pc:sldMkLst>
          <pc:docMk/>
          <pc:sldMk cId="484042826" sldId="270"/>
        </pc:sldMkLst>
        <pc:spChg chg="del mod">
          <ac:chgData name="久保田 春輝" userId="2bc4a074-b471-4ebc-a6b8-ba9c8917eae8" providerId="ADAL" clId="{EAD2D1EB-3ABE-4344-987C-5C7FFEB6A59D}" dt="2020-01-30T08:17:37.484" v="3230" actId="478"/>
          <ac:spMkLst>
            <pc:docMk/>
            <pc:sldMk cId="484042826" sldId="270"/>
            <ac:spMk id="3" creationId="{1B3B5FC5-7336-4726-8D72-F5DF4F517B4A}"/>
          </ac:spMkLst>
        </pc:spChg>
        <pc:picChg chg="del">
          <ac:chgData name="久保田 春輝" userId="2bc4a074-b471-4ebc-a6b8-ba9c8917eae8" providerId="ADAL" clId="{EAD2D1EB-3ABE-4344-987C-5C7FFEB6A59D}" dt="2020-01-30T08:16:47.364" v="3206" actId="478"/>
          <ac:picMkLst>
            <pc:docMk/>
            <pc:sldMk cId="484042826" sldId="270"/>
            <ac:picMk id="5" creationId="{3AD0B58C-BEF1-D044-A5DD-F5D10997314F}"/>
          </ac:picMkLst>
        </pc:picChg>
        <pc:picChg chg="add mod">
          <ac:chgData name="久保田 春輝" userId="2bc4a074-b471-4ebc-a6b8-ba9c8917eae8" providerId="ADAL" clId="{EAD2D1EB-3ABE-4344-987C-5C7FFEB6A59D}" dt="2020-01-30T08:17:07.957" v="3211" actId="1076"/>
          <ac:picMkLst>
            <pc:docMk/>
            <pc:sldMk cId="484042826" sldId="270"/>
            <ac:picMk id="6" creationId="{BC5D1855-148D-2947-A01B-50BB7B7DB9A1}"/>
          </ac:picMkLst>
        </pc:picChg>
      </pc:sldChg>
      <pc:sldChg chg="modSp modNotesTx">
        <pc:chgData name="久保田 春輝" userId="2bc4a074-b471-4ebc-a6b8-ba9c8917eae8" providerId="ADAL" clId="{EAD2D1EB-3ABE-4344-987C-5C7FFEB6A59D}" dt="2020-01-30T12:49:08.595" v="4143" actId="20577"/>
        <pc:sldMkLst>
          <pc:docMk/>
          <pc:sldMk cId="3643461387" sldId="271"/>
        </pc:sldMkLst>
        <pc:spChg chg="mod">
          <ac:chgData name="久保田 春輝" userId="2bc4a074-b471-4ebc-a6b8-ba9c8917eae8" providerId="ADAL" clId="{EAD2D1EB-3ABE-4344-987C-5C7FFEB6A59D}" dt="2020-01-30T05:38:41.519" v="1770" actId="20577"/>
          <ac:spMkLst>
            <pc:docMk/>
            <pc:sldMk cId="3643461387" sldId="271"/>
            <ac:spMk id="3" creationId="{1B3B5FC5-7336-4726-8D72-F5DF4F517B4A}"/>
          </ac:spMkLst>
        </pc:spChg>
      </pc:sldChg>
      <pc:sldChg chg="modSp modNotesTx">
        <pc:chgData name="久保田 春輝" userId="2bc4a074-b471-4ebc-a6b8-ba9c8917eae8" providerId="ADAL" clId="{EAD2D1EB-3ABE-4344-987C-5C7FFEB6A59D}" dt="2020-01-30T12:50:50.838" v="4262" actId="20577"/>
        <pc:sldMkLst>
          <pc:docMk/>
          <pc:sldMk cId="2586533328" sldId="272"/>
        </pc:sldMkLst>
        <pc:spChg chg="mod">
          <ac:chgData name="久保田 春輝" userId="2bc4a074-b471-4ebc-a6b8-ba9c8917eae8" providerId="ADAL" clId="{EAD2D1EB-3ABE-4344-987C-5C7FFEB6A59D}" dt="2020-01-30T12:49:19.558" v="4152" actId="20577"/>
          <ac:spMkLst>
            <pc:docMk/>
            <pc:sldMk cId="2586533328" sldId="272"/>
            <ac:spMk id="2" creationId="{342A17C0-C2D8-45D2-AD91-8F2E60FD6C2A}"/>
          </ac:spMkLst>
        </pc:spChg>
        <pc:spChg chg="mod">
          <ac:chgData name="久保田 春輝" userId="2bc4a074-b471-4ebc-a6b8-ba9c8917eae8" providerId="ADAL" clId="{EAD2D1EB-3ABE-4344-987C-5C7FFEB6A59D}" dt="2020-01-30T05:38:36.284" v="1765" actId="20577"/>
          <ac:spMkLst>
            <pc:docMk/>
            <pc:sldMk cId="2586533328" sldId="272"/>
            <ac:spMk id="3" creationId="{1B3B5FC5-7336-4726-8D72-F5DF4F517B4A}"/>
          </ac:spMkLst>
        </pc:spChg>
      </pc:sldChg>
      <pc:sldChg chg="addSp modSp modNotesTx">
        <pc:chgData name="久保田 春輝" userId="2bc4a074-b471-4ebc-a6b8-ba9c8917eae8" providerId="ADAL" clId="{EAD2D1EB-3ABE-4344-987C-5C7FFEB6A59D}" dt="2020-01-30T12:53:23.254" v="4475" actId="20577"/>
        <pc:sldMkLst>
          <pc:docMk/>
          <pc:sldMk cId="4233848818" sldId="273"/>
        </pc:sldMkLst>
        <pc:spChg chg="mod">
          <ac:chgData name="久保田 春輝" userId="2bc4a074-b471-4ebc-a6b8-ba9c8917eae8" providerId="ADAL" clId="{EAD2D1EB-3ABE-4344-987C-5C7FFEB6A59D}" dt="2020-01-30T08:18:52.236" v="3251" actId="20577"/>
          <ac:spMkLst>
            <pc:docMk/>
            <pc:sldMk cId="4233848818" sldId="273"/>
            <ac:spMk id="2" creationId="{342A17C0-C2D8-45D2-AD91-8F2E60FD6C2A}"/>
          </ac:spMkLst>
        </pc:spChg>
        <pc:spChg chg="add mod">
          <ac:chgData name="久保田 春輝" userId="2bc4a074-b471-4ebc-a6b8-ba9c8917eae8" providerId="ADAL" clId="{EAD2D1EB-3ABE-4344-987C-5C7FFEB6A59D}" dt="2020-01-30T12:33:05.697" v="3448" actId="1076"/>
          <ac:spMkLst>
            <pc:docMk/>
            <pc:sldMk cId="4233848818" sldId="273"/>
            <ac:spMk id="3" creationId="{130F6233-AC12-7148-BD5E-B2A75244A0BE}"/>
          </ac:spMkLst>
        </pc:spChg>
        <pc:spChg chg="add mod">
          <ac:chgData name="久保田 春輝" userId="2bc4a074-b471-4ebc-a6b8-ba9c8917eae8" providerId="ADAL" clId="{EAD2D1EB-3ABE-4344-987C-5C7FFEB6A59D}" dt="2020-01-30T12:33:16.486" v="3463" actId="20577"/>
          <ac:spMkLst>
            <pc:docMk/>
            <pc:sldMk cId="4233848818" sldId="273"/>
            <ac:spMk id="11" creationId="{311CB885-3BEC-134D-B935-397F2026577E}"/>
          </ac:spMkLst>
        </pc:spChg>
        <pc:spChg chg="add mod">
          <ac:chgData name="久保田 春輝" userId="2bc4a074-b471-4ebc-a6b8-ba9c8917eae8" providerId="ADAL" clId="{EAD2D1EB-3ABE-4344-987C-5C7FFEB6A59D}" dt="2020-01-30T12:33:34.841" v="3480" actId="1076"/>
          <ac:spMkLst>
            <pc:docMk/>
            <pc:sldMk cId="4233848818" sldId="273"/>
            <ac:spMk id="13" creationId="{30038A7E-FE65-A243-8C8A-5E63A3782611}"/>
          </ac:spMkLst>
        </pc:spChg>
      </pc:sldChg>
      <pc:sldChg chg="modSp modNotesTx">
        <pc:chgData name="久保田 春輝" userId="2bc4a074-b471-4ebc-a6b8-ba9c8917eae8" providerId="ADAL" clId="{EAD2D1EB-3ABE-4344-987C-5C7FFEB6A59D}" dt="2020-01-30T12:56:04.319" v="4643" actId="20577"/>
        <pc:sldMkLst>
          <pc:docMk/>
          <pc:sldMk cId="543798942" sldId="274"/>
        </pc:sldMkLst>
        <pc:spChg chg="mod">
          <ac:chgData name="久保田 春輝" userId="2bc4a074-b471-4ebc-a6b8-ba9c8917eae8" providerId="ADAL" clId="{EAD2D1EB-3ABE-4344-987C-5C7FFEB6A59D}" dt="2020-01-30T05:50:07.900" v="1959" actId="20577"/>
          <ac:spMkLst>
            <pc:docMk/>
            <pc:sldMk cId="543798942" sldId="274"/>
            <ac:spMk id="2" creationId="{342A17C0-C2D8-45D2-AD91-8F2E60FD6C2A}"/>
          </ac:spMkLst>
        </pc:spChg>
        <pc:spChg chg="mod">
          <ac:chgData name="久保田 春輝" userId="2bc4a074-b471-4ebc-a6b8-ba9c8917eae8" providerId="ADAL" clId="{EAD2D1EB-3ABE-4344-987C-5C7FFEB6A59D}" dt="2020-01-30T05:38:28.138" v="1760" actId="20577"/>
          <ac:spMkLst>
            <pc:docMk/>
            <pc:sldMk cId="543798942" sldId="274"/>
            <ac:spMk id="11" creationId="{F0E81866-9A98-6649-B7A5-3B9931D703C5}"/>
          </ac:spMkLst>
        </pc:spChg>
      </pc:sldChg>
      <pc:sldChg chg="modSp modNotesTx">
        <pc:chgData name="久保田 春輝" userId="2bc4a074-b471-4ebc-a6b8-ba9c8917eae8" providerId="ADAL" clId="{EAD2D1EB-3ABE-4344-987C-5C7FFEB6A59D}" dt="2020-01-30T12:52:15.310" v="4391" actId="20577"/>
        <pc:sldMkLst>
          <pc:docMk/>
          <pc:sldMk cId="142813810" sldId="275"/>
        </pc:sldMkLst>
        <pc:spChg chg="mod">
          <ac:chgData name="久保田 春輝" userId="2bc4a074-b471-4ebc-a6b8-ba9c8917eae8" providerId="ADAL" clId="{EAD2D1EB-3ABE-4344-987C-5C7FFEB6A59D}" dt="2020-01-30T08:18:56.339" v="3252" actId="20577"/>
          <ac:spMkLst>
            <pc:docMk/>
            <pc:sldMk cId="142813810" sldId="275"/>
            <ac:spMk id="2" creationId="{342A17C0-C2D8-45D2-AD91-8F2E60FD6C2A}"/>
          </ac:spMkLst>
        </pc:spChg>
      </pc:sldChg>
      <pc:sldChg chg="modSp modNotesTx">
        <pc:chgData name="久保田 春輝" userId="2bc4a074-b471-4ebc-a6b8-ba9c8917eae8" providerId="ADAL" clId="{EAD2D1EB-3ABE-4344-987C-5C7FFEB6A59D}" dt="2020-01-30T12:52:35.285" v="4399" actId="20577"/>
        <pc:sldMkLst>
          <pc:docMk/>
          <pc:sldMk cId="977622496" sldId="276"/>
        </pc:sldMkLst>
        <pc:spChg chg="mod">
          <ac:chgData name="久保田 春輝" userId="2bc4a074-b471-4ebc-a6b8-ba9c8917eae8" providerId="ADAL" clId="{EAD2D1EB-3ABE-4344-987C-5C7FFEB6A59D}" dt="2020-01-30T08:19:03.085" v="3253" actId="20577"/>
          <ac:spMkLst>
            <pc:docMk/>
            <pc:sldMk cId="977622496" sldId="276"/>
            <ac:spMk id="2" creationId="{342A17C0-C2D8-45D2-AD91-8F2E60FD6C2A}"/>
          </ac:spMkLst>
        </pc:spChg>
      </pc:sldChg>
      <pc:sldChg chg="modSp modNotesTx">
        <pc:chgData name="久保田 春輝" userId="2bc4a074-b471-4ebc-a6b8-ba9c8917eae8" providerId="ADAL" clId="{EAD2D1EB-3ABE-4344-987C-5C7FFEB6A59D}" dt="2020-01-30T12:53:50.877" v="4489" actId="20577"/>
        <pc:sldMkLst>
          <pc:docMk/>
          <pc:sldMk cId="730464227" sldId="277"/>
        </pc:sldMkLst>
        <pc:spChg chg="mod">
          <ac:chgData name="久保田 春輝" userId="2bc4a074-b471-4ebc-a6b8-ba9c8917eae8" providerId="ADAL" clId="{EAD2D1EB-3ABE-4344-987C-5C7FFEB6A59D}" dt="2020-01-30T08:19:08.071" v="3254" actId="20577"/>
          <ac:spMkLst>
            <pc:docMk/>
            <pc:sldMk cId="730464227" sldId="277"/>
            <ac:spMk id="2" creationId="{342A17C0-C2D8-45D2-AD91-8F2E60FD6C2A}"/>
          </ac:spMkLst>
        </pc:spChg>
        <pc:spChg chg="mod">
          <ac:chgData name="久保田 春輝" userId="2bc4a074-b471-4ebc-a6b8-ba9c8917eae8" providerId="ADAL" clId="{EAD2D1EB-3ABE-4344-987C-5C7FFEB6A59D}" dt="2020-01-30T05:35:19.213" v="1551" actId="20577"/>
          <ac:spMkLst>
            <pc:docMk/>
            <pc:sldMk cId="730464227" sldId="277"/>
            <ac:spMk id="6" creationId="{851DFA08-5226-2B4E-BA93-5D13FB5591E8}"/>
          </ac:spMkLst>
        </pc:spChg>
      </pc:sldChg>
      <pc:sldChg chg="delSp del">
        <pc:chgData name="久保田 春輝" userId="2bc4a074-b471-4ebc-a6b8-ba9c8917eae8" providerId="ADAL" clId="{EAD2D1EB-3ABE-4344-987C-5C7FFEB6A59D}" dt="2020-01-30T13:03:39.022" v="5082" actId="2696"/>
        <pc:sldMkLst>
          <pc:docMk/>
          <pc:sldMk cId="2003572244" sldId="278"/>
        </pc:sldMkLst>
        <pc:spChg chg="del">
          <ac:chgData name="久保田 春輝" userId="2bc4a074-b471-4ebc-a6b8-ba9c8917eae8" providerId="ADAL" clId="{EAD2D1EB-3ABE-4344-987C-5C7FFEB6A59D}" dt="2020-01-30T04:35:46.188" v="50" actId="478"/>
          <ac:spMkLst>
            <pc:docMk/>
            <pc:sldMk cId="2003572244" sldId="278"/>
            <ac:spMk id="4" creationId="{F8E6158E-16A1-9847-9439-AE2F0D682233}"/>
          </ac:spMkLst>
        </pc:spChg>
      </pc:sldChg>
      <pc:sldChg chg="modSp modNotesTx">
        <pc:chgData name="久保田 春輝" userId="2bc4a074-b471-4ebc-a6b8-ba9c8917eae8" providerId="ADAL" clId="{EAD2D1EB-3ABE-4344-987C-5C7FFEB6A59D}" dt="2020-01-30T12:57:11.074" v="4698" actId="20577"/>
        <pc:sldMkLst>
          <pc:docMk/>
          <pc:sldMk cId="1234477311" sldId="279"/>
        </pc:sldMkLst>
        <pc:spChg chg="mod">
          <ac:chgData name="久保田 春輝" userId="2bc4a074-b471-4ebc-a6b8-ba9c8917eae8" providerId="ADAL" clId="{EAD2D1EB-3ABE-4344-987C-5C7FFEB6A59D}" dt="2020-01-30T12:35:26.617" v="3488" actId="20577"/>
          <ac:spMkLst>
            <pc:docMk/>
            <pc:sldMk cId="1234477311" sldId="279"/>
            <ac:spMk id="2" creationId="{342A17C0-C2D8-45D2-AD91-8F2E60FD6C2A}"/>
          </ac:spMkLst>
        </pc:spChg>
      </pc:sldChg>
      <pc:sldChg chg="modSp modNotesTx">
        <pc:chgData name="久保田 春輝" userId="2bc4a074-b471-4ebc-a6b8-ba9c8917eae8" providerId="ADAL" clId="{EAD2D1EB-3ABE-4344-987C-5C7FFEB6A59D}" dt="2020-01-30T13:14:26.130" v="5108" actId="14838"/>
        <pc:sldMkLst>
          <pc:docMk/>
          <pc:sldMk cId="3129623572" sldId="280"/>
        </pc:sldMkLst>
        <pc:spChg chg="mod">
          <ac:chgData name="久保田 春輝" userId="2bc4a074-b471-4ebc-a6b8-ba9c8917eae8" providerId="ADAL" clId="{EAD2D1EB-3ABE-4344-987C-5C7FFEB6A59D}" dt="2020-01-30T13:14:26.130" v="5108" actId="14838"/>
          <ac:spMkLst>
            <pc:docMk/>
            <pc:sldMk cId="3129623572" sldId="280"/>
            <ac:spMk id="2" creationId="{342A17C0-C2D8-45D2-AD91-8F2E60FD6C2A}"/>
          </ac:spMkLst>
        </pc:spChg>
      </pc:sldChg>
      <pc:sldChg chg="modSp modNotesTx">
        <pc:chgData name="久保田 春輝" userId="2bc4a074-b471-4ebc-a6b8-ba9c8917eae8" providerId="ADAL" clId="{EAD2D1EB-3ABE-4344-987C-5C7FFEB6A59D}" dt="2020-01-30T13:27:29.730" v="5247" actId="20577"/>
        <pc:sldMkLst>
          <pc:docMk/>
          <pc:sldMk cId="2257154795" sldId="281"/>
        </pc:sldMkLst>
        <pc:spChg chg="mod">
          <ac:chgData name="久保田 春輝" userId="2bc4a074-b471-4ebc-a6b8-ba9c8917eae8" providerId="ADAL" clId="{EAD2D1EB-3ABE-4344-987C-5C7FFEB6A59D}" dt="2020-01-30T12:35:34.510" v="3492" actId="20577"/>
          <ac:spMkLst>
            <pc:docMk/>
            <pc:sldMk cId="2257154795" sldId="281"/>
            <ac:spMk id="2" creationId="{342A17C0-C2D8-45D2-AD91-8F2E60FD6C2A}"/>
          </ac:spMkLst>
        </pc:spChg>
      </pc:sldChg>
      <pc:sldChg chg="modSp add del">
        <pc:chgData name="久保田 春輝" userId="2bc4a074-b471-4ebc-a6b8-ba9c8917eae8" providerId="ADAL" clId="{EAD2D1EB-3ABE-4344-987C-5C7FFEB6A59D}" dt="2020-01-30T04:35:39.041" v="49" actId="2696"/>
        <pc:sldMkLst>
          <pc:docMk/>
          <pc:sldMk cId="766170069" sldId="282"/>
        </pc:sldMkLst>
        <pc:spChg chg="mod">
          <ac:chgData name="久保田 春輝" userId="2bc4a074-b471-4ebc-a6b8-ba9c8917eae8" providerId="ADAL" clId="{EAD2D1EB-3ABE-4344-987C-5C7FFEB6A59D}" dt="2020-01-30T04:34:53.593" v="44" actId="2711"/>
          <ac:spMkLst>
            <pc:docMk/>
            <pc:sldMk cId="766170069" sldId="282"/>
            <ac:spMk id="3" creationId="{F5735603-D077-1741-86CD-7BD6EBA7C2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4C747-C16B-6E41-B4AA-CB949F0D136E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937DC-43D3-4A43-81A6-B72B0FA36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9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14</a:t>
            </a:r>
            <a:r>
              <a:rPr kumimoji="1" lang="ja-JP" altLang="en-US"/>
              <a:t>班　プログラミング課題　猫の迷路　の紹介をします。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937DC-43D3-4A43-81A6-B72B0FA361B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054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ハッパを１つとると、覚醒状態です。敵にぶつかっても何も起きません。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937DC-43D3-4A43-81A6-B72B0FA361B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411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ハッパを２つとると、トランス状態です。敵にぶつかると、敵は消え去り、スコアが</a:t>
            </a:r>
            <a:r>
              <a:rPr kumimoji="1" lang="en-US" altLang="ja-JP" dirty="0"/>
              <a:t>+200</a:t>
            </a:r>
            <a:r>
              <a:rPr kumimoji="1" lang="ja-JP" altLang="en-US"/>
              <a:t>増えます。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937DC-43D3-4A43-81A6-B72B0FA361B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079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r>
              <a:rPr kumimoji="1" lang="ja-JP" altLang="en-US"/>
              <a:t>つの追加機能はマップビルダーです。</a:t>
            </a:r>
            <a:endParaRPr kumimoji="1" lang="en-US" altLang="ja-JP" dirty="0"/>
          </a:p>
          <a:p>
            <a:r>
              <a:rPr kumimoji="1" lang="ja-JP" altLang="en-US"/>
              <a:t>この機能は、マリオメーカーに着想を得たもので、自由にマップを作って遊ぶことができます。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マップビルダーには</a:t>
            </a:r>
            <a:r>
              <a:rPr kumimoji="1" lang="en-US" altLang="ja-JP" dirty="0"/>
              <a:t>3</a:t>
            </a:r>
            <a:r>
              <a:rPr kumimoji="1" lang="ja-JP" altLang="en-US"/>
              <a:t>つの機能があります。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937DC-43D3-4A43-81A6-B72B0FA361B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827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/>
              <a:t>つ目はマップ作成機能です。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右上のブロック選択から任意のブロックを選び、</a:t>
            </a:r>
            <a:endParaRPr kumimoji="1" lang="en-US" altLang="ja-JP" dirty="0"/>
          </a:p>
          <a:p>
            <a:r>
              <a:rPr kumimoji="1" lang="ja-JP" altLang="en-US"/>
              <a:t>真ん中の編集エリアの好きな位置に、マウスクリックでそのブロックを置くができます。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937DC-43D3-4A43-81A6-B72B0FA361B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505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つ目は、作ったマップで遊ぶ機能です。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マップが完成したら、左上のフォームで名前を付けます。</a:t>
            </a:r>
            <a:endParaRPr kumimoji="1" lang="en-US" altLang="ja-JP" dirty="0"/>
          </a:p>
          <a:p>
            <a:r>
              <a:rPr kumimoji="1" lang="ja-JP" altLang="en-US"/>
              <a:t>右下の作成ボタンを押せば、マップ情報が保存されます。</a:t>
            </a:r>
            <a:endParaRPr kumimoji="1" lang="en-US" altLang="ja-JP" dirty="0"/>
          </a:p>
          <a:p>
            <a:r>
              <a:rPr kumimoji="1" lang="ja-JP" altLang="en-US"/>
              <a:t>保存されると、制作したマップで遊ぶことができます。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937DC-43D3-4A43-81A6-B72B0FA361B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180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マップビルダー</a:t>
            </a:r>
            <a:r>
              <a:rPr kumimoji="1" lang="en-US" altLang="ja-JP" dirty="0"/>
              <a:t>3</a:t>
            </a:r>
            <a:r>
              <a:rPr kumimoji="1" lang="ja-JP" altLang="en-US"/>
              <a:t>つ目の機能は、マップ読み込み機能です。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左上のフォームに既存のマップ名を入力し、リロードボタンを押すと、既存のマップを読み込むことができます。</a:t>
            </a:r>
            <a:endParaRPr kumimoji="1" lang="en-US" altLang="ja-JP" dirty="0"/>
          </a:p>
          <a:p>
            <a:r>
              <a:rPr kumimoji="1" lang="ja-JP" altLang="en-US"/>
              <a:t>読み込んだ後にマップを編集したり、このマップで遊ぶことができます。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937DC-43D3-4A43-81A6-B72B0FA361B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589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以上で、</a:t>
            </a:r>
            <a:r>
              <a:rPr kumimoji="1" lang="en-US" altLang="ja-JP" dirty="0"/>
              <a:t>14</a:t>
            </a:r>
            <a:r>
              <a:rPr kumimoji="1" lang="ja-JP" altLang="en-US"/>
              <a:t>班、猫の迷路</a:t>
            </a:r>
            <a:r>
              <a:rPr kumimoji="1" lang="en-US" altLang="ja-JP" dirty="0"/>
              <a:t>+</a:t>
            </a:r>
            <a:r>
              <a:rPr kumimoji="1" lang="ja-JP" altLang="en-US"/>
              <a:t>マップビルダーの紹介を終わります。ありがとうございました。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937DC-43D3-4A43-81A6-B72B0FA361B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60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中間発表では提示された必須課題を実装しました。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937DC-43D3-4A43-81A6-B72B0FA361B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075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それから最終発表までに、</a:t>
            </a:r>
            <a:r>
              <a:rPr kumimoji="1" lang="en-US" altLang="ja-JP" dirty="0"/>
              <a:t>5</a:t>
            </a:r>
            <a:r>
              <a:rPr kumimoji="1" lang="ja-JP" altLang="en-US"/>
              <a:t>個の追加機能を実装しました</a:t>
            </a:r>
            <a:endParaRPr kumimoji="1" lang="en-US" altLang="ja-JP" dirty="0"/>
          </a:p>
          <a:p>
            <a:r>
              <a:rPr kumimoji="1" lang="ja-JP" altLang="en-US"/>
              <a:t>一つ一つ、詳しく見ていきましょう。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937DC-43D3-4A43-81A6-B72B0FA361B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62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/>
              <a:t>つ目の追加機能として、スタート画面から別々のアプリの起動できるようにしました。</a:t>
            </a:r>
            <a:endParaRPr kumimoji="1" lang="en-US" altLang="ja-JP" dirty="0"/>
          </a:p>
          <a:p>
            <a:r>
              <a:rPr kumimoji="1" lang="ja-JP" altLang="en-US"/>
              <a:t>スタートボタンからはランダムに生成されたマップをプレイできます。</a:t>
            </a:r>
            <a:endParaRPr kumimoji="1" lang="en-US" altLang="ja-JP" dirty="0"/>
          </a:p>
          <a:p>
            <a:r>
              <a:rPr kumimoji="1" lang="ja-JP" altLang="en-US"/>
              <a:t>ビルドボタンを押すと、マップビルダーが起動します。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937DC-43D3-4A43-81A6-B72B0FA361B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557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つ目の追加機能として、ゴール後のリザルト画面にスコアとランキングを表示させています。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937DC-43D3-4A43-81A6-B72B0FA361B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667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/>
              <a:t>つ目の追加機能は敵の存在です。向こうからの干渉は特にありません。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937DC-43D3-4A43-81A6-B72B0FA361B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4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/>
              <a:t>つ目の追加機能は。アイテム「葉っぱ」による猫の変身です。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937DC-43D3-4A43-81A6-B72B0FA361B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74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猫は、通常、覚醒、トランスの　三状態に変身します。</a:t>
            </a:r>
            <a:endParaRPr kumimoji="1" lang="en-US" altLang="ja-JP" dirty="0"/>
          </a:p>
          <a:p>
            <a:r>
              <a:rPr kumimoji="1" lang="ja-JP" altLang="en-US"/>
              <a:t>状態が変わると、敵に対する扱いが変わります。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937DC-43D3-4A43-81A6-B72B0FA361B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918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葉っぱを</a:t>
            </a:r>
            <a:r>
              <a:rPr kumimoji="1" lang="en-US" altLang="ja-JP" dirty="0"/>
              <a:t>1</a:t>
            </a:r>
            <a:r>
              <a:rPr kumimoji="1" lang="ja-JP" altLang="en-US"/>
              <a:t>つもとっていないと通常状態です。敵にぶつかると、スコアが</a:t>
            </a:r>
            <a:r>
              <a:rPr kumimoji="1" lang="en-US" altLang="ja-JP" dirty="0"/>
              <a:t>100</a:t>
            </a:r>
            <a:r>
              <a:rPr kumimoji="1" lang="ja-JP" altLang="en-US"/>
              <a:t>減ります。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937DC-43D3-4A43-81A6-B72B0FA361B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43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D16047-6D56-4E24-A1BD-3732B02FA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4E72A7-1160-43E1-9F38-38E155F3F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0DFBCD-5F41-4655-A83A-2CA4439A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EBB-79E6-46F8-B1B5-28E87DB32BD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747D5-D5C5-49F2-AABB-08EDF3F3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0896FD-04C0-45F7-86CD-232A88FD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9DE1-2A47-4B60-8292-25A2AA9A55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85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F925-10C2-46B0-9166-31CDDC68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65912A-E3F3-46B5-B0CC-15918D555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0453C-07EB-41D9-9203-9EC7A8FC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EBB-79E6-46F8-B1B5-28E87DB32BD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4C1FBE-97F5-441D-8989-F17627CD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371CF7-4235-4AF3-BC42-4649CA8C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9DE1-2A47-4B60-8292-25A2AA9A55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67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6B96D8-1FE7-44EF-9B3C-5CB0EC34A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855985-6948-4DAE-8F6F-2432A5841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3B4A2D-7A15-485B-818C-DFB70336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EBB-79E6-46F8-B1B5-28E87DB32BD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83342C-9EEE-4F4B-B57E-3C6D02CC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1AE51-5BB7-4BD0-A835-C47DA9F9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9DE1-2A47-4B60-8292-25A2AA9A55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8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A44A74-4292-4839-9D3F-E7CB6EA0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065F6F-2FF0-4FBF-83C9-3A8C26F8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1EDEDF-813C-4930-AC1C-B36FD938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EBB-79E6-46F8-B1B5-28E87DB32BD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8FC897-92DC-450F-92D5-A9497AA6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3F18A-6EBE-442C-8463-2C4DDF7D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9DE1-2A47-4B60-8292-25A2AA9A55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15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DDCCDB-3444-42F3-A8FB-6044E1D9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E06834-8F6F-4E2E-A6EC-FDD197484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45042D-C77E-47FD-8419-53BBA7EF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EBB-79E6-46F8-B1B5-28E87DB32BD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934915-D600-4C6B-8A3F-B32D4A54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700E06-0159-48B6-BD04-85DAB84B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9DE1-2A47-4B60-8292-25A2AA9A55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0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128E77-9DC6-487B-9AA5-81B16283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2D8906-5381-4F24-9CFA-743ED7A13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3316A5-B9C6-47C4-8ED5-3EDF0D71C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FD9E21-956D-4A6F-A695-17256940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EBB-79E6-46F8-B1B5-28E87DB32BD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2EBF50-1412-4673-8C4B-4727949E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AD2D5F-630E-4EF6-8F2D-87BF2504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9DE1-2A47-4B60-8292-25A2AA9A55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12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EE5947-8EFD-4000-8DFC-075406F5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A82E1A-C92A-4F37-8B02-EA570AD2A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C91547-2330-4C5A-8233-70596D25E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26B2D5A-6443-4630-89B9-FEBD6600F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7ABE17A-A84E-4745-8CAE-72B2075FA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922BCB-5233-45D0-B97A-FBED8919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EBB-79E6-46F8-B1B5-28E87DB32BD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1E79259-9217-42C2-8EB2-4421C63D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D36A533-73C9-4AED-8FE2-C805F896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9DE1-2A47-4B60-8292-25A2AA9A55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71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8E6A4-6CD0-42B5-9EE2-DB6C781C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A9B8CD-15CC-4843-B5F9-C667F0A1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EBB-79E6-46F8-B1B5-28E87DB32BD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E1FE58-6179-4DB3-81C3-66027F3A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EF13B9-F9EF-45A8-83E2-EA673464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9DE1-2A47-4B60-8292-25A2AA9A55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11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AB3C77-B4DA-4BC1-8079-74153E5B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EBB-79E6-46F8-B1B5-28E87DB32BD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766E9A-D6F0-403A-B01F-BE4DF0A2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D01FD9-3355-42F4-B28C-4D6FE9D0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9DE1-2A47-4B60-8292-25A2AA9A55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90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CFC6FA-8F4D-47CE-86C2-60F462F7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830E80-88A9-45F4-A25E-B678FA14E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978694-4FA0-4478-95AB-B0FBCAC18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4E4CE5-99DF-47AA-B85E-2B318E0B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EBB-79E6-46F8-B1B5-28E87DB32BD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8EDC7B-DDCB-42E1-8C72-6E5EF278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AFFE6C-08A1-48B0-BD6A-8A5D50B3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9DE1-2A47-4B60-8292-25A2AA9A55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42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173AE6-715F-4064-A07F-BA0852A6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CD87F0-BEC8-49D6-8298-AA3136C47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DBFA06-78D2-4006-8467-724515F7F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9F3B0C-58E7-4A1B-ADC9-79284363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EBB-79E6-46F8-B1B5-28E87DB32BD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BD94C9-4B40-4A2E-BCB5-BBF1C248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577874-E7ED-4BF3-8973-E190B2FC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9DE1-2A47-4B60-8292-25A2AA9A55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24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51058B-1DCB-48C4-8862-B3372631A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5BE822-1D9D-4085-A6AC-CA5B4C6B5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DA5734-5399-469E-B35D-D287BF542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EEBB-79E6-46F8-B1B5-28E87DB32BD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20F07E-A2E8-4F69-8175-FA9076528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C92326-F886-4316-A8C1-1F0D337CE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09DE1-2A47-4B60-8292-25A2AA9A55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4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Relationship Id="rId9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6E39F-C5B7-40E8-9B5F-7891EE957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>
                <a:latin typeface="Meiryo" panose="020B0604030504040204" pitchFamily="34" charset="-128"/>
                <a:ea typeface="Meiryo" panose="020B0604030504040204" pitchFamily="34" charset="-128"/>
              </a:rPr>
              <a:t>14</a:t>
            </a:r>
            <a:r>
              <a:rPr kumimoji="1"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班　猫の迷路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E1EFDB-C947-4C8D-A219-6BB17CB84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最終発表</a:t>
            </a:r>
            <a:endParaRPr lang="en-US" altLang="ja-JP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32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A17C0-C2D8-45D2-AD91-8F2E60FD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追加</a:t>
            </a:r>
            <a:r>
              <a:rPr lang="en-US" altLang="ja-JP" sz="3600" b="1" dirty="0"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3600" b="1" dirty="0">
                <a:solidFill>
                  <a:schemeClr val="accent6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lang="ja-JP" altLang="en-US" sz="3600" b="1">
                <a:solidFill>
                  <a:schemeClr val="accent6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ハッパ</a:t>
            </a:r>
            <a:r>
              <a:rPr lang="en-US" altLang="ja-JP" sz="3600" b="1" dirty="0">
                <a:solidFill>
                  <a:schemeClr val="accent6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”</a:t>
            </a:r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による変身　</a:t>
            </a:r>
            <a:r>
              <a:rPr lang="ja-JP" altLang="en-US" sz="3600" b="1" u="sng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第二段階　覚醒</a:t>
            </a:r>
            <a:endParaRPr lang="en-US" altLang="ja-JP" sz="3600" b="1" u="sng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3" name="図 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8356C60-B06D-D74A-A772-F16CE75EB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29" y="1517904"/>
            <a:ext cx="812800" cy="812800"/>
          </a:xfrm>
          <a:prstGeom prst="rect">
            <a:avLst/>
          </a:prstGeom>
        </p:spPr>
      </p:pic>
      <p:pic>
        <p:nvPicPr>
          <p:cNvPr id="4" name="図 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0BEFD612-FA8D-E744-9478-708D4586A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107" y="2624328"/>
            <a:ext cx="2978980" cy="2978980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554FD68-FA2B-EB48-BE43-5145CD9C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20824"/>
            <a:ext cx="5297849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altLang="en-US" sz="3200" b="1">
                <a:latin typeface="Meiryo" panose="020B0604030504040204" pitchFamily="34" charset="-128"/>
                <a:ea typeface="Meiryo" panose="020B0604030504040204" pitchFamily="34" charset="-128"/>
              </a:rPr>
              <a:t>敵にぶつかると</a:t>
            </a:r>
            <a:endParaRPr lang="en-US" altLang="ja-JP" sz="3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indent="0">
              <a:buNone/>
            </a:pPr>
            <a:r>
              <a:rPr lang="ja-JP" altLang="en-US" sz="3200" b="1">
                <a:latin typeface="Meiryo" panose="020B0604030504040204" pitchFamily="34" charset="-128"/>
                <a:ea typeface="Meiryo" panose="020B0604030504040204" pitchFamily="34" charset="-128"/>
              </a:rPr>
              <a:t>何も起こらない</a:t>
            </a:r>
            <a:endParaRPr lang="en-US" altLang="ja-JP" sz="3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762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A17C0-C2D8-45D2-AD91-8F2E60FD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追加</a:t>
            </a:r>
            <a:r>
              <a:rPr lang="en-US" altLang="ja-JP" sz="3600" b="1" dirty="0"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3600" b="1" dirty="0">
                <a:solidFill>
                  <a:schemeClr val="accent6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lang="ja-JP" altLang="en-US" sz="3600" b="1">
                <a:solidFill>
                  <a:schemeClr val="accent6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ハッパ</a:t>
            </a:r>
            <a:r>
              <a:rPr lang="en-US" altLang="ja-JP" sz="3600" b="1" dirty="0">
                <a:solidFill>
                  <a:schemeClr val="accent6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”</a:t>
            </a:r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による変身　</a:t>
            </a:r>
            <a:r>
              <a:rPr lang="ja-JP" altLang="en-US" sz="3600" b="1" u="sng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第三段階　トランス</a:t>
            </a:r>
            <a:endParaRPr lang="en-US" altLang="ja-JP" sz="3600" b="1" u="sng" dirty="0">
              <a:solidFill>
                <a:srgbClr val="0070C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51DFA08-5226-2B4E-BA93-5D13FB55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20824"/>
            <a:ext cx="5297849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altLang="en-US" sz="3200" b="1">
                <a:latin typeface="Meiryo" panose="020B0604030504040204" pitchFamily="34" charset="-128"/>
                <a:ea typeface="Meiryo" panose="020B0604030504040204" pitchFamily="34" charset="-128"/>
              </a:rPr>
              <a:t>敵にぶつかると</a:t>
            </a:r>
            <a:endParaRPr lang="en-US" altLang="ja-JP" sz="3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indent="0">
              <a:buNone/>
            </a:pPr>
            <a:r>
              <a:rPr lang="ja-JP" altLang="en-US" sz="3200" b="1">
                <a:latin typeface="Meiryo" panose="020B0604030504040204" pitchFamily="34" charset="-128"/>
                <a:ea typeface="Meiryo" panose="020B0604030504040204" pitchFamily="34" charset="-128"/>
              </a:rPr>
              <a:t>　敵は消え去る</a:t>
            </a:r>
            <a:r>
              <a:rPr lang="en-US" altLang="ja-JP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</a:p>
          <a:p>
            <a:pPr marL="0" indent="0">
              <a:buNone/>
            </a:pPr>
            <a:r>
              <a:rPr lang="en-US" altLang="ja-JP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      </a:t>
            </a:r>
            <a:r>
              <a:rPr lang="ja-JP" altLang="en-US" sz="3200" b="1">
                <a:latin typeface="Meiryo" panose="020B0604030504040204" pitchFamily="34" charset="-128"/>
                <a:ea typeface="Meiryo" panose="020B0604030504040204" pitchFamily="34" charset="-128"/>
              </a:rPr>
              <a:t>スコア</a:t>
            </a:r>
            <a:r>
              <a:rPr lang="en-US" altLang="ja-JP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+200</a:t>
            </a:r>
          </a:p>
        </p:txBody>
      </p:sp>
      <p:pic>
        <p:nvPicPr>
          <p:cNvPr id="7" name="図 6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397ED644-67AB-D94C-866F-9718C647F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107" y="2624328"/>
            <a:ext cx="2978980" cy="2978980"/>
          </a:xfrm>
          <a:prstGeom prst="rect">
            <a:avLst/>
          </a:prstGeom>
        </p:spPr>
      </p:pic>
      <p:pic>
        <p:nvPicPr>
          <p:cNvPr id="8" name="図 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7DAF939-4133-BF41-BD47-B939D73C9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97" y="1517904"/>
            <a:ext cx="812800" cy="812800"/>
          </a:xfrm>
          <a:prstGeom prst="rect">
            <a:avLst/>
          </a:prstGeom>
        </p:spPr>
      </p:pic>
      <p:pic>
        <p:nvPicPr>
          <p:cNvPr id="9" name="図 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FB24BBC-CECB-4742-806A-037008EC7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597" y="151790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6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A17C0-C2D8-45D2-AD91-8F2E60FD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追加</a:t>
            </a:r>
            <a:r>
              <a:rPr lang="en-US" altLang="ja-JP" sz="3600" b="1" dirty="0">
                <a:latin typeface="Meiryo" panose="020B0604030504040204" pitchFamily="34" charset="-128"/>
                <a:ea typeface="Meiryo" panose="020B0604030504040204" pitchFamily="34" charset="-128"/>
              </a:rPr>
              <a:t>5 </a:t>
            </a:r>
            <a:r>
              <a:rPr lang="ja-JP" altLang="en-US" sz="36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「猫の迷路マップビルダー」</a:t>
            </a:r>
            <a:endParaRPr lang="en-US" altLang="ja-JP" sz="36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4" name="図 3" descr="テキスト, 時計, 挿絵, 記号 が含まれている画像&#10;&#10;自動的に生成された説明">
            <a:extLst>
              <a:ext uri="{FF2B5EF4-FFF2-40B4-BE49-F238E27FC236}">
                <a16:creationId xmlns:a16="http://schemas.microsoft.com/office/drawing/2014/main" id="{ED3FD9D2-F237-D94E-A30B-AAA9C43E0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877938"/>
            <a:ext cx="3782294" cy="3782294"/>
          </a:xfrm>
          <a:prstGeom prst="rect">
            <a:avLst/>
          </a:prstGeom>
        </p:spPr>
      </p:pic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F0E81866-9A98-6649-B7A5-3B9931D70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設計（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久保田</a:t>
            </a: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）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  <a:cs typeface="+mn-lt"/>
            </a:endParaRPr>
          </a:p>
          <a:p>
            <a:pPr marL="0" indent="0">
              <a:buNone/>
            </a:pP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実装（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小林</a:t>
            </a: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）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  <a:cs typeface="+mn-lt"/>
            </a:endParaRPr>
          </a:p>
          <a:p>
            <a:pPr marL="0" indent="0">
              <a:buNone/>
            </a:pP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テスト（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砂間）</a:t>
            </a:r>
            <a:endParaRPr lang="ja-JP" sz="3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2A0DD28-C0A4-4444-B6B7-A7D295B64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62" y="3882231"/>
            <a:ext cx="1778000" cy="1778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3210531-D10E-0C47-B290-4E8EA45CE1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62" y="2104231"/>
            <a:ext cx="1778000" cy="1778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EBEE5FD-D103-924D-BD5F-B5D95F0D84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940" y="4922945"/>
            <a:ext cx="737286" cy="73728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90D6205E-25EA-6A4A-9B03-E161BA6023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940" y="4000500"/>
            <a:ext cx="737286" cy="737286"/>
          </a:xfrm>
          <a:prstGeom prst="rect">
            <a:avLst/>
          </a:prstGeom>
        </p:spPr>
      </p:pic>
      <p:pic>
        <p:nvPicPr>
          <p:cNvPr id="21" name="図 2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EBFD514E-FAE3-5E49-AB7A-59F4F75E5E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876" y="3031799"/>
            <a:ext cx="737286" cy="737286"/>
          </a:xfrm>
          <a:prstGeom prst="rect">
            <a:avLst/>
          </a:prstGeom>
        </p:spPr>
      </p:pic>
      <p:pic>
        <p:nvPicPr>
          <p:cNvPr id="23" name="図 2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A4AE687D-3D05-BB4B-AA63-3BEC4502D9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876" y="2104231"/>
            <a:ext cx="737286" cy="73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9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A17C0-C2D8-45D2-AD91-8F2E60FD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追加</a:t>
            </a:r>
            <a:r>
              <a:rPr lang="en-US" altLang="ja-JP" sz="3600" b="1" dirty="0">
                <a:latin typeface="Meiryo" panose="020B0604030504040204" pitchFamily="34" charset="-128"/>
                <a:ea typeface="Meiryo" panose="020B0604030504040204" pitchFamily="34" charset="-128"/>
              </a:rPr>
              <a:t>5-1 </a:t>
            </a:r>
            <a:r>
              <a:rPr lang="ja-JP" altLang="en-US" sz="36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「マップビルダー」</a:t>
            </a:r>
            <a:r>
              <a:rPr lang="en-US" altLang="ja-JP" sz="36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マップ作成</a:t>
            </a:r>
            <a:endParaRPr lang="en-US" altLang="ja-JP" sz="36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4477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A17C0-C2D8-45D2-AD91-8F2E60FD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  <a:effectLst/>
        </p:spPr>
        <p:txBody>
          <a:bodyPr>
            <a:normAutofit/>
          </a:bodyPr>
          <a:lstStyle/>
          <a:p>
            <a:r>
              <a:rPr lang="ja-JP" altLang="en-US" sz="3600" b="1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追加</a:t>
            </a:r>
            <a:r>
              <a:rPr lang="en-US" altLang="ja-JP" sz="3600" b="1" dirty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5-2 </a:t>
            </a:r>
            <a:r>
              <a:rPr lang="ja-JP" altLang="en-US" sz="3600" b="1">
                <a:solidFill>
                  <a:srgbClr val="FF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「マップビルダー」</a:t>
            </a:r>
            <a:r>
              <a:rPr lang="en-US" altLang="ja-JP" sz="3600" b="1" dirty="0">
                <a:solidFill>
                  <a:srgbClr val="FF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3600" b="1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遊ぶ</a:t>
            </a:r>
            <a:endParaRPr lang="en-US" altLang="ja-JP" sz="3600" b="1" dirty="0">
              <a:effectLst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962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A17C0-C2D8-45D2-AD91-8F2E60FD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追加</a:t>
            </a:r>
            <a:r>
              <a:rPr lang="en-US" altLang="ja-JP" sz="3600" b="1" dirty="0">
                <a:latin typeface="Meiryo" panose="020B0604030504040204" pitchFamily="34" charset="-128"/>
                <a:ea typeface="Meiryo" panose="020B0604030504040204" pitchFamily="34" charset="-128"/>
              </a:rPr>
              <a:t>5-3 </a:t>
            </a:r>
            <a:r>
              <a:rPr lang="ja-JP" altLang="en-US" sz="36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「マップビルダー」</a:t>
            </a:r>
            <a:r>
              <a:rPr lang="en-US" altLang="ja-JP" sz="36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マップ読み込み</a:t>
            </a:r>
            <a:endParaRPr lang="en-US" altLang="ja-JP" sz="36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7154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8E6158E-16A1-9847-9439-AE2F0D682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16" name="図 15" descr="記号 が含まれている画像&#10;&#10;自動的に生成された説明">
            <a:extLst>
              <a:ext uri="{FF2B5EF4-FFF2-40B4-BE49-F238E27FC236}">
                <a16:creationId xmlns:a16="http://schemas.microsoft.com/office/drawing/2014/main" id="{557E0614-39D4-134D-BD2A-3A471B9D7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5280" y="-731520"/>
            <a:ext cx="12862560" cy="964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6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86148D-2240-4E73-B45D-0F6630CF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>
                <a:latin typeface="Meiryo" panose="020B0604030504040204" pitchFamily="34" charset="-128"/>
                <a:ea typeface="Meiryo" panose="020B0604030504040204" pitchFamily="34" charset="-128"/>
              </a:rPr>
              <a:t>中間発表　成果</a:t>
            </a:r>
            <a:r>
              <a:rPr kumimoji="1" lang="en-US" altLang="ja-JP" b="1" u="sng">
                <a:solidFill>
                  <a:srgbClr val="C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b="1" u="sng">
                <a:solidFill>
                  <a:srgbClr val="C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実装した機能</a:t>
            </a:r>
            <a:r>
              <a:rPr kumimoji="1" lang="en-US" altLang="ja-JP" b="1" u="sng">
                <a:solidFill>
                  <a:srgbClr val="C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endParaRPr kumimoji="1" lang="ja-JP" altLang="en-US" b="1" u="sng">
              <a:solidFill>
                <a:srgbClr val="C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234DDE-7F1A-493E-BEB9-BCB2F942D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4400" b="1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indent="0">
              <a:buNone/>
            </a:pPr>
            <a:r>
              <a:rPr kumimoji="1" lang="ja-JP" altLang="en-US" sz="4400" b="1">
                <a:latin typeface="Meiryo" panose="020B0604030504040204" pitchFamily="34" charset="-128"/>
                <a:ea typeface="Meiryo" panose="020B0604030504040204" pitchFamily="34" charset="-128"/>
              </a:rPr>
              <a:t>必須機能</a:t>
            </a:r>
            <a:r>
              <a:rPr kumimoji="1" lang="en-US" altLang="ja-JP" sz="4400" b="1">
                <a:latin typeface="Meiryo" panose="020B0604030504040204" pitchFamily="34" charset="-128"/>
                <a:ea typeface="Meiryo" panose="020B0604030504040204" pitchFamily="34" charset="-128"/>
              </a:rPr>
              <a:t>1 ~ 4</a:t>
            </a:r>
          </a:p>
          <a:p>
            <a:pPr marL="0" indent="0">
              <a:buNone/>
            </a:pPr>
            <a:endParaRPr kumimoji="1" lang="en-US" altLang="ja-JP" sz="4400" b="1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indent="0">
              <a:buNone/>
            </a:pPr>
            <a:r>
              <a:rPr lang="ja-JP" altLang="en-US" sz="4400" b="1">
                <a:latin typeface="Meiryo" panose="020B0604030504040204" pitchFamily="34" charset="-128"/>
                <a:ea typeface="Meiryo" panose="020B0604030504040204" pitchFamily="34" charset="-128"/>
              </a:rPr>
              <a:t>選択必須機能</a:t>
            </a:r>
            <a:r>
              <a:rPr kumimoji="1" lang="en-US" altLang="ja-JP" sz="4400" b="1">
                <a:latin typeface="Meiryo" panose="020B0604030504040204" pitchFamily="34" charset="-128"/>
                <a:ea typeface="Meiryo" panose="020B0604030504040204" pitchFamily="34" charset="-128"/>
              </a:rPr>
              <a:t>5-1 ~ 5-3</a:t>
            </a:r>
            <a:endParaRPr kumimoji="1" lang="ja-JP" altLang="en-US" sz="44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058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0D646-8E05-4A52-8B72-CE3B4C00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追加機能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E8CF3F-D0F7-48A8-AEA8-B5367AD2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600" b="1">
                <a:latin typeface="Meiryo" panose="020B0604030504040204" pitchFamily="34" charset="-128"/>
                <a:ea typeface="Meiryo" panose="020B0604030504040204" pitchFamily="34" charset="-128"/>
              </a:rPr>
              <a:t>追加</a:t>
            </a:r>
            <a:r>
              <a:rPr lang="en-US" altLang="ja-JP" sz="2600" b="1" dirty="0">
                <a:latin typeface="Meiryo" panose="020B0604030504040204" pitchFamily="34" charset="-128"/>
                <a:ea typeface="Meiryo" panose="020B0604030504040204" pitchFamily="34" charset="-128"/>
              </a:rPr>
              <a:t>1 </a:t>
            </a:r>
            <a:r>
              <a:rPr lang="ja-JP" altLang="en-US" sz="2600" b="1">
                <a:latin typeface="Meiryo" panose="020B0604030504040204" pitchFamily="34" charset="-128"/>
                <a:ea typeface="Meiryo" panose="020B0604030504040204" pitchFamily="34" charset="-128"/>
              </a:rPr>
              <a:t>スタート画面から別々のアプリを起動する</a:t>
            </a:r>
            <a:endParaRPr lang="en-US" altLang="ja-JP" sz="26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600" b="1">
                <a:latin typeface="Meiryo" panose="020B0604030504040204" pitchFamily="34" charset="-128"/>
                <a:ea typeface="Meiryo" panose="020B0604030504040204" pitchFamily="34" charset="-128"/>
              </a:rPr>
              <a:t>追加</a:t>
            </a:r>
            <a:r>
              <a:rPr lang="en-US" altLang="ja-JP" sz="2600" b="1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lang="ja-JP" altLang="en-US" sz="2600" b="1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スコア</a:t>
            </a:r>
            <a:r>
              <a:rPr lang="en-US" altLang="ja-JP" b="1" dirty="0">
                <a:latin typeface="Meiryo" panose="020B0604030504040204" pitchFamily="34" charset="-128"/>
                <a:ea typeface="Meiryo" panose="020B0604030504040204" pitchFamily="34" charset="-128"/>
              </a:rPr>
              <a:t>&amp;</a:t>
            </a:r>
            <a:r>
              <a:rPr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ランキング表示</a:t>
            </a:r>
            <a:endParaRPr lang="en-US" altLang="ja-JP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600" b="1">
                <a:latin typeface="Meiryo" panose="020B0604030504040204" pitchFamily="34" charset="-128"/>
                <a:ea typeface="Meiryo" panose="020B0604030504040204" pitchFamily="34" charset="-128"/>
              </a:rPr>
              <a:t>追加</a:t>
            </a:r>
            <a:r>
              <a:rPr lang="en-US" altLang="ja-JP" sz="2600" b="1" dirty="0">
                <a:latin typeface="Meiryo" panose="020B0604030504040204" pitchFamily="34" charset="-128"/>
                <a:ea typeface="Meiryo" panose="020B0604030504040204" pitchFamily="34" charset="-128"/>
              </a:rPr>
              <a:t>3 </a:t>
            </a:r>
            <a:r>
              <a:rPr lang="ja-JP" altLang="en-US" sz="2600" b="1">
                <a:latin typeface="Meiryo" panose="020B0604030504040204" pitchFamily="34" charset="-128"/>
                <a:ea typeface="Meiryo" panose="020B0604030504040204" pitchFamily="34" charset="-128"/>
              </a:rPr>
              <a:t>狩人</a:t>
            </a:r>
            <a:r>
              <a:rPr lang="en-US" altLang="ja-JP" sz="2600" b="1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lang="ja-JP" altLang="en-US" sz="2600" b="1">
                <a:latin typeface="Meiryo" panose="020B0604030504040204" pitchFamily="34" charset="-128"/>
                <a:ea typeface="Meiryo" panose="020B0604030504040204" pitchFamily="34" charset="-128"/>
              </a:rPr>
              <a:t>敵</a:t>
            </a:r>
            <a:r>
              <a:rPr lang="en-US" altLang="ja-JP" sz="2600" b="1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r>
              <a:rPr lang="ja-JP" altLang="en-US" sz="2600" b="1">
                <a:latin typeface="Meiryo" panose="020B0604030504040204" pitchFamily="34" charset="-128"/>
                <a:ea typeface="Meiryo" panose="020B0604030504040204" pitchFamily="34" charset="-128"/>
              </a:rPr>
              <a:t>の存在</a:t>
            </a:r>
            <a:endParaRPr lang="en-US" altLang="ja-JP" sz="26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600" b="1">
                <a:latin typeface="Meiryo" panose="020B0604030504040204" pitchFamily="34" charset="-128"/>
                <a:ea typeface="Meiryo" panose="020B0604030504040204" pitchFamily="34" charset="-128"/>
              </a:rPr>
              <a:t>追加</a:t>
            </a:r>
            <a:r>
              <a:rPr lang="en-US" altLang="ja-JP" sz="2600" b="1" dirty="0">
                <a:latin typeface="Meiryo" panose="020B0604030504040204" pitchFamily="34" charset="-128"/>
                <a:ea typeface="Meiryo" panose="020B0604030504040204" pitchFamily="34" charset="-128"/>
              </a:rPr>
              <a:t>4 </a:t>
            </a:r>
            <a:r>
              <a:rPr lang="en-US" altLang="ja-JP" sz="2600" b="1" dirty="0">
                <a:solidFill>
                  <a:schemeClr val="accent6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lang="ja-JP" altLang="en-US" sz="2600" b="1">
                <a:solidFill>
                  <a:schemeClr val="accent6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ヤバい葉っぱ</a:t>
            </a:r>
            <a:r>
              <a:rPr lang="en-US" altLang="ja-JP" sz="2600" b="1" dirty="0">
                <a:solidFill>
                  <a:schemeClr val="accent6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” </a:t>
            </a:r>
            <a:r>
              <a:rPr lang="ja-JP" altLang="en-US" sz="2600" b="1">
                <a:latin typeface="Meiryo" panose="020B0604030504040204" pitchFamily="34" charset="-128"/>
                <a:ea typeface="Meiryo" panose="020B0604030504040204" pitchFamily="34" charset="-128"/>
              </a:rPr>
              <a:t>による変身</a:t>
            </a:r>
            <a:endParaRPr lang="en-US" altLang="ja-JP" sz="26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35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追加</a:t>
            </a:r>
            <a:r>
              <a:rPr lang="en-US" altLang="ja-JP" sz="35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5</a:t>
            </a:r>
            <a:r>
              <a:rPr kumimoji="1" lang="en-US" altLang="ja-JP" sz="35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35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「</a:t>
            </a:r>
            <a:r>
              <a:rPr lang="ja-JP" altLang="en-US" sz="35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猫の迷路</a:t>
            </a:r>
            <a:r>
              <a:rPr kumimoji="1" lang="ja-JP" altLang="en-US" sz="35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ビルダー」</a:t>
            </a:r>
            <a:r>
              <a:rPr kumimoji="1" lang="en-US" altLang="ja-JP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マリオメーカー的な</a:t>
            </a:r>
            <a:r>
              <a:rPr kumimoji="1" lang="en-US" altLang="ja-JP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endParaRPr kumimoji="1" lang="ja-JP" altLang="en-US" sz="3600" b="1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805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A17C0-C2D8-45D2-AD91-8F2E60FD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追加</a:t>
            </a:r>
            <a:r>
              <a:rPr lang="en-US" altLang="ja-JP" sz="3600" b="1" dirty="0">
                <a:latin typeface="Meiryo" panose="020B0604030504040204" pitchFamily="34" charset="-128"/>
                <a:ea typeface="Meiryo" panose="020B0604030504040204" pitchFamily="34" charset="-128"/>
              </a:rPr>
              <a:t>1 </a:t>
            </a:r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スタート画面から別々のアプリを起動する</a:t>
            </a:r>
            <a:endParaRPr lang="en-US" altLang="ja-JP" sz="36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3B5FC5-7336-4726-8D72-F5DF4F51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設計（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小林</a:t>
            </a: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）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  <a:cs typeface="+mn-lt"/>
            </a:endParaRPr>
          </a:p>
          <a:p>
            <a:pPr marL="0" indent="0">
              <a:buNone/>
            </a:pP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実装（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久保田</a:t>
            </a: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）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  <a:cs typeface="+mn-lt"/>
            </a:endParaRPr>
          </a:p>
          <a:p>
            <a:pPr marL="0" indent="0">
              <a:buNone/>
            </a:pP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テスト（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砂間）</a:t>
            </a:r>
            <a:endParaRPr lang="ja-JP" sz="3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6" name="図 5" descr="テキスト, スコアボード, 建物, モニター が含まれている画像&#10;&#10;自動的に生成された説明">
            <a:extLst>
              <a:ext uri="{FF2B5EF4-FFF2-40B4-BE49-F238E27FC236}">
                <a16:creationId xmlns:a16="http://schemas.microsoft.com/office/drawing/2014/main" id="{589A8FCA-EFD2-9846-8A9A-288B10844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" y="1460500"/>
            <a:ext cx="6779514" cy="451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8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A17C0-C2D8-45D2-AD91-8F2E60FD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追加</a:t>
            </a:r>
            <a:r>
              <a:rPr lang="en-US" altLang="ja-JP" sz="3600" b="1" dirty="0">
                <a:latin typeface="Meiryo" panose="020B0604030504040204" pitchFamily="34" charset="-128"/>
                <a:ea typeface="Meiryo" panose="020B0604030504040204" pitchFamily="34" charset="-128"/>
              </a:rPr>
              <a:t>2 </a:t>
            </a:r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スコアとランキングをリザルト画面に表示</a:t>
            </a:r>
            <a:endParaRPr lang="en-US" altLang="ja-JP" sz="36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3B5FC5-7336-4726-8D72-F5DF4F51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設計（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菅沼</a:t>
            </a: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）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  <a:cs typeface="+mn-lt"/>
            </a:endParaRPr>
          </a:p>
          <a:p>
            <a:pPr marL="0" indent="0">
              <a:buNone/>
            </a:pP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実装（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鈴木</a:t>
            </a: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）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  <a:cs typeface="+mn-lt"/>
            </a:endParaRPr>
          </a:p>
          <a:p>
            <a:pPr marL="0" indent="0">
              <a:buNone/>
            </a:pP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テスト（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久保田）</a:t>
            </a:r>
            <a:endParaRPr lang="ja-JP" sz="3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4" name="図 3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D8572B70-E057-E648-87BA-167F766D0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" y="1517904"/>
            <a:ext cx="6704620" cy="44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9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A17C0-C2D8-45D2-AD91-8F2E60FD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追加</a:t>
            </a:r>
            <a:r>
              <a:rPr lang="en-US" altLang="ja-JP" sz="3600" b="1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 狩人</a:t>
            </a:r>
            <a:r>
              <a:rPr lang="en-US" altLang="ja-JP" sz="3600" b="1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敵</a:t>
            </a:r>
            <a:r>
              <a:rPr lang="en-US" altLang="ja-JP" sz="3600" b="1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の存在</a:t>
            </a:r>
            <a:endParaRPr lang="en-US" altLang="ja-JP" sz="36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3B5FC5-7336-4726-8D72-F5DF4F51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設計（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砂間</a:t>
            </a: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）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  <a:cs typeface="+mn-lt"/>
            </a:endParaRPr>
          </a:p>
          <a:p>
            <a:pPr marL="0" indent="0">
              <a:buNone/>
            </a:pP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実装（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小野坂</a:t>
            </a: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）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  <a:cs typeface="+mn-lt"/>
            </a:endParaRPr>
          </a:p>
          <a:p>
            <a:pPr marL="0" indent="0">
              <a:buNone/>
            </a:pP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テスト（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鈴木）</a:t>
            </a:r>
            <a:endParaRPr lang="ja-JP" sz="3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9" name="図 8" descr="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1CCF6794-2EF3-3446-B829-DB944477E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70" y="2020824"/>
            <a:ext cx="3131298" cy="313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6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A17C0-C2D8-45D2-AD91-8F2E60FD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追加</a:t>
            </a:r>
            <a:r>
              <a:rPr lang="en-US" altLang="ja-JP" sz="3600" b="1" dirty="0"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3600" b="1" dirty="0">
                <a:solidFill>
                  <a:schemeClr val="accent6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lang="ja-JP" altLang="en-US" sz="3600" b="1">
                <a:solidFill>
                  <a:schemeClr val="accent6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ハッパ</a:t>
            </a:r>
            <a:r>
              <a:rPr lang="en-US" altLang="ja-JP" sz="3600" b="1" dirty="0">
                <a:solidFill>
                  <a:schemeClr val="accent6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”</a:t>
            </a:r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による猫の変身　</a:t>
            </a:r>
            <a:endParaRPr lang="en-US" altLang="ja-JP" sz="36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3B5FC5-7336-4726-8D72-F5DF4F51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設計（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久保田</a:t>
            </a: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）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  <a:cs typeface="+mn-lt"/>
            </a:endParaRPr>
          </a:p>
          <a:p>
            <a:pPr marL="0" indent="0">
              <a:buNone/>
            </a:pP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実装（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砂間</a:t>
            </a: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）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  <a:cs typeface="+mn-lt"/>
            </a:endParaRPr>
          </a:p>
          <a:p>
            <a:pPr marL="0" indent="0">
              <a:buNone/>
            </a:pPr>
            <a:r>
              <a:rPr lang="ja-JP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テスト（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  <a:cs typeface="+mn-lt"/>
              </a:rPr>
              <a:t>小野坂）</a:t>
            </a:r>
            <a:endParaRPr lang="ja-JP" sz="3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0038171-C257-DC4F-84CE-C8F1469B4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371" y="1701451"/>
            <a:ext cx="3455097" cy="345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3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A17C0-C2D8-45D2-AD91-8F2E60FD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追加</a:t>
            </a:r>
            <a:r>
              <a:rPr lang="en-US" altLang="ja-JP" sz="3600" b="1" dirty="0"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3600" b="1" dirty="0">
                <a:solidFill>
                  <a:schemeClr val="accent6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lang="ja-JP" altLang="en-US" sz="3600" b="1">
                <a:solidFill>
                  <a:schemeClr val="accent6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ハッパ</a:t>
            </a:r>
            <a:r>
              <a:rPr lang="en-US" altLang="ja-JP" sz="3600" b="1" dirty="0">
                <a:solidFill>
                  <a:schemeClr val="accent6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”</a:t>
            </a:r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による変身　</a:t>
            </a:r>
            <a:endParaRPr lang="en-US" altLang="ja-JP" sz="36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8" name="図 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248E5A6-82F0-5A48-BDDE-876CF4A02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1517904"/>
            <a:ext cx="812800" cy="812800"/>
          </a:xfrm>
          <a:prstGeom prst="rect">
            <a:avLst/>
          </a:prstGeom>
        </p:spPr>
      </p:pic>
      <p:pic>
        <p:nvPicPr>
          <p:cNvPr id="10" name="図 9" descr="テーブル, 挿絵 が含まれている画像&#10;&#10;自動的に生成された説明">
            <a:extLst>
              <a:ext uri="{FF2B5EF4-FFF2-40B4-BE49-F238E27FC236}">
                <a16:creationId xmlns:a16="http://schemas.microsoft.com/office/drawing/2014/main" id="{A0E975E3-2DE7-994F-9809-B50FD1D10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95" y="2624328"/>
            <a:ext cx="2978980" cy="2978980"/>
          </a:xfrm>
          <a:prstGeom prst="rect">
            <a:avLst/>
          </a:prstGeom>
        </p:spPr>
      </p:pic>
      <p:pic>
        <p:nvPicPr>
          <p:cNvPr id="12" name="図 11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0FA6D6D8-90A2-634B-AE3B-6DB3A4AB1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978" y="2624328"/>
            <a:ext cx="2978980" cy="2978980"/>
          </a:xfrm>
          <a:prstGeom prst="rect">
            <a:avLst/>
          </a:prstGeom>
        </p:spPr>
      </p:pic>
      <p:pic>
        <p:nvPicPr>
          <p:cNvPr id="14" name="図 13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F088496-6647-E04E-B40C-CE003CBFD2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561" y="2624328"/>
            <a:ext cx="2978980" cy="2978980"/>
          </a:xfrm>
          <a:prstGeom prst="rect">
            <a:avLst/>
          </a:prstGeom>
        </p:spPr>
      </p:pic>
      <p:pic>
        <p:nvPicPr>
          <p:cNvPr id="15" name="図 1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76609E50-608B-F246-B725-59089ED52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51" y="1517904"/>
            <a:ext cx="812800" cy="812800"/>
          </a:xfrm>
          <a:prstGeom prst="rect">
            <a:avLst/>
          </a:prstGeom>
        </p:spPr>
      </p:pic>
      <p:pic>
        <p:nvPicPr>
          <p:cNvPr id="16" name="図 1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7221FDB8-BE0F-5546-B6D6-A10413A68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051" y="1517904"/>
            <a:ext cx="812800" cy="8128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30F6233-AC12-7148-BD5E-B2A75244A0BE}"/>
              </a:ext>
            </a:extLst>
          </p:cNvPr>
          <p:cNvSpPr txBox="1"/>
          <p:nvPr/>
        </p:nvSpPr>
        <p:spPr>
          <a:xfrm>
            <a:off x="1666468" y="5603308"/>
            <a:ext cx="1518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>
                <a:latin typeface="Meiryo" panose="020B0604030504040204" pitchFamily="34" charset="-128"/>
                <a:ea typeface="Meiryo" panose="020B0604030504040204" pitchFamily="34" charset="-128"/>
              </a:rPr>
              <a:t>通常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11CB885-3BEC-134D-B935-397F2026577E}"/>
              </a:ext>
            </a:extLst>
          </p:cNvPr>
          <p:cNvSpPr txBox="1"/>
          <p:nvPr/>
        </p:nvSpPr>
        <p:spPr>
          <a:xfrm>
            <a:off x="5336583" y="5603307"/>
            <a:ext cx="1518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latin typeface="Meiryo" panose="020B0604030504040204" pitchFamily="34" charset="-128"/>
                <a:ea typeface="Meiryo" panose="020B0604030504040204" pitchFamily="34" charset="-128"/>
              </a:rPr>
              <a:t>覚醒</a:t>
            </a:r>
            <a:endParaRPr lang="en-US" altLang="ja-JP" sz="3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0038A7E-FE65-A243-8C8A-5E63A3782611}"/>
              </a:ext>
            </a:extLst>
          </p:cNvPr>
          <p:cNvSpPr txBox="1"/>
          <p:nvPr/>
        </p:nvSpPr>
        <p:spPr>
          <a:xfrm>
            <a:off x="8510597" y="5603306"/>
            <a:ext cx="2248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latin typeface="Meiryo" panose="020B0604030504040204" pitchFamily="34" charset="-128"/>
                <a:ea typeface="Meiryo" panose="020B0604030504040204" pitchFamily="34" charset="-128"/>
              </a:rPr>
              <a:t>トランス</a:t>
            </a:r>
            <a:endParaRPr lang="en-US" altLang="ja-JP" sz="3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384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A17C0-C2D8-45D2-AD91-8F2E60FD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追加</a:t>
            </a:r>
            <a:r>
              <a:rPr lang="en-US" altLang="ja-JP" sz="3600" b="1" dirty="0"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3600" b="1" dirty="0">
                <a:solidFill>
                  <a:schemeClr val="accent6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lang="ja-JP" altLang="en-US" sz="3600" b="1">
                <a:solidFill>
                  <a:schemeClr val="accent6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ハッパ</a:t>
            </a:r>
            <a:r>
              <a:rPr lang="en-US" altLang="ja-JP" sz="3600" b="1" dirty="0">
                <a:solidFill>
                  <a:schemeClr val="accent6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”</a:t>
            </a:r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による変身　</a:t>
            </a:r>
            <a:r>
              <a:rPr lang="ja-JP" altLang="en-US" sz="3600" b="1" u="sng">
                <a:solidFill>
                  <a:srgbClr val="7030A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第一段階　通常</a:t>
            </a:r>
            <a:endParaRPr lang="en-US" altLang="ja-JP" sz="3600" b="1" u="sng" dirty="0">
              <a:solidFill>
                <a:srgbClr val="7030A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94698467-E2D5-DF40-9425-02EBA809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20824"/>
            <a:ext cx="5297849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altLang="en-US" sz="3200" b="1">
                <a:latin typeface="Meiryo" panose="020B0604030504040204" pitchFamily="34" charset="-128"/>
                <a:ea typeface="Meiryo" panose="020B0604030504040204" pitchFamily="34" charset="-128"/>
              </a:rPr>
              <a:t>敵にぶつかると</a:t>
            </a:r>
            <a:endParaRPr lang="en-US" altLang="ja-JP" sz="3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indent="0">
              <a:buNone/>
            </a:pPr>
            <a:r>
              <a:rPr lang="ja-JP" altLang="en-US" sz="3200" b="1">
                <a:latin typeface="Meiryo" panose="020B0604030504040204" pitchFamily="34" charset="-128"/>
                <a:ea typeface="Meiryo" panose="020B0604030504040204" pitchFamily="34" charset="-128"/>
              </a:rPr>
              <a:t>スコアが</a:t>
            </a:r>
            <a:r>
              <a:rPr lang="en-US" altLang="ja-JP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3200" b="1" u="sng" dirty="0">
                <a:latin typeface="Meiryo" panose="020B0604030504040204" pitchFamily="34" charset="-128"/>
                <a:ea typeface="Meiryo" panose="020B0604030504040204" pitchFamily="34" charset="-128"/>
              </a:rPr>
              <a:t>-100</a:t>
            </a:r>
            <a:endParaRPr lang="ja-JP" sz="3200" b="1" u="sng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7" name="図 16" descr="テーブル, 挿絵 が含まれている画像&#10;&#10;自動的に生成された説明">
            <a:extLst>
              <a:ext uri="{FF2B5EF4-FFF2-40B4-BE49-F238E27FC236}">
                <a16:creationId xmlns:a16="http://schemas.microsoft.com/office/drawing/2014/main" id="{8D352CDB-FEAD-4740-9497-5FABE7004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107" y="2624328"/>
            <a:ext cx="2978980" cy="29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28009FF285581429A73DFDF5F14FB85" ma:contentTypeVersion="10" ma:contentTypeDescription="新しいドキュメントを作成します。" ma:contentTypeScope="" ma:versionID="e860e0aa1e82a6ef4231e78127a4a3ea">
  <xsd:schema xmlns:xsd="http://www.w3.org/2001/XMLSchema" xmlns:xs="http://www.w3.org/2001/XMLSchema" xmlns:p="http://schemas.microsoft.com/office/2006/metadata/properties" xmlns:ns3="e01ac3c6-bbc9-458b-a20b-6fa6582a278c" xmlns:ns4="dc15c2b2-f6eb-4bdf-bbd6-aa84aa3dfdc6" targetNamespace="http://schemas.microsoft.com/office/2006/metadata/properties" ma:root="true" ma:fieldsID="7b20288abf4a56348f0c69259046a767" ns3:_="" ns4:_="">
    <xsd:import namespace="e01ac3c6-bbc9-458b-a20b-6fa6582a278c"/>
    <xsd:import namespace="dc15c2b2-f6eb-4bdf-bbd6-aa84aa3dfd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ac3c6-bbc9-458b-a20b-6fa6582a2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15c2b2-f6eb-4bdf-bbd6-aa84aa3dfdc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A9D97B-1E8F-45BA-8F78-3516433D0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1ac3c6-bbc9-458b-a20b-6fa6582a278c"/>
    <ds:schemaRef ds:uri="dc15c2b2-f6eb-4bdf-bbd6-aa84aa3dfd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EE25BE-9503-446D-BA61-3D4C3C3D3E06}">
  <ds:schemaRefs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e01ac3c6-bbc9-458b-a20b-6fa6582a278c"/>
    <ds:schemaRef ds:uri="http://purl.org/dc/elements/1.1/"/>
    <ds:schemaRef ds:uri="http://schemas.microsoft.com/office/2006/documentManagement/types"/>
    <ds:schemaRef ds:uri="dc15c2b2-f6eb-4bdf-bbd6-aa84aa3dfdc6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8F5871F-2B6B-4526-96A6-FF0660179B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728</Words>
  <Application>Microsoft Macintosh PowerPoint</Application>
  <PresentationFormat>ワイド画面</PresentationFormat>
  <Paragraphs>99</Paragraphs>
  <Slides>16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Meiryo</vt:lpstr>
      <vt:lpstr>游ゴシック</vt:lpstr>
      <vt:lpstr>游ゴシック Light</vt:lpstr>
      <vt:lpstr>Arial</vt:lpstr>
      <vt:lpstr>Office テーマ</vt:lpstr>
      <vt:lpstr>14班　猫の迷路</vt:lpstr>
      <vt:lpstr>中間発表　成果(実装した機能)</vt:lpstr>
      <vt:lpstr>追加機能</vt:lpstr>
      <vt:lpstr>追加1 スタート画面から別々のアプリを起動する</vt:lpstr>
      <vt:lpstr>追加2 スコアとランキングをリザルト画面に表示</vt:lpstr>
      <vt:lpstr>追加3 狩人(敵)の存在</vt:lpstr>
      <vt:lpstr>追加4 “ハッパ”による猫の変身　</vt:lpstr>
      <vt:lpstr>追加4 “ハッパ”による変身　</vt:lpstr>
      <vt:lpstr>追加4 “ハッパ”による変身　第一段階　通常</vt:lpstr>
      <vt:lpstr>追加4 “ハッパ”による変身　第二段階　覚醒</vt:lpstr>
      <vt:lpstr>追加4 “ハッパ”による変身　第三段階　トランス</vt:lpstr>
      <vt:lpstr>追加5 「猫の迷路マップビルダー」</vt:lpstr>
      <vt:lpstr>追加5-1 「マップビルダー」 マップ作成</vt:lpstr>
      <vt:lpstr>追加5-2 「マップビルダー」 遊ぶ</vt:lpstr>
      <vt:lpstr>追加5-3 「マップビルダー」 マップ読み込み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14班　猫の迷路</dc:title>
  <dc:creator>久保田 春輝</dc:creator>
  <cp:lastModifiedBy>久保田 春輝</cp:lastModifiedBy>
  <cp:revision>2</cp:revision>
  <dcterms:created xsi:type="dcterms:W3CDTF">2019-12-19T12:53:29Z</dcterms:created>
  <dcterms:modified xsi:type="dcterms:W3CDTF">2020-01-30T23:21:50Z</dcterms:modified>
</cp:coreProperties>
</file>