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1" d="100"/>
          <a:sy n="111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C1ABC-03C0-F84F-AE0B-B39BF9EE8F45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B465-22EE-ED4A-9D30-261A4BE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0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48F6A-A3D3-A049-9684-7E6B8B5DCAE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FCDD0-FBB4-2D49-8750-0CCB8191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5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7" y="249798"/>
            <a:ext cx="4115486" cy="5487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973" y="497311"/>
            <a:ext cx="3534600" cy="283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973" y="3335607"/>
            <a:ext cx="3534600" cy="135332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3973" y="468892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DBC0"/>
                </a:solidFill>
              </a:defRPr>
            </a:lvl1pPr>
          </a:lstStyle>
          <a:p>
            <a:fld id="{D7A93B39-7AA5-A54E-BDD4-76DE237BFA1D}" type="datetime1">
              <a:rPr lang="en-US" smtClean="0"/>
              <a:t>3/30/16</a:t>
            </a:fld>
            <a:endParaRPr lang="en-US" dirty="0"/>
          </a:p>
        </p:txBody>
      </p:sp>
      <p:pic>
        <p:nvPicPr>
          <p:cNvPr id="10" name="Picture 9" descr="01 AV Logo RGB K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58" y="6214269"/>
            <a:ext cx="1417194" cy="430473"/>
          </a:xfrm>
          <a:prstGeom prst="rect">
            <a:avLst/>
          </a:prstGeom>
          <a:effectLst>
            <a:outerShdw blurRad="73025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02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Availity, LLC.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FAEF9-377F-524D-992E-1E2D5583CF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591"/>
            <a:ext cx="8229600" cy="124704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Availity, LLC.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FAEF9-377F-524D-992E-1E2D5583CF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0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7" y="249798"/>
            <a:ext cx="4115486" cy="5487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973" y="497311"/>
            <a:ext cx="3534600" cy="283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973" y="3335607"/>
            <a:ext cx="3534600" cy="135332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3CDB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3973" y="468892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DBC0"/>
                </a:solidFill>
              </a:defRPr>
            </a:lvl1pPr>
          </a:lstStyle>
          <a:p>
            <a:fld id="{D7A93B39-7AA5-A54E-BDD4-76DE237BFA1D}" type="datetime1">
              <a:rPr lang="en-US" smtClean="0"/>
              <a:t>3/30/16</a:t>
            </a:fld>
            <a:endParaRPr lang="en-US" dirty="0"/>
          </a:p>
        </p:txBody>
      </p:sp>
      <p:pic>
        <p:nvPicPr>
          <p:cNvPr id="10" name="Picture 9" descr="01 AV Logo RGB K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3" y="6122734"/>
            <a:ext cx="1417194" cy="430473"/>
          </a:xfrm>
          <a:prstGeom prst="rect">
            <a:avLst/>
          </a:prstGeom>
          <a:effectLst>
            <a:outerShdw blurRad="73025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47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98" y="1261841"/>
            <a:ext cx="8093926" cy="4580159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6600" b="1" cap="all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01 AV Logo RGB K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58" y="6214269"/>
            <a:ext cx="1417194" cy="4304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78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33v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5998" y="1261841"/>
            <a:ext cx="8093926" cy="4580159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6600" b="1" cap="all">
                <a:solidFill>
                  <a:srgbClr val="8B8D8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53773"/>
            <a:ext cx="8229600" cy="11430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6773"/>
            <a:ext cx="8229600" cy="4459577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3" y="254223"/>
            <a:ext cx="8204294" cy="49225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Availity, LLC. All rights reserved.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FAEF9-377F-524D-992E-1E2D5583CF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2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240"/>
            <a:ext cx="8229600" cy="1143000"/>
          </a:xfrm>
        </p:spPr>
        <p:txBody>
          <a:bodyPr anchor="t">
            <a:noAutofit/>
          </a:bodyPr>
          <a:lstStyle>
            <a:lvl1pPr>
              <a:defRPr sz="3600">
                <a:solidFill>
                  <a:srgbClr val="2261B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90240"/>
            <a:ext cx="4038600" cy="446611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90240"/>
            <a:ext cx="4038600" cy="446611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3" y="254223"/>
            <a:ext cx="8204294" cy="492257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Availity, LLC. All rights reserved.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FAEF9-377F-524D-992E-1E2D5583CF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240"/>
            <a:ext cx="8229600" cy="1143000"/>
          </a:xfrm>
        </p:spPr>
        <p:txBody>
          <a:bodyPr>
            <a:noAutofit/>
          </a:bodyPr>
          <a:lstStyle>
            <a:lvl1pPr>
              <a:defRPr sz="3600">
                <a:solidFill>
                  <a:srgbClr val="2261B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4426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4188"/>
            <a:ext cx="4040188" cy="3522161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4426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4188"/>
            <a:ext cx="4041775" cy="3522161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3" y="254223"/>
            <a:ext cx="8204294" cy="492257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Availity, LLC. All rights reserved.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FAEF9-377F-524D-992E-1E2D5583CF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7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240"/>
            <a:ext cx="8229600" cy="1143000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3" y="254223"/>
            <a:ext cx="8204294" cy="49225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Availity, LLC. All rights reserved.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FAEF9-377F-524D-992E-1E2D5583CF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Availity, LLC. 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3" y="254223"/>
            <a:ext cx="8204294" cy="492257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FAEF9-377F-524D-992E-1E2D5583CF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Availity, LLC.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EFAEF9-377F-524D-992E-1E2D5583CF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0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60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pis.org/" TargetMode="External"/><Relationship Id="rId4" Type="http://schemas.openxmlformats.org/officeDocument/2006/relationships/hyperlink" Target="http://editor.swagger.io/" TargetMode="External"/><Relationship Id="rId5" Type="http://schemas.openxmlformats.org/officeDocument/2006/relationships/hyperlink" Target="http://swagger.io/tools/" TargetMode="External"/><Relationship Id="rId6" Type="http://schemas.openxmlformats.org/officeDocument/2006/relationships/hyperlink" Target="http://swagger.io/open-source-integrations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wagger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erb.com/swagger" TargetMode="External"/><Relationship Id="rId4" Type="http://schemas.openxmlformats.org/officeDocument/2006/relationships/hyperlink" Target="http://petstore.swagger.io/" TargetMode="External"/><Relationship Id="rId5" Type="http://schemas.openxmlformats.org/officeDocument/2006/relationships/hyperlink" Target="https://github.com/swagger-api/swagger-ui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atson-api-explorer.mybluemix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Swagger – </a:t>
            </a:r>
            <a:r>
              <a:rPr lang="en-US" smtClean="0"/>
              <a:t>developer talk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vendor neutral method for describing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0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/ </a:t>
            </a:r>
            <a:r>
              <a:rPr lang="en-US" dirty="0" err="1" smtClean="0"/>
              <a:t>OpenAPI</a:t>
            </a:r>
            <a:r>
              <a:rPr lang="en-US" dirty="0" smtClean="0"/>
              <a:t>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Swagger Homepage </a:t>
            </a:r>
            <a:r>
              <a:rPr lang="en-US" dirty="0" smtClean="0">
                <a:hlinkClick r:id="rId2"/>
              </a:rPr>
              <a:t>http://swagger.io</a:t>
            </a:r>
            <a:endParaRPr lang="en-US" dirty="0" smtClean="0"/>
          </a:p>
          <a:p>
            <a:r>
              <a:rPr lang="en-US" dirty="0" err="1" smtClean="0"/>
              <a:t>OpenAPI</a:t>
            </a:r>
            <a:r>
              <a:rPr lang="en-US" dirty="0" smtClean="0"/>
              <a:t> Initiative </a:t>
            </a:r>
            <a:r>
              <a:rPr lang="en-US" dirty="0" smtClean="0">
                <a:hlinkClick r:id="rId3"/>
              </a:rPr>
              <a:t>https://openapis.org/</a:t>
            </a:r>
            <a:endParaRPr lang="en-US" dirty="0" smtClean="0"/>
          </a:p>
          <a:p>
            <a:r>
              <a:rPr lang="en-US" dirty="0" smtClean="0"/>
              <a:t>Swagger </a:t>
            </a:r>
            <a:r>
              <a:rPr lang="en-US" dirty="0"/>
              <a:t>Editor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editor.swagger.io/</a:t>
            </a:r>
            <a:endParaRPr lang="en-US" dirty="0" smtClean="0"/>
          </a:p>
          <a:p>
            <a:r>
              <a:rPr lang="en-US" dirty="0" smtClean="0"/>
              <a:t>Swagger Tools </a:t>
            </a:r>
            <a:r>
              <a:rPr lang="en-US" dirty="0">
                <a:hlinkClick r:id="rId5"/>
              </a:rPr>
              <a:t>http://swagger.io/tools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Swagger OSS Integrations </a:t>
            </a:r>
            <a:r>
              <a:rPr lang="en-US" dirty="0" smtClean="0">
                <a:hlinkClick r:id="rId6"/>
              </a:rPr>
              <a:t>http://swagger.io/open-source-integrations/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Availity, LLC.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6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Swagger Definitions for existing APIs</a:t>
            </a:r>
          </a:p>
          <a:p>
            <a:r>
              <a:rPr lang="en-US" dirty="0" smtClean="0"/>
              <a:t>IBM Watson APIs </a:t>
            </a:r>
            <a:r>
              <a:rPr lang="en-US" u="sng" dirty="0">
                <a:hlinkClick r:id="rId2"/>
              </a:rPr>
              <a:t>https://watson-api-explorer.mybluemix.net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dirty="0" smtClean="0"/>
              <a:t>Reverb APIs </a:t>
            </a:r>
            <a:r>
              <a:rPr lang="en-US" u="sng" dirty="0">
                <a:hlinkClick r:id="rId3"/>
              </a:rPr>
              <a:t>https://reverb.com/</a:t>
            </a:r>
            <a:r>
              <a:rPr lang="en-US" u="sng" dirty="0" smtClean="0">
                <a:hlinkClick r:id="rId3"/>
              </a:rPr>
              <a:t>swagger</a:t>
            </a:r>
            <a:endParaRPr lang="en-US" u="sng" dirty="0" smtClean="0"/>
          </a:p>
          <a:p>
            <a:r>
              <a:rPr lang="en-US" dirty="0" smtClean="0"/>
              <a:t>Swagger </a:t>
            </a:r>
            <a:r>
              <a:rPr lang="en-US" dirty="0" err="1" smtClean="0"/>
              <a:t>Petstore</a:t>
            </a:r>
            <a:r>
              <a:rPr lang="en-US" dirty="0" smtClean="0"/>
              <a:t> API </a:t>
            </a:r>
            <a:r>
              <a:rPr lang="en-US" dirty="0" smtClean="0">
                <a:hlinkClick r:id="rId4"/>
              </a:rPr>
              <a:t>http://petstore.swagger.io/</a:t>
            </a:r>
            <a:endParaRPr lang="en-US" dirty="0" smtClean="0"/>
          </a:p>
          <a:p>
            <a:r>
              <a:rPr lang="en-US" dirty="0" smtClean="0"/>
              <a:t>Download Swagger UI to run locally </a:t>
            </a:r>
            <a:r>
              <a:rPr lang="en-US" dirty="0" smtClean="0">
                <a:hlinkClick r:id="rId5"/>
              </a:rPr>
              <a:t>https://github.com/swagger-api/swagger-ui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Availity, LLC.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01817"/>
      </p:ext>
    </p:extLst>
  </p:cSld>
  <p:clrMapOvr>
    <a:masterClrMapping/>
  </p:clrMapOvr>
</p:sld>
</file>

<file path=ppt/theme/theme1.xml><?xml version="1.0" encoding="utf-8"?>
<a:theme xmlns:a="http://schemas.openxmlformats.org/drawingml/2006/main" name="Availity Template 2195-blue">
  <a:themeElements>
    <a:clrScheme name="Custom 5">
      <a:dk1>
        <a:srgbClr val="4D4F53"/>
      </a:dk1>
      <a:lt1>
        <a:sysClr val="window" lastClr="FFFFFF"/>
      </a:lt1>
      <a:dk2>
        <a:srgbClr val="8B8D8E"/>
      </a:dk2>
      <a:lt2>
        <a:srgbClr val="C8C9C7"/>
      </a:lt2>
      <a:accent1>
        <a:srgbClr val="FF671F"/>
      </a:accent1>
      <a:accent2>
        <a:srgbClr val="00AB84"/>
      </a:accent2>
      <a:accent3>
        <a:srgbClr val="DBE442"/>
      </a:accent3>
      <a:accent4>
        <a:srgbClr val="2261B5"/>
      </a:accent4>
      <a:accent5>
        <a:srgbClr val="78D64B"/>
      </a:accent5>
      <a:accent6>
        <a:srgbClr val="3CDBC0"/>
      </a:accent6>
      <a:hlink>
        <a:srgbClr val="00AB84"/>
      </a:hlink>
      <a:folHlink>
        <a:srgbClr val="3CDB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Availity Template 2195-blue.potx</Template>
  <TotalTime>2063</TotalTime>
  <Words>139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Availity Template 2195-blue</vt:lpstr>
      <vt:lpstr>Swagger – developer talk</vt:lpstr>
      <vt:lpstr>Swagger / OpenAPI initiative</vt:lpstr>
      <vt:lpstr>Swagger ui</vt:lpstr>
    </vt:vector>
  </TitlesOfParts>
  <Company>Availity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Hawkins</dc:creator>
  <cp:lastModifiedBy>Erik Azar</cp:lastModifiedBy>
  <cp:revision>54</cp:revision>
  <dcterms:created xsi:type="dcterms:W3CDTF">2013-02-18T21:29:07Z</dcterms:created>
  <dcterms:modified xsi:type="dcterms:W3CDTF">2016-03-30T20:17:24Z</dcterms:modified>
</cp:coreProperties>
</file>