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2069" autoAdjust="0"/>
  </p:normalViewPr>
  <p:slideViewPr>
    <p:cSldViewPr>
      <p:cViewPr varScale="1">
        <p:scale>
          <a:sx n="73" d="100"/>
          <a:sy n="73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Story Points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Total</c:v>
                </c:pt>
                <c:pt idx="1">
                  <c:v>Iteration 1</c:v>
                </c:pt>
                <c:pt idx="2">
                  <c:v>Iteration 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47</c:v>
                </c:pt>
                <c:pt idx="1">
                  <c:v>41</c:v>
                </c:pt>
                <c:pt idx="2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085312"/>
        <c:axId val="221086096"/>
      </c:lineChart>
      <c:catAx>
        <c:axId val="221085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1086096"/>
        <c:crosses val="autoZero"/>
        <c:auto val="1"/>
        <c:lblAlgn val="ctr"/>
        <c:lblOffset val="100"/>
        <c:noMultiLvlLbl val="0"/>
      </c:catAx>
      <c:valAx>
        <c:axId val="221086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1085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088840"/>
        <c:axId val="221086488"/>
      </c:barChart>
      <c:catAx>
        <c:axId val="221088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1086488"/>
        <c:crosses val="autoZero"/>
        <c:auto val="1"/>
        <c:lblAlgn val="ctr"/>
        <c:lblOffset val="100"/>
        <c:noMultiLvlLbl val="0"/>
      </c:catAx>
      <c:valAx>
        <c:axId val="221086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1088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Dementia Assist Watch</a:t>
            </a:r>
            <a:br>
              <a:rPr lang="en-AU" dirty="0" smtClean="0"/>
            </a:br>
            <a:r>
              <a:rPr lang="en-AU" dirty="0" smtClean="0"/>
              <a:t>Release One </a:t>
            </a:r>
            <a:br>
              <a:rPr lang="en-AU" dirty="0" smtClean="0"/>
            </a:br>
            <a:r>
              <a:rPr lang="en-AU" dirty="0" smtClean="0"/>
              <a:t>Illusive Men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defRPr/>
            </a:pPr>
            <a:r>
              <a:rPr lang="en-AU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Andrejs</a:t>
            </a:r>
            <a:r>
              <a:rPr lang="en-AU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AU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Bicevskis</a:t>
            </a:r>
            <a:endParaRPr lang="en-AU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  <a:p>
            <a:pPr fontAlgn="auto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ct val="25000"/>
              <a:defRPr/>
            </a:pPr>
            <a:r>
              <a:rPr lang="en-AU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Petter</a:t>
            </a:r>
            <a:r>
              <a:rPr lang="en-AU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AU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Harsem</a:t>
            </a:r>
            <a:endParaRPr lang="en-AU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  <a:p>
            <a:pPr fontAlgn="auto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ct val="25000"/>
              <a:defRPr/>
            </a:pPr>
            <a:r>
              <a:rPr lang="en-AU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Azarel</a:t>
            </a:r>
            <a:r>
              <a:rPr lang="en-AU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 Howard</a:t>
            </a:r>
          </a:p>
          <a:p>
            <a:pPr fontAlgn="auto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ct val="25000"/>
              <a:defRPr/>
            </a:pPr>
            <a:r>
              <a:rPr lang="en-AU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Richard Lai</a:t>
            </a:r>
          </a:p>
          <a:p>
            <a:pPr fontAlgn="auto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ct val="25000"/>
              <a:defRPr/>
            </a:pPr>
            <a:r>
              <a:rPr lang="en-AU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Viktor </a:t>
            </a:r>
            <a:r>
              <a:rPr lang="en-AU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Polak</a:t>
            </a:r>
            <a:endParaRPr lang="en-AU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  <a:p>
            <a:pPr fontAlgn="auto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ct val="25000"/>
              <a:defRPr/>
            </a:pPr>
            <a:r>
              <a:rPr lang="en-AU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Daniel </a:t>
            </a:r>
            <a:r>
              <a:rPr lang="en-AU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Luckhurst</a:t>
            </a:r>
            <a:endParaRPr lang="en-AU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2. New Functionality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826"/>
              <a:buFont typeface="Calibri"/>
              <a:buChar char="•"/>
              <a:defRPr/>
            </a:pPr>
            <a:r>
              <a:rPr lang="en-AU" sz="22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overall focus for this release is to provide the main functions of features such as: location tracking, communication channels, user interface and patient profiling</a:t>
            </a:r>
          </a:p>
          <a:p>
            <a:pPr lvl="1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Calibri"/>
              <a:buChar char="–"/>
              <a:defRPr/>
            </a:pPr>
            <a:r>
              <a:rPr lang="en-AU" sz="19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most important organising principle for Iteration One was user stories with a ‘Must Have’ priority provided the highest level of business value and generally did not rely on other user stories being complete</a:t>
            </a:r>
          </a:p>
          <a:p>
            <a:pPr lvl="1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Calibri"/>
              <a:buChar char="–"/>
              <a:defRPr/>
            </a:pPr>
            <a:r>
              <a:rPr lang="en-AU" sz="19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organising principle for Iteration Two was any user stories with a ‘Must Have’ priority that adds a medium level of business value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Calibri"/>
              <a:buChar char="•"/>
              <a:defRPr/>
            </a:pPr>
            <a:r>
              <a:rPr lang="en-AU" sz="22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priorities of user stories were discussed as a team and selected based on how much business value they provide to the customer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Calibri"/>
              <a:buChar char="•"/>
              <a:defRPr/>
            </a:pPr>
            <a:r>
              <a:rPr lang="en-AU" sz="22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Mapping the dementia patient’s current location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Calibri"/>
              <a:buChar char="•"/>
              <a:defRPr/>
            </a:pPr>
            <a:r>
              <a:rPr lang="en-AU" sz="22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Displaying a patient profile</a:t>
            </a:r>
            <a:endParaRPr lang="en-AU" sz="225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Tracking</a:t>
            </a:r>
            <a:endParaRPr lang="en-AU" dirty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2916981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476578"/>
              </p:ext>
            </p:extLst>
          </p:nvPr>
        </p:nvGraphicFramePr>
        <p:xfrm>
          <a:off x="4876800" y="3124200"/>
          <a:ext cx="3810000" cy="300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5257800" y="1524000"/>
            <a:ext cx="3048000" cy="152400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6</a:t>
            </a:r>
            <a:endParaRPr lang="en-AU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4. Reflection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000000"/>
              </a:buClr>
              <a:buFont typeface="Calibri" panose="020F0502020204030204" pitchFamily="34" charset="0"/>
              <a:buChar char="•"/>
            </a:pPr>
            <a:r>
              <a:rPr lang="en-AU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Following the process of having a meeting once a week benefitted everyone within the team immensely.</a:t>
            </a:r>
          </a:p>
          <a:p>
            <a:pPr>
              <a:spcBef>
                <a:spcPts val="638"/>
              </a:spcBef>
              <a:buClr>
                <a:srgbClr val="000000"/>
              </a:buClr>
              <a:buFont typeface="Calibri" panose="020F0502020204030204" pitchFamily="34" charset="0"/>
              <a:buChar char="•"/>
            </a:pPr>
            <a:r>
              <a:rPr lang="en-AU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User stories discussion and priority setting.</a:t>
            </a:r>
          </a:p>
          <a:p>
            <a:pPr>
              <a:spcBef>
                <a:spcPts val="638"/>
              </a:spcBef>
              <a:buClr>
                <a:srgbClr val="000000"/>
              </a:buClr>
              <a:buFont typeface="Calibri" panose="020F0502020204030204" pitchFamily="34" charset="0"/>
              <a:buChar char="•"/>
            </a:pPr>
            <a:r>
              <a:rPr lang="en-AU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Issues selecting and setting up IDEs</a:t>
            </a:r>
          </a:p>
          <a:p>
            <a:pPr lvl="1">
              <a:spcBef>
                <a:spcPts val="563"/>
              </a:spcBef>
              <a:buClr>
                <a:srgbClr val="000000"/>
              </a:buClr>
              <a:buFont typeface="Calibri" panose="020F0502020204030204" pitchFamily="34" charset="0"/>
              <a:buChar char="–"/>
            </a:pPr>
            <a:r>
              <a:rPr lang="en-AU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Issue brought up in multiple team meetings and pros and cons discussed</a:t>
            </a:r>
          </a:p>
          <a:p>
            <a:pPr>
              <a:spcBef>
                <a:spcPts val="638"/>
              </a:spcBef>
              <a:buClr>
                <a:srgbClr val="000000"/>
              </a:buClr>
              <a:buFont typeface="Calibri" panose="020F0502020204030204" pitchFamily="34" charset="0"/>
              <a:buChar char="•"/>
            </a:pPr>
            <a:r>
              <a:rPr lang="en-AU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Plan on having meetings more frequently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198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Dementia Assist Watch Release One  Illusive Men</vt:lpstr>
      <vt:lpstr>2. New Functionality</vt:lpstr>
      <vt:lpstr>3. Tracking</vt:lpstr>
      <vt:lpstr>4. Reflection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INBN372 Presentation Guide</dc:title>
  <dc:creator>Richard Lai</dc:creator>
  <cp:lastModifiedBy>Richard Lai</cp:lastModifiedBy>
  <cp:revision>19</cp:revision>
  <dcterms:created xsi:type="dcterms:W3CDTF">2006-08-16T00:00:00Z</dcterms:created>
  <dcterms:modified xsi:type="dcterms:W3CDTF">2014-09-01T03:12:58Z</dcterms:modified>
</cp:coreProperties>
</file>