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Business goal: Automate digit recognition (e.g., scanned forms)</a:t>
            </a:r>
          </a:p>
          <a:p>
            <a:r>
              <a:t>Dataset: 70,000 handwritten digits (28×28 grayscale)</a:t>
            </a:r>
          </a:p>
          <a:p>
            <a:r>
              <a:t>Model: Convolutional Neural Network</a:t>
            </a:r>
          </a:p>
          <a:p>
            <a:r>
              <a:t>Performance: 99.1% test accuracy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Correct Prediction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Example: Model predicted '9' with 99.7% confidence</a:t>
            </a:r>
          </a:p>
          <a:p>
            <a:r>
              <a:t>True label: 9</a:t>
            </a:r>
          </a:p>
          <a:p>
            <a:r>
              <a:t>Shows model can be highly confident when image is clear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Examples of mistakes:</a:t>
            </a:r>
          </a:p>
          <a:p>
            <a:r>
              <a:t>• Model confused 4 vs 9</a:t>
            </a:r>
          </a:p>
          <a:p>
            <a:r>
              <a:t>• Model confused messy 5 with 3</a:t>
            </a:r>
          </a:p>
          <a:p>
            <a:r>
              <a:t>• Misclassifications usually due to poor handwriting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Lessons &amp; Business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CNNs capture spatial patterns → superior to dense nets</a:t>
            </a:r>
          </a:p>
          <a:p>
            <a:r>
              <a:t>• Generalizes well: 99.1% accuracy on unseen data</a:t>
            </a:r>
          </a:p>
          <a:p>
            <a:r>
              <a:t>• Practical uses: OCR, digitized forms, customer support automation</a:t>
            </a:r>
          </a:p>
          <a:p>
            <a:r>
              <a:t>• Limitation: struggles with extreme ambiguity in handwriting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