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1" r:id="rId5"/>
  </p:sldMasterIdLst>
  <p:notesMasterIdLst>
    <p:notesMasterId r:id="rId15"/>
  </p:notesMasterIdLst>
  <p:sldIdLst>
    <p:sldId id="269" r:id="rId6"/>
    <p:sldId id="259" r:id="rId7"/>
    <p:sldId id="292" r:id="rId8"/>
    <p:sldId id="293" r:id="rId9"/>
    <p:sldId id="297" r:id="rId10"/>
    <p:sldId id="294" r:id="rId11"/>
    <p:sldId id="295" r:id="rId12"/>
    <p:sldId id="296" r:id="rId13"/>
    <p:sldId id="2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vakumar Subbiah" initials="SS" lastIdx="1" clrIdx="0">
    <p:extLst>
      <p:ext uri="{19B8F6BF-5375-455C-9EA6-DF929625EA0E}">
        <p15:presenceInfo xmlns:p15="http://schemas.microsoft.com/office/powerpoint/2012/main" userId="S::sivakumar.subbiah@elait.com::c3020296-95d8-49c0-8cd0-334029cae54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AECF"/>
    <a:srgbClr val="BFD9E8"/>
    <a:srgbClr val="000000"/>
    <a:srgbClr val="575757"/>
    <a:srgbClr val="2A7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5340B-CDA3-5E0D-E612-1A518C763C7F}" v="746" dt="2021-06-14T13:08:00.388"/>
    <p1510:client id="{1272A3C3-012A-FC57-AFD7-4C91C238432F}" v="357" dt="2020-06-04T11:59:51.451"/>
    <p1510:client id="{2006BF7D-1344-9074-A712-79382398224A}" v="25" dt="2020-06-15T12:46:53.155"/>
    <p1510:client id="{3DB7078F-A177-3CF3-3F5E-107855BDC935}" v="36" dt="2020-06-02T14:11:58.949"/>
    <p1510:client id="{43241B1E-499A-7FB3-8770-14862B3F0581}" v="9" dt="2020-06-22T05:23:49.972"/>
    <p1510:client id="{8172DE51-49A5-859A-E609-C70B3C7493DA}" v="1" dt="2020-06-15T10:12:23.803"/>
    <p1510:client id="{873950CE-9E23-C970-3B0C-6838686283D6}" v="8" dt="2020-06-03T13:13:04.370"/>
    <p1510:client id="{89F19CCF-489F-483F-2C8B-922235DBADE9}" v="40" dt="2020-06-02T14:35:27.958"/>
    <p1510:client id="{9499EABB-D4D2-D92E-35FC-4325B7AEEFD7}" v="5" dt="2020-06-16T07:12:07.580"/>
    <p1510:client id="{A73BFDAA-5BC3-57F3-9CF9-E189DB160BFD}" v="20" dt="2020-06-12T09:54:31.904"/>
    <p1510:client id="{A9AB8669-5BDC-5ADC-5C4A-45074B5E8067}" v="371" dt="2020-06-12T13:55:21.344"/>
    <p1510:client id="{E5B097EF-A536-25A2-95BA-625462F2630A}" v="14" dt="2020-06-15T09:35:05.5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7" autoAdjust="0"/>
    <p:restoredTop sz="94660"/>
  </p:normalViewPr>
  <p:slideViewPr>
    <p:cSldViewPr snapToGrid="0">
      <p:cViewPr varScale="1">
        <p:scale>
          <a:sx n="64" d="100"/>
          <a:sy n="64" d="100"/>
        </p:scale>
        <p:origin x="84"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ganya sathish" userId="S::suganya.sathish@elait.com::532cb4c7-67e7-46b0-8f79-b516cc28b202" providerId="AD" clId="Web-{0555340B-CDA3-5E0D-E612-1A518C763C7F}"/>
    <pc:docChg chg="modSld">
      <pc:chgData name="suganya sathish" userId="S::suganya.sathish@elait.com::532cb4c7-67e7-46b0-8f79-b516cc28b202" providerId="AD" clId="Web-{0555340B-CDA3-5E0D-E612-1A518C763C7F}" dt="2021-06-14T13:08:00.388" v="674" actId="20577"/>
      <pc:docMkLst>
        <pc:docMk/>
      </pc:docMkLst>
      <pc:sldChg chg="modSp">
        <pc:chgData name="suganya sathish" userId="S::suganya.sathish@elait.com::532cb4c7-67e7-46b0-8f79-b516cc28b202" providerId="AD" clId="Web-{0555340B-CDA3-5E0D-E612-1A518C763C7F}" dt="2021-06-14T11:59:47.508" v="17" actId="20577"/>
        <pc:sldMkLst>
          <pc:docMk/>
          <pc:sldMk cId="2859004159" sldId="259"/>
        </pc:sldMkLst>
        <pc:spChg chg="mod">
          <ac:chgData name="suganya sathish" userId="S::suganya.sathish@elait.com::532cb4c7-67e7-46b0-8f79-b516cc28b202" providerId="AD" clId="Web-{0555340B-CDA3-5E0D-E612-1A518C763C7F}" dt="2021-06-14T11:59:47.508" v="17" actId="20577"/>
          <ac:spMkLst>
            <pc:docMk/>
            <pc:sldMk cId="2859004159" sldId="259"/>
            <ac:spMk id="13" creationId="{7269F8D3-82F6-434F-B3F4-3F95B8E2088A}"/>
          </ac:spMkLst>
        </pc:spChg>
      </pc:sldChg>
      <pc:sldChg chg="modSp">
        <pc:chgData name="suganya sathish" userId="S::suganya.sathish@elait.com::532cb4c7-67e7-46b0-8f79-b516cc28b202" providerId="AD" clId="Web-{0555340B-CDA3-5E0D-E612-1A518C763C7F}" dt="2021-06-14T12:54:48.370" v="404" actId="20577"/>
        <pc:sldMkLst>
          <pc:docMk/>
          <pc:sldMk cId="293200830" sldId="292"/>
        </pc:sldMkLst>
        <pc:spChg chg="mod">
          <ac:chgData name="suganya sathish" userId="S::suganya.sathish@elait.com::532cb4c7-67e7-46b0-8f79-b516cc28b202" providerId="AD" clId="Web-{0555340B-CDA3-5E0D-E612-1A518C763C7F}" dt="2021-06-14T12:54:48.370" v="404" actId="20577"/>
          <ac:spMkLst>
            <pc:docMk/>
            <pc:sldMk cId="293200830" sldId="292"/>
            <ac:spMk id="2" creationId="{1A3154E8-8154-405C-BAF2-E6167BA3BDFD}"/>
          </ac:spMkLst>
        </pc:spChg>
        <pc:spChg chg="mod">
          <ac:chgData name="suganya sathish" userId="S::suganya.sathish@elait.com::532cb4c7-67e7-46b0-8f79-b516cc28b202" providerId="AD" clId="Web-{0555340B-CDA3-5E0D-E612-1A518C763C7F}" dt="2021-06-14T12:00:27.040" v="18" actId="20577"/>
          <ac:spMkLst>
            <pc:docMk/>
            <pc:sldMk cId="293200830" sldId="292"/>
            <ac:spMk id="3" creationId="{12F21BAF-A71E-45AC-A8B2-922EA17EC3F4}"/>
          </ac:spMkLst>
        </pc:spChg>
      </pc:sldChg>
      <pc:sldChg chg="modSp">
        <pc:chgData name="suganya sathish" userId="S::suganya.sathish@elait.com::532cb4c7-67e7-46b0-8f79-b516cc28b202" providerId="AD" clId="Web-{0555340B-CDA3-5E0D-E612-1A518C763C7F}" dt="2021-06-14T12:35:59.533" v="128" actId="1076"/>
        <pc:sldMkLst>
          <pc:docMk/>
          <pc:sldMk cId="4240001117" sldId="293"/>
        </pc:sldMkLst>
        <pc:spChg chg="mod">
          <ac:chgData name="suganya sathish" userId="S::suganya.sathish@elait.com::532cb4c7-67e7-46b0-8f79-b516cc28b202" providerId="AD" clId="Web-{0555340B-CDA3-5E0D-E612-1A518C763C7F}" dt="2021-06-14T12:35:59.533" v="128" actId="1076"/>
          <ac:spMkLst>
            <pc:docMk/>
            <pc:sldMk cId="4240001117" sldId="293"/>
            <ac:spMk id="2" creationId="{1A3154E8-8154-405C-BAF2-E6167BA3BDFD}"/>
          </ac:spMkLst>
        </pc:spChg>
        <pc:spChg chg="mod">
          <ac:chgData name="suganya sathish" userId="S::suganya.sathish@elait.com::532cb4c7-67e7-46b0-8f79-b516cc28b202" providerId="AD" clId="Web-{0555340B-CDA3-5E0D-E612-1A518C763C7F}" dt="2021-06-14T12:28:24.054" v="113" actId="20577"/>
          <ac:spMkLst>
            <pc:docMk/>
            <pc:sldMk cId="4240001117" sldId="293"/>
            <ac:spMk id="3" creationId="{12F21BAF-A71E-45AC-A8B2-922EA17EC3F4}"/>
          </ac:spMkLst>
        </pc:spChg>
      </pc:sldChg>
      <pc:sldChg chg="modSp">
        <pc:chgData name="suganya sathish" userId="S::suganya.sathish@elait.com::532cb4c7-67e7-46b0-8f79-b516cc28b202" providerId="AD" clId="Web-{0555340B-CDA3-5E0D-E612-1A518C763C7F}" dt="2021-06-14T12:55:34.840" v="408" actId="14100"/>
        <pc:sldMkLst>
          <pc:docMk/>
          <pc:sldMk cId="1860462703" sldId="294"/>
        </pc:sldMkLst>
        <pc:spChg chg="mod">
          <ac:chgData name="suganya sathish" userId="S::suganya.sathish@elait.com::532cb4c7-67e7-46b0-8f79-b516cc28b202" providerId="AD" clId="Web-{0555340B-CDA3-5E0D-E612-1A518C763C7F}" dt="2021-06-14T12:55:34.840" v="408" actId="14100"/>
          <ac:spMkLst>
            <pc:docMk/>
            <pc:sldMk cId="1860462703" sldId="294"/>
            <ac:spMk id="2" creationId="{1A3154E8-8154-405C-BAF2-E6167BA3BDFD}"/>
          </ac:spMkLst>
        </pc:spChg>
        <pc:spChg chg="mod">
          <ac:chgData name="suganya sathish" userId="S::suganya.sathish@elait.com::532cb4c7-67e7-46b0-8f79-b516cc28b202" providerId="AD" clId="Web-{0555340B-CDA3-5E0D-E612-1A518C763C7F}" dt="2021-06-14T12:49:06.753" v="254" actId="20577"/>
          <ac:spMkLst>
            <pc:docMk/>
            <pc:sldMk cId="1860462703" sldId="294"/>
            <ac:spMk id="3" creationId="{12F21BAF-A71E-45AC-A8B2-922EA17EC3F4}"/>
          </ac:spMkLst>
        </pc:spChg>
      </pc:sldChg>
      <pc:sldChg chg="modSp">
        <pc:chgData name="suganya sathish" userId="S::suganya.sathish@elait.com::532cb4c7-67e7-46b0-8f79-b516cc28b202" providerId="AD" clId="Web-{0555340B-CDA3-5E0D-E612-1A518C763C7F}" dt="2021-06-14T12:54:23.463" v="401" actId="20577"/>
        <pc:sldMkLst>
          <pc:docMk/>
          <pc:sldMk cId="3862325284" sldId="295"/>
        </pc:sldMkLst>
        <pc:spChg chg="mod">
          <ac:chgData name="suganya sathish" userId="S::suganya.sathish@elait.com::532cb4c7-67e7-46b0-8f79-b516cc28b202" providerId="AD" clId="Web-{0555340B-CDA3-5E0D-E612-1A518C763C7F}" dt="2021-06-14T12:54:23.463" v="401" actId="20577"/>
          <ac:spMkLst>
            <pc:docMk/>
            <pc:sldMk cId="3862325284" sldId="295"/>
            <ac:spMk id="2" creationId="{1A3154E8-8154-405C-BAF2-E6167BA3BDFD}"/>
          </ac:spMkLst>
        </pc:spChg>
        <pc:spChg chg="mod">
          <ac:chgData name="suganya sathish" userId="S::suganya.sathish@elait.com::532cb4c7-67e7-46b0-8f79-b516cc28b202" providerId="AD" clId="Web-{0555340B-CDA3-5E0D-E612-1A518C763C7F}" dt="2021-06-14T12:49:19.254" v="264" actId="20577"/>
          <ac:spMkLst>
            <pc:docMk/>
            <pc:sldMk cId="3862325284" sldId="295"/>
            <ac:spMk id="3" creationId="{12F21BAF-A71E-45AC-A8B2-922EA17EC3F4}"/>
          </ac:spMkLst>
        </pc:spChg>
      </pc:sldChg>
      <pc:sldChg chg="modSp">
        <pc:chgData name="suganya sathish" userId="S::suganya.sathish@elait.com::532cb4c7-67e7-46b0-8f79-b516cc28b202" providerId="AD" clId="Web-{0555340B-CDA3-5E0D-E612-1A518C763C7F}" dt="2021-06-14T13:08:00.388" v="674" actId="20577"/>
        <pc:sldMkLst>
          <pc:docMk/>
          <pc:sldMk cId="751854151" sldId="296"/>
        </pc:sldMkLst>
        <pc:spChg chg="mod">
          <ac:chgData name="suganya sathish" userId="S::suganya.sathish@elait.com::532cb4c7-67e7-46b0-8f79-b516cc28b202" providerId="AD" clId="Web-{0555340B-CDA3-5E0D-E612-1A518C763C7F}" dt="2021-06-14T13:08:00.388" v="674" actId="20577"/>
          <ac:spMkLst>
            <pc:docMk/>
            <pc:sldMk cId="751854151" sldId="296"/>
            <ac:spMk id="2" creationId="{1A3154E8-8154-405C-BAF2-E6167BA3BDFD}"/>
          </ac:spMkLst>
        </pc:spChg>
        <pc:spChg chg="mod">
          <ac:chgData name="suganya sathish" userId="S::suganya.sathish@elait.com::532cb4c7-67e7-46b0-8f79-b516cc28b202" providerId="AD" clId="Web-{0555340B-CDA3-5E0D-E612-1A518C763C7F}" dt="2021-06-14T12:57:08.873" v="430" actId="20577"/>
          <ac:spMkLst>
            <pc:docMk/>
            <pc:sldMk cId="751854151" sldId="296"/>
            <ac:spMk id="3" creationId="{12F21BAF-A71E-45AC-A8B2-922EA17EC3F4}"/>
          </ac:spMkLst>
        </pc:spChg>
      </pc:sldChg>
      <pc:sldChg chg="modSp">
        <pc:chgData name="suganya sathish" userId="S::suganya.sathish@elait.com::532cb4c7-67e7-46b0-8f79-b516cc28b202" providerId="AD" clId="Web-{0555340B-CDA3-5E0D-E612-1A518C763C7F}" dt="2021-06-14T12:56:39.435" v="416" actId="14100"/>
        <pc:sldMkLst>
          <pc:docMk/>
          <pc:sldMk cId="3809732429" sldId="297"/>
        </pc:sldMkLst>
        <pc:spChg chg="mod">
          <ac:chgData name="suganya sathish" userId="S::suganya.sathish@elait.com::532cb4c7-67e7-46b0-8f79-b516cc28b202" providerId="AD" clId="Web-{0555340B-CDA3-5E0D-E612-1A518C763C7F}" dt="2021-06-14T12:56:39.435" v="416" actId="14100"/>
          <ac:spMkLst>
            <pc:docMk/>
            <pc:sldMk cId="3809732429" sldId="297"/>
            <ac:spMk id="2" creationId="{1A3154E8-8154-405C-BAF2-E6167BA3BDFD}"/>
          </ac:spMkLst>
        </pc:spChg>
        <pc:spChg chg="mod">
          <ac:chgData name="suganya sathish" userId="S::suganya.sathish@elait.com::532cb4c7-67e7-46b0-8f79-b516cc28b202" providerId="AD" clId="Web-{0555340B-CDA3-5E0D-E612-1A518C763C7F}" dt="2021-06-14T12:36:19.190" v="144" actId="20577"/>
          <ac:spMkLst>
            <pc:docMk/>
            <pc:sldMk cId="3809732429" sldId="297"/>
            <ac:spMk id="3" creationId="{12F21BAF-A71E-45AC-A8B2-922EA17EC3F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5AE60-5D76-4791-8597-15E9C4D53385}" type="datetimeFigureOut">
              <a:rPr lang="en-ZA" smtClean="0"/>
              <a:t>2021/06/14</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3EFAF3-147E-4D72-BBAA-952061908462}" type="slidenum">
              <a:rPr lang="en-ZA" smtClean="0"/>
              <a:t>‹#›</a:t>
            </a:fld>
            <a:endParaRPr lang="en-ZA"/>
          </a:p>
        </p:txBody>
      </p:sp>
    </p:spTree>
    <p:extLst>
      <p:ext uri="{BB962C8B-B14F-4D97-AF65-F5344CB8AC3E}">
        <p14:creationId xmlns:p14="http://schemas.microsoft.com/office/powerpoint/2010/main" val="955336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Default One_ela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E83BCFEE-8137-4C73-8557-9E3C21B0BFEA}"/>
              </a:ext>
            </a:extLst>
          </p:cNvPr>
          <p:cNvSpPr/>
          <p:nvPr userDrawn="1"/>
        </p:nvSpPr>
        <p:spPr>
          <a:xfrm rot="10800000">
            <a:off x="3579185" y="0"/>
            <a:ext cx="5528930" cy="6858000"/>
          </a:xfrm>
          <a:prstGeom prst="rtTriangle">
            <a:avLst/>
          </a:prstGeom>
          <a:solidFill>
            <a:schemeClr val="bg1"/>
          </a:solidFill>
          <a:ln>
            <a:noFill/>
          </a:ln>
          <a:effectLst>
            <a:outerShdw blurRad="152400" dist="38100" dir="8100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ectangle 4">
            <a:extLst>
              <a:ext uri="{FF2B5EF4-FFF2-40B4-BE49-F238E27FC236}">
                <a16:creationId xmlns:a16="http://schemas.microsoft.com/office/drawing/2014/main" id="{4CDD87BE-785F-4203-87F0-B29064F28562}"/>
              </a:ext>
            </a:extLst>
          </p:cNvPr>
          <p:cNvSpPr/>
          <p:nvPr userDrawn="1"/>
        </p:nvSpPr>
        <p:spPr>
          <a:xfrm>
            <a:off x="9108115" y="0"/>
            <a:ext cx="30994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8F641202-96F4-4165-8E4C-5FBE8435C6FC}"/>
              </a:ext>
            </a:extLst>
          </p:cNvPr>
          <p:cNvSpPr>
            <a:spLocks noGrp="1"/>
          </p:cNvSpPr>
          <p:nvPr>
            <p:ph type="title" hasCustomPrompt="1"/>
          </p:nvPr>
        </p:nvSpPr>
        <p:spPr>
          <a:xfrm>
            <a:off x="8124825" y="3337038"/>
            <a:ext cx="2594566" cy="464043"/>
          </a:xfrm>
        </p:spPr>
        <p:txBody>
          <a:bodyPr anchor="t">
            <a:normAutofit/>
          </a:bodyPr>
          <a:lstStyle>
            <a:lvl1pPr algn="r">
              <a:lnSpc>
                <a:spcPct val="100000"/>
              </a:lnSpc>
              <a:defRPr sz="1600">
                <a:solidFill>
                  <a:srgbClr val="000000"/>
                </a:solidFill>
              </a:defRPr>
            </a:lvl1pPr>
          </a:lstStyle>
          <a:p>
            <a:r>
              <a:rPr lang="en-GB"/>
              <a:t>Empowering your data</a:t>
            </a:r>
            <a:br>
              <a:rPr lang="en-GB"/>
            </a:br>
            <a:r>
              <a:rPr lang="en-GB"/>
              <a:t>Empowering your business</a:t>
            </a:r>
            <a:endParaRPr lang="en-ZA"/>
          </a:p>
        </p:txBody>
      </p:sp>
      <p:pic>
        <p:nvPicPr>
          <p:cNvPr id="9" name="Picture 8" descr="A picture containing monitor, computer, table, drawing&#10;&#10;Description automatically generated">
            <a:extLst>
              <a:ext uri="{FF2B5EF4-FFF2-40B4-BE49-F238E27FC236}">
                <a16:creationId xmlns:a16="http://schemas.microsoft.com/office/drawing/2014/main" id="{1DAB9A9F-6158-4000-AB51-5B665F6510B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62382" y="2731482"/>
            <a:ext cx="2109286" cy="464043"/>
          </a:xfrm>
          <a:prstGeom prst="rect">
            <a:avLst/>
          </a:prstGeom>
        </p:spPr>
      </p:pic>
    </p:spTree>
    <p:extLst>
      <p:ext uri="{BB962C8B-B14F-4D97-AF65-F5344CB8AC3E}">
        <p14:creationId xmlns:p14="http://schemas.microsoft.com/office/powerpoint/2010/main" val="2163988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ver Default One_ela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E83BCFEE-8137-4C73-8557-9E3C21B0BFEA}"/>
              </a:ext>
            </a:extLst>
          </p:cNvPr>
          <p:cNvSpPr/>
          <p:nvPr userDrawn="1"/>
        </p:nvSpPr>
        <p:spPr>
          <a:xfrm rot="10800000">
            <a:off x="3579185" y="0"/>
            <a:ext cx="5528930" cy="6858000"/>
          </a:xfrm>
          <a:prstGeom prst="rtTriangle">
            <a:avLst/>
          </a:prstGeom>
          <a:solidFill>
            <a:schemeClr val="bg1"/>
          </a:solidFill>
          <a:ln>
            <a:noFill/>
          </a:ln>
          <a:effectLst>
            <a:outerShdw blurRad="152400" dist="38100" dir="8100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ectangle 4">
            <a:extLst>
              <a:ext uri="{FF2B5EF4-FFF2-40B4-BE49-F238E27FC236}">
                <a16:creationId xmlns:a16="http://schemas.microsoft.com/office/drawing/2014/main" id="{4CDD87BE-785F-4203-87F0-B29064F28562}"/>
              </a:ext>
            </a:extLst>
          </p:cNvPr>
          <p:cNvSpPr/>
          <p:nvPr userDrawn="1"/>
        </p:nvSpPr>
        <p:spPr>
          <a:xfrm>
            <a:off x="9108115" y="0"/>
            <a:ext cx="30994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9" name="Picture 8" descr="A picture containing monitor, computer, table, drawing&#10;&#10;Description automatically generated">
            <a:extLst>
              <a:ext uri="{FF2B5EF4-FFF2-40B4-BE49-F238E27FC236}">
                <a16:creationId xmlns:a16="http://schemas.microsoft.com/office/drawing/2014/main" id="{1DAB9A9F-6158-4000-AB51-5B665F6510B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62382" y="2731482"/>
            <a:ext cx="2109286" cy="464043"/>
          </a:xfrm>
          <a:prstGeom prst="rect">
            <a:avLst/>
          </a:prstGeom>
        </p:spPr>
      </p:pic>
      <p:sp>
        <p:nvSpPr>
          <p:cNvPr id="7" name="TextBox 6">
            <a:extLst>
              <a:ext uri="{FF2B5EF4-FFF2-40B4-BE49-F238E27FC236}">
                <a16:creationId xmlns:a16="http://schemas.microsoft.com/office/drawing/2014/main" id="{3EF3B54C-7004-4CE7-8292-1576F711BC87}"/>
              </a:ext>
            </a:extLst>
          </p:cNvPr>
          <p:cNvSpPr txBox="1"/>
          <p:nvPr userDrawn="1"/>
        </p:nvSpPr>
        <p:spPr>
          <a:xfrm>
            <a:off x="8124825" y="3337037"/>
            <a:ext cx="2594566" cy="584775"/>
          </a:xfrm>
          <a:prstGeom prst="rect">
            <a:avLst/>
          </a:prstGeom>
          <a:noFill/>
        </p:spPr>
        <p:txBody>
          <a:bodyPr wrap="square" rtlCol="0">
            <a:spAutoFit/>
          </a:bodyPr>
          <a:lstStyle/>
          <a:p>
            <a:pPr algn="r"/>
            <a:r>
              <a:rPr lang="en-GB" sz="1600">
                <a:solidFill>
                  <a:schemeClr val="tx1"/>
                </a:solidFill>
                <a:latin typeface="+mj-lt"/>
              </a:rPr>
              <a:t>Empowering your data</a:t>
            </a:r>
            <a:br>
              <a:rPr lang="en-GB" sz="1600">
                <a:solidFill>
                  <a:schemeClr val="tx1"/>
                </a:solidFill>
                <a:latin typeface="+mj-lt"/>
              </a:rPr>
            </a:br>
            <a:r>
              <a:rPr lang="en-GB" sz="1600">
                <a:solidFill>
                  <a:schemeClr val="tx1"/>
                </a:solidFill>
                <a:latin typeface="+mj-lt"/>
              </a:rPr>
              <a:t>Empowering your business</a:t>
            </a:r>
            <a:endParaRPr lang="en-ZA" sz="1600" b="0" i="0" kern="1200">
              <a:solidFill>
                <a:schemeClr val="tx1"/>
              </a:solidFill>
              <a:effectLst/>
              <a:latin typeface="+mj-lt"/>
              <a:ea typeface="+mn-ea"/>
              <a:cs typeface="+mn-cs"/>
            </a:endParaRPr>
          </a:p>
        </p:txBody>
      </p:sp>
    </p:spTree>
    <p:extLst>
      <p:ext uri="{BB962C8B-B14F-4D97-AF65-F5344CB8AC3E}">
        <p14:creationId xmlns:p14="http://schemas.microsoft.com/office/powerpoint/2010/main" val="2064319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 Page Introduction Default One_elait">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DD87BE-785F-4203-87F0-B29064F28562}"/>
              </a:ext>
            </a:extLst>
          </p:cNvPr>
          <p:cNvSpPr/>
          <p:nvPr userDrawn="1"/>
        </p:nvSpPr>
        <p:spPr>
          <a:xfrm rot="10800000">
            <a:off x="0" y="0"/>
            <a:ext cx="7548508" cy="6858000"/>
          </a:xfrm>
          <a:prstGeom prst="rect">
            <a:avLst/>
          </a:prstGeom>
          <a:solidFill>
            <a:srgbClr val="2A7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8" name="Right Triangle 37">
            <a:extLst>
              <a:ext uri="{FF2B5EF4-FFF2-40B4-BE49-F238E27FC236}">
                <a16:creationId xmlns:a16="http://schemas.microsoft.com/office/drawing/2014/main" id="{A253DCE0-8A6F-4785-9618-6642F096913F}"/>
              </a:ext>
            </a:extLst>
          </p:cNvPr>
          <p:cNvSpPr/>
          <p:nvPr userDrawn="1"/>
        </p:nvSpPr>
        <p:spPr>
          <a:xfrm rot="10800000">
            <a:off x="2019578" y="0"/>
            <a:ext cx="5528930" cy="6858000"/>
          </a:xfrm>
          <a:prstGeom prst="rtTriangle">
            <a:avLst/>
          </a:prstGeom>
          <a:solidFill>
            <a:schemeClr val="bg1"/>
          </a:solidFill>
          <a:ln>
            <a:noFill/>
          </a:ln>
          <a:effectLst>
            <a:outerShdw blurRad="152400" dist="38100" dir="8100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9" name="Rectangle 38">
            <a:extLst>
              <a:ext uri="{FF2B5EF4-FFF2-40B4-BE49-F238E27FC236}">
                <a16:creationId xmlns:a16="http://schemas.microsoft.com/office/drawing/2014/main" id="{0CCAD6B1-FB4F-4C53-BC3A-5BC4595CE816}"/>
              </a:ext>
            </a:extLst>
          </p:cNvPr>
          <p:cNvSpPr/>
          <p:nvPr userDrawn="1"/>
        </p:nvSpPr>
        <p:spPr>
          <a:xfrm>
            <a:off x="7543800" y="0"/>
            <a:ext cx="47590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8F641202-96F4-4165-8E4C-5FBE8435C6FC}"/>
              </a:ext>
            </a:extLst>
          </p:cNvPr>
          <p:cNvSpPr>
            <a:spLocks noGrp="1"/>
          </p:cNvSpPr>
          <p:nvPr userDrawn="1">
            <p:ph type="title"/>
          </p:nvPr>
        </p:nvSpPr>
        <p:spPr>
          <a:xfrm>
            <a:off x="369984" y="1602405"/>
            <a:ext cx="3296947" cy="1071349"/>
          </a:xfrm>
        </p:spPr>
        <p:txBody>
          <a:bodyPr anchor="t">
            <a:normAutofit/>
          </a:bodyPr>
          <a:lstStyle>
            <a:lvl1pPr algn="l">
              <a:defRPr sz="4000">
                <a:solidFill>
                  <a:schemeClr val="bg1"/>
                </a:solidFill>
              </a:defRPr>
            </a:lvl1pPr>
          </a:lstStyle>
          <a:p>
            <a:r>
              <a:rPr lang="en-US"/>
              <a:t>Click to edit Master title</a:t>
            </a:r>
            <a:endParaRPr lang="en-ZA"/>
          </a:p>
        </p:txBody>
      </p:sp>
      <p:sp>
        <p:nvSpPr>
          <p:cNvPr id="71" name="Text Placeholder 49">
            <a:extLst>
              <a:ext uri="{FF2B5EF4-FFF2-40B4-BE49-F238E27FC236}">
                <a16:creationId xmlns:a16="http://schemas.microsoft.com/office/drawing/2014/main" id="{14E7DF4B-002F-4D23-8B71-A207BEC53F50}"/>
              </a:ext>
            </a:extLst>
          </p:cNvPr>
          <p:cNvSpPr>
            <a:spLocks noGrp="1"/>
          </p:cNvSpPr>
          <p:nvPr>
            <p:ph type="body" sz="quarter" idx="14" hasCustomPrompt="1"/>
          </p:nvPr>
        </p:nvSpPr>
        <p:spPr>
          <a:xfrm>
            <a:off x="6629400" y="1602405"/>
            <a:ext cx="4390418" cy="2772448"/>
          </a:xfrm>
        </p:spPr>
        <p:txBody>
          <a:bodyPr/>
          <a:lstStyle>
            <a:lvl1pPr marL="285750" marR="0" indent="-285750" algn="l" defTabSz="914400" rtl="0" eaLnBrk="1" fontAlgn="auto" latinLnBrk="0" hangingPunct="1">
              <a:lnSpc>
                <a:spcPct val="150000"/>
              </a:lnSpc>
              <a:spcBef>
                <a:spcPts val="0"/>
              </a:spcBef>
              <a:spcAft>
                <a:spcPts val="0"/>
              </a:spcAft>
              <a:buClr>
                <a:srgbClr val="02305E"/>
              </a:buClr>
              <a:buSzTx/>
              <a:buFont typeface="Wingdings 3" panose="05040102010807070707" pitchFamily="18" charset="2"/>
              <a:buChar char="x"/>
              <a:tabLst/>
              <a:defRPr/>
            </a:lvl1pPr>
          </a:lstStyle>
          <a:p>
            <a:pPr marL="285750" marR="0" lvl="0" indent="-285750" algn="l" defTabSz="914400" rtl="0" eaLnBrk="1" fontAlgn="auto" latinLnBrk="0" hangingPunct="1">
              <a:lnSpc>
                <a:spcPct val="100000"/>
              </a:lnSpc>
              <a:spcBef>
                <a:spcPts val="0"/>
              </a:spcBef>
              <a:spcAft>
                <a:spcPts val="0"/>
              </a:spcAft>
              <a:buClr>
                <a:srgbClr val="02305E"/>
              </a:buClr>
              <a:buSzTx/>
              <a:buFont typeface="Wingdings 3" panose="05040102010807070707" pitchFamily="18" charset="2"/>
              <a:buChar char="x"/>
              <a:tabLst/>
              <a:defRPr/>
            </a:pPr>
            <a:r>
              <a:rPr kumimoji="0" lang="en-ZA" sz="1800" b="0" i="0" u="none" strike="noStrike" kern="1200" cap="none" spc="0" normalizeH="0" baseline="0" noProof="0">
                <a:ln>
                  <a:noFill/>
                </a:ln>
                <a:solidFill>
                  <a:srgbClr val="262626"/>
                </a:solidFill>
                <a:effectLst/>
                <a:uLnTx/>
                <a:uFillTx/>
                <a:latin typeface="+mn-lt"/>
                <a:ea typeface="+mn-ea"/>
                <a:cs typeface="+mn-cs"/>
              </a:rPr>
              <a:t>Add bulleted text here</a:t>
            </a:r>
          </a:p>
        </p:txBody>
      </p:sp>
      <p:sp>
        <p:nvSpPr>
          <p:cNvPr id="72" name="Text Placeholder 6">
            <a:extLst>
              <a:ext uri="{FF2B5EF4-FFF2-40B4-BE49-F238E27FC236}">
                <a16:creationId xmlns:a16="http://schemas.microsoft.com/office/drawing/2014/main" id="{0E7436A8-ABC8-4034-A1BC-FFC1E1B3526C}"/>
              </a:ext>
            </a:extLst>
          </p:cNvPr>
          <p:cNvSpPr>
            <a:spLocks noGrp="1"/>
          </p:cNvSpPr>
          <p:nvPr>
            <p:ph type="body" sz="quarter" idx="13" hasCustomPrompt="1"/>
          </p:nvPr>
        </p:nvSpPr>
        <p:spPr>
          <a:xfrm>
            <a:off x="369984" y="2782472"/>
            <a:ext cx="3897216" cy="2987373"/>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ZA" sz="1200" noProof="0">
                <a:solidFill>
                  <a:schemeClr val="bg1"/>
                </a:solidFill>
              </a:defRPr>
            </a:lvl1pPr>
            <a:lvl2pPr>
              <a:defRPr sz="2400"/>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0" i="0" u="none" strike="noStrike" kern="1200" cap="none" spc="0" normalizeH="0" baseline="0" noProof="0">
                <a:ln>
                  <a:noFill/>
                </a:ln>
                <a:solidFill>
                  <a:prstClr val="white"/>
                </a:solidFill>
                <a:effectLst/>
                <a:uLnTx/>
                <a:uFillTx/>
                <a:latin typeface="+mn-lt"/>
                <a:ea typeface="+mn-ea"/>
                <a:cs typeface="+mn-cs"/>
              </a:rPr>
              <a:t>Lorem ipsum </a:t>
            </a:r>
            <a:r>
              <a:rPr kumimoji="0" lang="en-ZA" sz="1800" b="0" i="0" u="none" strike="noStrike" kern="1200" cap="none" spc="0" normalizeH="0" baseline="0" noProof="0" err="1">
                <a:ln>
                  <a:noFill/>
                </a:ln>
                <a:solidFill>
                  <a:prstClr val="white"/>
                </a:solidFill>
                <a:effectLst/>
                <a:uLnTx/>
                <a:uFillTx/>
                <a:latin typeface="+mn-lt"/>
                <a:ea typeface="+mn-ea"/>
                <a:cs typeface="+mn-cs"/>
              </a:rPr>
              <a:t>dolor</a:t>
            </a:r>
            <a:r>
              <a:rPr kumimoji="0" lang="en-ZA" sz="1800" b="0" i="0" u="none" strike="noStrike" kern="1200" cap="none" spc="0" normalizeH="0" baseline="0" noProof="0">
                <a:ln>
                  <a:noFill/>
                </a:ln>
                <a:solidFill>
                  <a:prstClr val="white"/>
                </a:solidFill>
                <a:effectLst/>
                <a:uLnTx/>
                <a:uFillTx/>
                <a:latin typeface="+mn-lt"/>
                <a:ea typeface="+mn-ea"/>
                <a:cs typeface="+mn-cs"/>
              </a:rPr>
              <a:t> sit </a:t>
            </a:r>
            <a:r>
              <a:rPr kumimoji="0" lang="en-ZA" sz="1800" b="0" i="0" u="none" strike="noStrike" kern="1200" cap="none" spc="0" normalizeH="0" baseline="0" noProof="0" err="1">
                <a:ln>
                  <a:noFill/>
                </a:ln>
                <a:solidFill>
                  <a:prstClr val="white"/>
                </a:solidFill>
                <a:effectLst/>
                <a:uLnTx/>
                <a:uFillTx/>
                <a:latin typeface="+mn-lt"/>
                <a:ea typeface="+mn-ea"/>
                <a:cs typeface="+mn-cs"/>
              </a:rPr>
              <a:t>amet</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consectetur</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adipiscing</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elit</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sed</a:t>
            </a:r>
            <a:r>
              <a:rPr kumimoji="0" lang="en-ZA" sz="1800" b="0" i="0" u="none" strike="noStrike" kern="1200" cap="none" spc="0" normalizeH="0" baseline="0" noProof="0">
                <a:ln>
                  <a:noFill/>
                </a:ln>
                <a:solidFill>
                  <a:prstClr val="white"/>
                </a:solidFill>
                <a:effectLst/>
                <a:uLnTx/>
                <a:uFillTx/>
                <a:latin typeface="+mn-lt"/>
                <a:ea typeface="+mn-ea"/>
                <a:cs typeface="+mn-cs"/>
              </a:rPr>
              <a:t> do </a:t>
            </a:r>
            <a:r>
              <a:rPr kumimoji="0" lang="en-ZA" sz="1800" b="0" i="0" u="none" strike="noStrike" kern="1200" cap="none" spc="0" normalizeH="0" baseline="0" noProof="0" err="1">
                <a:ln>
                  <a:noFill/>
                </a:ln>
                <a:solidFill>
                  <a:prstClr val="white"/>
                </a:solidFill>
                <a:effectLst/>
                <a:uLnTx/>
                <a:uFillTx/>
                <a:latin typeface="+mn-lt"/>
                <a:ea typeface="+mn-ea"/>
                <a:cs typeface="+mn-cs"/>
              </a:rPr>
              <a:t>eiusmod</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tempor</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incididunt</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ut</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labore</a:t>
            </a:r>
            <a:r>
              <a:rPr kumimoji="0" lang="en-ZA" sz="1800" b="0" i="0" u="none" strike="noStrike" kern="1200" cap="none" spc="0" normalizeH="0" baseline="0" noProof="0">
                <a:ln>
                  <a:noFill/>
                </a:ln>
                <a:solidFill>
                  <a:prstClr val="white"/>
                </a:solidFill>
                <a:effectLst/>
                <a:uLnTx/>
                <a:uFillTx/>
                <a:latin typeface="+mn-lt"/>
                <a:ea typeface="+mn-ea"/>
                <a:cs typeface="+mn-cs"/>
              </a:rPr>
              <a:t> et dolore magna </a:t>
            </a:r>
            <a:r>
              <a:rPr kumimoji="0" lang="en-ZA" sz="1800" b="0" i="0" u="none" strike="noStrike" kern="1200" cap="none" spc="0" normalizeH="0" baseline="0" noProof="0" err="1">
                <a:ln>
                  <a:noFill/>
                </a:ln>
                <a:solidFill>
                  <a:prstClr val="white"/>
                </a:solidFill>
                <a:effectLst/>
                <a:uLnTx/>
                <a:uFillTx/>
                <a:latin typeface="+mn-lt"/>
                <a:ea typeface="+mn-ea"/>
                <a:cs typeface="+mn-cs"/>
              </a:rPr>
              <a:t>aliqua</a:t>
            </a:r>
            <a:r>
              <a:rPr kumimoji="0" lang="en-ZA" sz="1800" b="0" i="0" u="none" strike="noStrike" kern="1200" cap="none" spc="0" normalizeH="0" baseline="0" noProof="0">
                <a:ln>
                  <a:noFill/>
                </a:ln>
                <a:solidFill>
                  <a:prstClr val="white"/>
                </a:solidFill>
                <a:effectLst/>
                <a:uLnTx/>
                <a:uFillTx/>
                <a:latin typeface="+mn-lt"/>
                <a:ea typeface="+mn-ea"/>
                <a:cs typeface="+mn-cs"/>
              </a:rPr>
              <a:t>. Ut </a:t>
            </a:r>
            <a:r>
              <a:rPr kumimoji="0" lang="en-ZA" sz="1800" b="0" i="0" u="none" strike="noStrike" kern="1200" cap="none" spc="0" normalizeH="0" baseline="0" noProof="0" err="1">
                <a:ln>
                  <a:noFill/>
                </a:ln>
                <a:solidFill>
                  <a:prstClr val="white"/>
                </a:solidFill>
                <a:effectLst/>
                <a:uLnTx/>
                <a:uFillTx/>
                <a:latin typeface="+mn-lt"/>
                <a:ea typeface="+mn-ea"/>
                <a:cs typeface="+mn-cs"/>
              </a:rPr>
              <a:t>enim</a:t>
            </a:r>
            <a:r>
              <a:rPr kumimoji="0" lang="en-ZA" sz="1800" b="0" i="0" u="none" strike="noStrike" kern="1200" cap="none" spc="0" normalizeH="0" baseline="0" noProof="0">
                <a:ln>
                  <a:noFill/>
                </a:ln>
                <a:solidFill>
                  <a:prstClr val="white"/>
                </a:solidFill>
                <a:effectLst/>
                <a:uLnTx/>
                <a:uFillTx/>
                <a:latin typeface="+mn-lt"/>
                <a:ea typeface="+mn-ea"/>
                <a:cs typeface="+mn-cs"/>
              </a:rPr>
              <a:t> ad minim </a:t>
            </a:r>
            <a:r>
              <a:rPr kumimoji="0" lang="en-ZA" sz="1800" b="0" i="0" u="none" strike="noStrike" kern="1200" cap="none" spc="0" normalizeH="0" baseline="0" noProof="0" err="1">
                <a:ln>
                  <a:noFill/>
                </a:ln>
                <a:solidFill>
                  <a:prstClr val="white"/>
                </a:solidFill>
                <a:effectLst/>
                <a:uLnTx/>
                <a:uFillTx/>
                <a:latin typeface="+mn-lt"/>
                <a:ea typeface="+mn-ea"/>
                <a:cs typeface="+mn-cs"/>
              </a:rPr>
              <a:t>veniam</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quis</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nostrud</a:t>
            </a:r>
            <a:r>
              <a:rPr kumimoji="0" lang="en-ZA" sz="1800" b="0" i="0" u="none" strike="noStrike" kern="1200" cap="none" spc="0" normalizeH="0" baseline="0" noProof="0">
                <a:ln>
                  <a:noFill/>
                </a:ln>
                <a:solidFill>
                  <a:prstClr val="white"/>
                </a:solidFill>
                <a:effectLst/>
                <a:uLnTx/>
                <a:uFillTx/>
                <a:latin typeface="+mn-lt"/>
                <a:ea typeface="+mn-ea"/>
                <a:cs typeface="+mn-cs"/>
              </a:rPr>
              <a:t> exercitation </a:t>
            </a:r>
            <a:r>
              <a:rPr kumimoji="0" lang="en-ZA" sz="1800" b="0" i="0" u="none" strike="noStrike" kern="1200" cap="none" spc="0" normalizeH="0" baseline="0" noProof="0" err="1">
                <a:ln>
                  <a:noFill/>
                </a:ln>
                <a:solidFill>
                  <a:prstClr val="white"/>
                </a:solidFill>
                <a:effectLst/>
                <a:uLnTx/>
                <a:uFillTx/>
                <a:latin typeface="+mn-lt"/>
                <a:ea typeface="+mn-ea"/>
                <a:cs typeface="+mn-cs"/>
              </a:rPr>
              <a:t>ullamco</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laboris</a:t>
            </a:r>
            <a:r>
              <a:rPr kumimoji="0" lang="en-ZA" sz="1800" b="0" i="0" u="none" strike="noStrike" kern="1200" cap="none" spc="0" normalizeH="0" baseline="0" noProof="0">
                <a:ln>
                  <a:noFill/>
                </a:ln>
                <a:solidFill>
                  <a:prstClr val="white"/>
                </a:solidFill>
                <a:effectLst/>
                <a:uLnTx/>
                <a:uFillTx/>
                <a:latin typeface="+mn-lt"/>
                <a:ea typeface="+mn-ea"/>
                <a:cs typeface="+mn-cs"/>
              </a:rPr>
              <a:t> nisi </a:t>
            </a:r>
            <a:r>
              <a:rPr kumimoji="0" lang="en-ZA" sz="1800" b="0" i="0" u="none" strike="noStrike" kern="1200" cap="none" spc="0" normalizeH="0" baseline="0" noProof="0" err="1">
                <a:ln>
                  <a:noFill/>
                </a:ln>
                <a:solidFill>
                  <a:prstClr val="white"/>
                </a:solidFill>
                <a:effectLst/>
                <a:uLnTx/>
                <a:uFillTx/>
                <a:latin typeface="+mn-lt"/>
                <a:ea typeface="+mn-ea"/>
                <a:cs typeface="+mn-cs"/>
              </a:rPr>
              <a:t>ut</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aliquip</a:t>
            </a:r>
            <a:r>
              <a:rPr kumimoji="0" lang="en-ZA" sz="1800" b="0" i="0" u="none" strike="noStrike" kern="1200" cap="none" spc="0" normalizeH="0" baseline="0" noProof="0">
                <a:ln>
                  <a:noFill/>
                </a:ln>
                <a:solidFill>
                  <a:prstClr val="white"/>
                </a:solidFill>
                <a:effectLst/>
                <a:uLnTx/>
                <a:uFillTx/>
                <a:latin typeface="+mn-lt"/>
                <a:ea typeface="+mn-ea"/>
                <a:cs typeface="+mn-cs"/>
              </a:rPr>
              <a:t> ex </a:t>
            </a:r>
            <a:r>
              <a:rPr kumimoji="0" lang="en-ZA" sz="1800" b="0" i="0" u="none" strike="noStrike" kern="1200" cap="none" spc="0" normalizeH="0" baseline="0" noProof="0" err="1">
                <a:ln>
                  <a:noFill/>
                </a:ln>
                <a:solidFill>
                  <a:prstClr val="white"/>
                </a:solidFill>
                <a:effectLst/>
                <a:uLnTx/>
                <a:uFillTx/>
                <a:latin typeface="+mn-lt"/>
                <a:ea typeface="+mn-ea"/>
                <a:cs typeface="+mn-cs"/>
              </a:rPr>
              <a:t>ea</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commodo</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consequat</a:t>
            </a:r>
            <a:r>
              <a:rPr kumimoji="0" lang="en-ZA" sz="1800" b="0" i="0" u="none" strike="noStrike" kern="1200" cap="none" spc="0" normalizeH="0" baseline="0" noProof="0">
                <a:ln>
                  <a:noFill/>
                </a:ln>
                <a:solidFill>
                  <a:prstClr val="white"/>
                </a:solidFill>
                <a:effectLst/>
                <a:uLnTx/>
                <a:uFillTx/>
                <a:latin typeface="+mn-lt"/>
                <a:ea typeface="+mn-ea"/>
                <a:cs typeface="+mn-cs"/>
              </a:rPr>
              <a:t>. Duis </a:t>
            </a:r>
            <a:r>
              <a:rPr kumimoji="0" lang="en-ZA" sz="1800" b="0" i="0" u="none" strike="noStrike" kern="1200" cap="none" spc="0" normalizeH="0" baseline="0" noProof="0" err="1">
                <a:ln>
                  <a:noFill/>
                </a:ln>
                <a:solidFill>
                  <a:prstClr val="white"/>
                </a:solidFill>
                <a:effectLst/>
                <a:uLnTx/>
                <a:uFillTx/>
                <a:latin typeface="+mn-lt"/>
                <a:ea typeface="+mn-ea"/>
                <a:cs typeface="+mn-cs"/>
              </a:rPr>
              <a:t>aute</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irure</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dolor</a:t>
            </a:r>
            <a:r>
              <a:rPr kumimoji="0" lang="en-ZA" sz="1800" b="0" i="0" u="none" strike="noStrike" kern="1200" cap="none" spc="0" normalizeH="0" baseline="0" noProof="0">
                <a:ln>
                  <a:noFill/>
                </a:ln>
                <a:solidFill>
                  <a:prstClr val="white"/>
                </a:solidFill>
                <a:effectLst/>
                <a:uLnTx/>
                <a:uFillTx/>
                <a:latin typeface="+mn-lt"/>
                <a:ea typeface="+mn-ea"/>
                <a:cs typeface="+mn-cs"/>
              </a:rPr>
              <a:t> in </a:t>
            </a:r>
            <a:r>
              <a:rPr kumimoji="0" lang="en-ZA" sz="1800" b="0" i="0" u="none" strike="noStrike" kern="1200" cap="none" spc="0" normalizeH="0" baseline="0" noProof="0" err="1">
                <a:ln>
                  <a:noFill/>
                </a:ln>
                <a:solidFill>
                  <a:prstClr val="white"/>
                </a:solidFill>
                <a:effectLst/>
                <a:uLnTx/>
                <a:uFillTx/>
                <a:latin typeface="+mn-lt"/>
                <a:ea typeface="+mn-ea"/>
                <a:cs typeface="+mn-cs"/>
              </a:rPr>
              <a:t>reprehenderit</a:t>
            </a:r>
            <a:r>
              <a:rPr kumimoji="0" lang="en-ZA" sz="1800" b="0" i="0" u="none" strike="noStrike" kern="1200" cap="none" spc="0" normalizeH="0" baseline="0" noProof="0">
                <a:ln>
                  <a:noFill/>
                </a:ln>
                <a:solidFill>
                  <a:prstClr val="white"/>
                </a:solidFill>
                <a:effectLst/>
                <a:uLnTx/>
                <a:uFillTx/>
                <a:latin typeface="+mn-lt"/>
                <a:ea typeface="+mn-ea"/>
                <a:cs typeface="+mn-cs"/>
              </a:rPr>
              <a:t> in </a:t>
            </a:r>
            <a:r>
              <a:rPr kumimoji="0" lang="en-ZA" sz="1800" b="0" i="0" u="none" strike="noStrike" kern="1200" cap="none" spc="0" normalizeH="0" baseline="0" noProof="0" err="1">
                <a:ln>
                  <a:noFill/>
                </a:ln>
                <a:solidFill>
                  <a:prstClr val="white"/>
                </a:solidFill>
                <a:effectLst/>
                <a:uLnTx/>
                <a:uFillTx/>
                <a:latin typeface="+mn-lt"/>
                <a:ea typeface="+mn-ea"/>
                <a:cs typeface="+mn-cs"/>
              </a:rPr>
              <a:t>voluptate</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velit</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esse</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cillum</a:t>
            </a:r>
            <a:r>
              <a:rPr kumimoji="0" lang="en-ZA" sz="1800" b="0" i="0" u="none" strike="noStrike" kern="1200" cap="none" spc="0" normalizeH="0" baseline="0" noProof="0">
                <a:ln>
                  <a:noFill/>
                </a:ln>
                <a:solidFill>
                  <a:prstClr val="white"/>
                </a:solidFill>
                <a:effectLst/>
                <a:uLnTx/>
                <a:uFillTx/>
                <a:latin typeface="+mn-lt"/>
                <a:ea typeface="+mn-ea"/>
                <a:cs typeface="+mn-cs"/>
              </a:rPr>
              <a:t> dolore </a:t>
            </a:r>
            <a:r>
              <a:rPr kumimoji="0" lang="en-ZA" sz="1800" b="0" i="0" u="none" strike="noStrike" kern="1200" cap="none" spc="0" normalizeH="0" baseline="0" noProof="0" err="1">
                <a:ln>
                  <a:noFill/>
                </a:ln>
                <a:solidFill>
                  <a:prstClr val="white"/>
                </a:solidFill>
                <a:effectLst/>
                <a:uLnTx/>
                <a:uFillTx/>
                <a:latin typeface="+mn-lt"/>
                <a:ea typeface="+mn-ea"/>
                <a:cs typeface="+mn-cs"/>
              </a:rPr>
              <a:t>eu</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fugiat</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nulla</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pariatur</a:t>
            </a:r>
            <a:r>
              <a:rPr kumimoji="0" lang="en-ZA" sz="1800" b="0" i="0" u="none" strike="noStrike" kern="1200" cap="none" spc="0" normalizeH="0" baseline="0" noProof="0">
                <a:ln>
                  <a:noFill/>
                </a:ln>
                <a:solidFill>
                  <a:prstClr val="white"/>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a:ln>
                <a:noFill/>
              </a:ln>
              <a:solidFill>
                <a:prstClr val="white"/>
              </a:solidFill>
              <a:effectLst/>
              <a:uLnTx/>
              <a:uFillTx/>
              <a:latin typeface="+mn-lt"/>
              <a:ea typeface="+mn-ea"/>
              <a:cs typeface="+mn-cs"/>
            </a:endParaRPr>
          </a:p>
        </p:txBody>
      </p:sp>
      <p:grpSp>
        <p:nvGrpSpPr>
          <p:cNvPr id="40" name="Group 39">
            <a:extLst>
              <a:ext uri="{FF2B5EF4-FFF2-40B4-BE49-F238E27FC236}">
                <a16:creationId xmlns:a16="http://schemas.microsoft.com/office/drawing/2014/main" id="{4552588B-F286-4E24-BA30-FA3DBBFC09B1}"/>
              </a:ext>
            </a:extLst>
          </p:cNvPr>
          <p:cNvGrpSpPr/>
          <p:nvPr userDrawn="1"/>
        </p:nvGrpSpPr>
        <p:grpSpPr>
          <a:xfrm>
            <a:off x="1" y="1"/>
            <a:ext cx="831384" cy="831850"/>
            <a:chOff x="0" y="0"/>
            <a:chExt cx="1016967" cy="1017537"/>
          </a:xfrm>
        </p:grpSpPr>
        <p:sp>
          <p:nvSpPr>
            <p:cNvPr id="41" name="Isosceles Triangle 3">
              <a:extLst>
                <a:ext uri="{FF2B5EF4-FFF2-40B4-BE49-F238E27FC236}">
                  <a16:creationId xmlns:a16="http://schemas.microsoft.com/office/drawing/2014/main" id="{7CE02E44-0110-4B2E-9AE3-6F71DDD24853}"/>
                </a:ext>
              </a:extLst>
            </p:cNvPr>
            <p:cNvSpPr/>
            <p:nvPr userDrawn="1"/>
          </p:nvSpPr>
          <p:spPr>
            <a:xfrm rot="5400000">
              <a:off x="338996"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2" name="Isosceles Triangle 3">
              <a:extLst>
                <a:ext uri="{FF2B5EF4-FFF2-40B4-BE49-F238E27FC236}">
                  <a16:creationId xmlns:a16="http://schemas.microsoft.com/office/drawing/2014/main" id="{A3A4960C-3C38-4C63-92C6-397CCDD2E6C0}"/>
                </a:ext>
              </a:extLst>
            </p:cNvPr>
            <p:cNvSpPr/>
            <p:nvPr userDrawn="1"/>
          </p:nvSpPr>
          <p:spPr>
            <a:xfrm rot="5400000">
              <a:off x="338995" y="67855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3" name="Isosceles Triangle 3">
              <a:extLst>
                <a:ext uri="{FF2B5EF4-FFF2-40B4-BE49-F238E27FC236}">
                  <a16:creationId xmlns:a16="http://schemas.microsoft.com/office/drawing/2014/main" id="{2C473A53-EF4F-4D94-BBB0-23D34AE99B01}"/>
                </a:ext>
              </a:extLst>
            </p:cNvPr>
            <p:cNvSpPr/>
            <p:nvPr userDrawn="1"/>
          </p:nvSpPr>
          <p:spPr>
            <a:xfrm rot="5400000">
              <a:off x="338994"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4" name="Isosceles Triangle 3">
              <a:extLst>
                <a:ext uri="{FF2B5EF4-FFF2-40B4-BE49-F238E27FC236}">
                  <a16:creationId xmlns:a16="http://schemas.microsoft.com/office/drawing/2014/main" id="{650B4A17-6021-4034-AD11-8BE5A1F13D5F}"/>
                </a:ext>
              </a:extLst>
            </p:cNvPr>
            <p:cNvSpPr/>
            <p:nvPr userDrawn="1"/>
          </p:nvSpPr>
          <p:spPr>
            <a:xfrm rot="5400000">
              <a:off x="5"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BF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5" name="Isosceles Triangle 3">
              <a:extLst>
                <a:ext uri="{FF2B5EF4-FFF2-40B4-BE49-F238E27FC236}">
                  <a16:creationId xmlns:a16="http://schemas.microsoft.com/office/drawing/2014/main" id="{17BBCDB9-7F5E-4FE2-A4F8-03419F6185AF}"/>
                </a:ext>
              </a:extLst>
            </p:cNvPr>
            <p:cNvSpPr/>
            <p:nvPr userDrawn="1"/>
          </p:nvSpPr>
          <p:spPr>
            <a:xfrm rot="16200000">
              <a:off x="1" y="677969"/>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6" name="Isosceles Triangle 3">
              <a:extLst>
                <a:ext uri="{FF2B5EF4-FFF2-40B4-BE49-F238E27FC236}">
                  <a16:creationId xmlns:a16="http://schemas.microsoft.com/office/drawing/2014/main" id="{3165E309-47E1-4713-ACF2-405774E3BE3D}"/>
                </a:ext>
              </a:extLst>
            </p:cNvPr>
            <p:cNvSpPr/>
            <p:nvPr userDrawn="1"/>
          </p:nvSpPr>
          <p:spPr>
            <a:xfrm rot="16200000">
              <a:off x="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7" name="Isosceles Triangle 3">
              <a:extLst>
                <a:ext uri="{FF2B5EF4-FFF2-40B4-BE49-F238E27FC236}">
                  <a16:creationId xmlns:a16="http://schemas.microsoft.com/office/drawing/2014/main" id="{09189E17-952D-4880-87B6-EBD8633429DA}"/>
                </a:ext>
              </a:extLst>
            </p:cNvPr>
            <p:cNvSpPr/>
            <p:nvPr userDrawn="1"/>
          </p:nvSpPr>
          <p:spPr>
            <a:xfrm rot="16200000">
              <a:off x="33899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8" name="Isosceles Triangle 3">
              <a:extLst>
                <a:ext uri="{FF2B5EF4-FFF2-40B4-BE49-F238E27FC236}">
                  <a16:creationId xmlns:a16="http://schemas.microsoft.com/office/drawing/2014/main" id="{5EC50178-9FDF-4050-8EF4-39C7AD25560D}"/>
                </a:ext>
              </a:extLst>
            </p:cNvPr>
            <p:cNvSpPr/>
            <p:nvPr userDrawn="1"/>
          </p:nvSpPr>
          <p:spPr>
            <a:xfrm rot="5400000">
              <a:off x="677981" y="339176"/>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pic>
        <p:nvPicPr>
          <p:cNvPr id="50" name="Picture 49" descr="A picture containing drawing&#10;&#10;Description automatically generated">
            <a:extLst>
              <a:ext uri="{FF2B5EF4-FFF2-40B4-BE49-F238E27FC236}">
                <a16:creationId xmlns:a16="http://schemas.microsoft.com/office/drawing/2014/main" id="{1A4B7BAB-4423-49CF-A2F0-6F4762DE2F7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57917" y="185523"/>
            <a:ext cx="861181" cy="207871"/>
          </a:xfrm>
          <a:prstGeom prst="rect">
            <a:avLst/>
          </a:prstGeom>
        </p:spPr>
      </p:pic>
    </p:spTree>
    <p:extLst>
      <p:ext uri="{BB962C8B-B14F-4D97-AF65-F5344CB8AC3E}">
        <p14:creationId xmlns:p14="http://schemas.microsoft.com/office/powerpoint/2010/main" val="1601705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elai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58CAA7D-E1B6-4343-B492-B2DA2F18B039}"/>
              </a:ext>
            </a:extLst>
          </p:cNvPr>
          <p:cNvGrpSpPr/>
          <p:nvPr userDrawn="1"/>
        </p:nvGrpSpPr>
        <p:grpSpPr>
          <a:xfrm>
            <a:off x="1" y="1"/>
            <a:ext cx="831384" cy="831850"/>
            <a:chOff x="0" y="0"/>
            <a:chExt cx="1016967" cy="1017537"/>
          </a:xfrm>
        </p:grpSpPr>
        <p:sp>
          <p:nvSpPr>
            <p:cNvPr id="4" name="Isosceles Triangle 3">
              <a:extLst>
                <a:ext uri="{FF2B5EF4-FFF2-40B4-BE49-F238E27FC236}">
                  <a16:creationId xmlns:a16="http://schemas.microsoft.com/office/drawing/2014/main" id="{4D043E90-51F1-4B59-B728-68F894532C03}"/>
                </a:ext>
              </a:extLst>
            </p:cNvPr>
            <p:cNvSpPr/>
            <p:nvPr userDrawn="1"/>
          </p:nvSpPr>
          <p:spPr>
            <a:xfrm rot="5400000">
              <a:off x="338996"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Isosceles Triangle 3">
              <a:extLst>
                <a:ext uri="{FF2B5EF4-FFF2-40B4-BE49-F238E27FC236}">
                  <a16:creationId xmlns:a16="http://schemas.microsoft.com/office/drawing/2014/main" id="{B747E99D-7696-4450-B7D4-2387B8FE924D}"/>
                </a:ext>
              </a:extLst>
            </p:cNvPr>
            <p:cNvSpPr/>
            <p:nvPr userDrawn="1"/>
          </p:nvSpPr>
          <p:spPr>
            <a:xfrm rot="5400000">
              <a:off x="338995" y="67855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Isosceles Triangle 3">
              <a:extLst>
                <a:ext uri="{FF2B5EF4-FFF2-40B4-BE49-F238E27FC236}">
                  <a16:creationId xmlns:a16="http://schemas.microsoft.com/office/drawing/2014/main" id="{8AC09FCC-D7AE-476E-B7FE-AC037F0FBB4D}"/>
                </a:ext>
              </a:extLst>
            </p:cNvPr>
            <p:cNvSpPr/>
            <p:nvPr userDrawn="1"/>
          </p:nvSpPr>
          <p:spPr>
            <a:xfrm rot="5400000">
              <a:off x="338994"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Isosceles Triangle 3">
              <a:extLst>
                <a:ext uri="{FF2B5EF4-FFF2-40B4-BE49-F238E27FC236}">
                  <a16:creationId xmlns:a16="http://schemas.microsoft.com/office/drawing/2014/main" id="{1CD7C5C4-C43A-47E6-B0A6-89794F15B505}"/>
                </a:ext>
              </a:extLst>
            </p:cNvPr>
            <p:cNvSpPr/>
            <p:nvPr userDrawn="1"/>
          </p:nvSpPr>
          <p:spPr>
            <a:xfrm rot="5400000">
              <a:off x="5"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BF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2" name="Isosceles Triangle 3">
              <a:extLst>
                <a:ext uri="{FF2B5EF4-FFF2-40B4-BE49-F238E27FC236}">
                  <a16:creationId xmlns:a16="http://schemas.microsoft.com/office/drawing/2014/main" id="{7699F633-FF4E-4CC3-ACFF-8952BAD1B79E}"/>
                </a:ext>
              </a:extLst>
            </p:cNvPr>
            <p:cNvSpPr/>
            <p:nvPr userDrawn="1"/>
          </p:nvSpPr>
          <p:spPr>
            <a:xfrm rot="16200000">
              <a:off x="1" y="677969"/>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3" name="Isosceles Triangle 3">
              <a:extLst>
                <a:ext uri="{FF2B5EF4-FFF2-40B4-BE49-F238E27FC236}">
                  <a16:creationId xmlns:a16="http://schemas.microsoft.com/office/drawing/2014/main" id="{4C86B7F6-E8F8-4FDB-BD77-BD3CBC1BD99B}"/>
                </a:ext>
              </a:extLst>
            </p:cNvPr>
            <p:cNvSpPr/>
            <p:nvPr userDrawn="1"/>
          </p:nvSpPr>
          <p:spPr>
            <a:xfrm rot="16200000">
              <a:off x="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5" name="Isosceles Triangle 3">
              <a:extLst>
                <a:ext uri="{FF2B5EF4-FFF2-40B4-BE49-F238E27FC236}">
                  <a16:creationId xmlns:a16="http://schemas.microsoft.com/office/drawing/2014/main" id="{0EF8FDB4-AC21-4408-A2D0-2E232851CED7}"/>
                </a:ext>
              </a:extLst>
            </p:cNvPr>
            <p:cNvSpPr/>
            <p:nvPr userDrawn="1"/>
          </p:nvSpPr>
          <p:spPr>
            <a:xfrm rot="16200000">
              <a:off x="33899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6" name="Isosceles Triangle 3">
              <a:extLst>
                <a:ext uri="{FF2B5EF4-FFF2-40B4-BE49-F238E27FC236}">
                  <a16:creationId xmlns:a16="http://schemas.microsoft.com/office/drawing/2014/main" id="{A53A3482-4F01-46D1-BDD3-B7477FD00641}"/>
                </a:ext>
              </a:extLst>
            </p:cNvPr>
            <p:cNvSpPr/>
            <p:nvPr userDrawn="1"/>
          </p:nvSpPr>
          <p:spPr>
            <a:xfrm rot="5400000">
              <a:off x="677981" y="339176"/>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51" name="Title 1">
            <a:extLst>
              <a:ext uri="{FF2B5EF4-FFF2-40B4-BE49-F238E27FC236}">
                <a16:creationId xmlns:a16="http://schemas.microsoft.com/office/drawing/2014/main" id="{22A62088-2E02-41F3-AC19-0B0224FD8981}"/>
              </a:ext>
            </a:extLst>
          </p:cNvPr>
          <p:cNvSpPr>
            <a:spLocks noGrp="1"/>
          </p:cNvSpPr>
          <p:nvPr userDrawn="1">
            <p:ph type="ctrTitle"/>
          </p:nvPr>
        </p:nvSpPr>
        <p:spPr>
          <a:xfrm>
            <a:off x="1031535" y="53165"/>
            <a:ext cx="7978181" cy="616688"/>
          </a:xfrm>
        </p:spPr>
        <p:txBody>
          <a:bodyPr anchor="ctr">
            <a:normAutofit/>
          </a:bodyPr>
          <a:lstStyle>
            <a:lvl1pPr algn="l">
              <a:defRPr sz="3000">
                <a:solidFill>
                  <a:srgbClr val="575757"/>
                </a:solidFill>
              </a:defRPr>
            </a:lvl1pPr>
          </a:lstStyle>
          <a:p>
            <a:r>
              <a:rPr lang="en-US"/>
              <a:t>Click to edit Master title style</a:t>
            </a:r>
            <a:endParaRPr lang="en-ZA"/>
          </a:p>
        </p:txBody>
      </p:sp>
      <p:sp>
        <p:nvSpPr>
          <p:cNvPr id="52" name="Slide Number Placeholder 5">
            <a:extLst>
              <a:ext uri="{FF2B5EF4-FFF2-40B4-BE49-F238E27FC236}">
                <a16:creationId xmlns:a16="http://schemas.microsoft.com/office/drawing/2014/main" id="{AC485C32-FDAE-4502-BC9E-4B9E0F620098}"/>
              </a:ext>
            </a:extLst>
          </p:cNvPr>
          <p:cNvSpPr txBox="1">
            <a:spLocks/>
          </p:cNvSpPr>
          <p:nvPr userDrawn="1"/>
        </p:nvSpPr>
        <p:spPr>
          <a:xfrm>
            <a:off x="9301717" y="631798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FA4C94-2A60-4E1F-B98A-5BBFC8AF7C93}" type="slidenum">
              <a:rPr lang="en-ZA" smtClean="0"/>
              <a:pPr/>
              <a:t>‹#›</a:t>
            </a:fld>
            <a:endParaRPr lang="en-ZA"/>
          </a:p>
        </p:txBody>
      </p:sp>
      <p:cxnSp>
        <p:nvCxnSpPr>
          <p:cNvPr id="53" name="Straight Connector 52">
            <a:extLst>
              <a:ext uri="{FF2B5EF4-FFF2-40B4-BE49-F238E27FC236}">
                <a16:creationId xmlns:a16="http://schemas.microsoft.com/office/drawing/2014/main" id="{90CA0287-7BE0-4851-A261-8B6BBCC262BA}"/>
              </a:ext>
            </a:extLst>
          </p:cNvPr>
          <p:cNvCxnSpPr>
            <a:cxnSpLocks/>
          </p:cNvCxnSpPr>
          <p:nvPr userDrawn="1"/>
        </p:nvCxnSpPr>
        <p:spPr>
          <a:xfrm>
            <a:off x="998602" y="552891"/>
            <a:ext cx="10916266" cy="0"/>
          </a:xfrm>
          <a:prstGeom prst="line">
            <a:avLst/>
          </a:prstGeom>
          <a:ln>
            <a:solidFill>
              <a:srgbClr val="575757"/>
            </a:solidFill>
          </a:ln>
        </p:spPr>
        <p:style>
          <a:lnRef idx="1">
            <a:schemeClr val="accent1"/>
          </a:lnRef>
          <a:fillRef idx="0">
            <a:schemeClr val="accent1"/>
          </a:fillRef>
          <a:effectRef idx="0">
            <a:schemeClr val="accent1"/>
          </a:effectRef>
          <a:fontRef idx="minor">
            <a:schemeClr val="tx1"/>
          </a:fontRef>
        </p:style>
      </p:cxnSp>
      <p:pic>
        <p:nvPicPr>
          <p:cNvPr id="54" name="Picture 53" descr="A picture containing drawing&#10;&#10;Description automatically generated">
            <a:extLst>
              <a:ext uri="{FF2B5EF4-FFF2-40B4-BE49-F238E27FC236}">
                <a16:creationId xmlns:a16="http://schemas.microsoft.com/office/drawing/2014/main" id="{2B702607-B6A9-4A0C-B782-A9473B07418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57917" y="185523"/>
            <a:ext cx="861181" cy="207871"/>
          </a:xfrm>
          <a:prstGeom prst="rect">
            <a:avLst/>
          </a:prstGeom>
        </p:spPr>
      </p:pic>
      <p:sp>
        <p:nvSpPr>
          <p:cNvPr id="56" name="Isosceles Triangle 3">
            <a:extLst>
              <a:ext uri="{FF2B5EF4-FFF2-40B4-BE49-F238E27FC236}">
                <a16:creationId xmlns:a16="http://schemas.microsoft.com/office/drawing/2014/main" id="{1D2F9A82-2AE0-4641-89C7-B9432A638587}"/>
              </a:ext>
            </a:extLst>
          </p:cNvPr>
          <p:cNvSpPr/>
          <p:nvPr userDrawn="1"/>
        </p:nvSpPr>
        <p:spPr>
          <a:xfrm rot="5400000">
            <a:off x="997448" y="457531"/>
            <a:ext cx="96877" cy="9687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435025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_elait">
    <p:spTree>
      <p:nvGrpSpPr>
        <p:cNvPr id="1" name=""/>
        <p:cNvGrpSpPr/>
        <p:nvPr/>
      </p:nvGrpSpPr>
      <p:grpSpPr>
        <a:xfrm>
          <a:off x="0" y="0"/>
          <a:ext cx="0" cy="0"/>
          <a:chOff x="0" y="0"/>
          <a:chExt cx="0" cy="0"/>
        </a:xfrm>
      </p:grpSpPr>
      <p:sp>
        <p:nvSpPr>
          <p:cNvPr id="46" name="Text Placeholder 6">
            <a:extLst>
              <a:ext uri="{FF2B5EF4-FFF2-40B4-BE49-F238E27FC236}">
                <a16:creationId xmlns:a16="http://schemas.microsoft.com/office/drawing/2014/main" id="{C12AE8B1-0554-4A7A-B37D-156B278B0510}"/>
              </a:ext>
            </a:extLst>
          </p:cNvPr>
          <p:cNvSpPr>
            <a:spLocks noGrp="1"/>
          </p:cNvSpPr>
          <p:nvPr>
            <p:ph type="body" sz="quarter" idx="13" hasCustomPrompt="1"/>
          </p:nvPr>
        </p:nvSpPr>
        <p:spPr>
          <a:xfrm>
            <a:off x="677972" y="1924563"/>
            <a:ext cx="3722578" cy="2987373"/>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ZA" noProof="0" dirty="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0" i="0" u="none" strike="noStrike" kern="1200" cap="none" spc="0" normalizeH="0" baseline="0" noProof="0">
                <a:ln>
                  <a:noFill/>
                </a:ln>
                <a:solidFill>
                  <a:srgbClr val="000000"/>
                </a:solidFill>
                <a:effectLst/>
                <a:uLnTx/>
                <a:uFillTx/>
                <a:latin typeface="+mn-lt"/>
                <a:ea typeface="+mn-ea"/>
                <a:cs typeface="+mn-cs"/>
              </a:rPr>
              <a:t>Lorem ipsum </a:t>
            </a:r>
            <a:r>
              <a:rPr kumimoji="0" lang="en-ZA" sz="1800" b="0" i="0" u="none" strike="noStrike" kern="1200" cap="none" spc="0" normalizeH="0" baseline="0" noProof="0" err="1">
                <a:ln>
                  <a:noFill/>
                </a:ln>
                <a:solidFill>
                  <a:srgbClr val="000000"/>
                </a:solidFill>
                <a:effectLst/>
                <a:uLnTx/>
                <a:uFillTx/>
                <a:latin typeface="+mn-lt"/>
                <a:ea typeface="+mn-ea"/>
                <a:cs typeface="+mn-cs"/>
              </a:rPr>
              <a:t>dolor</a:t>
            </a:r>
            <a:r>
              <a:rPr kumimoji="0" lang="en-ZA" sz="1800" b="0" i="0" u="none" strike="noStrike" kern="1200" cap="none" spc="0" normalizeH="0" baseline="0" noProof="0">
                <a:ln>
                  <a:noFill/>
                </a:ln>
                <a:solidFill>
                  <a:srgbClr val="000000"/>
                </a:solidFill>
                <a:effectLst/>
                <a:uLnTx/>
                <a:uFillTx/>
                <a:latin typeface="+mn-lt"/>
                <a:ea typeface="+mn-ea"/>
                <a:cs typeface="+mn-cs"/>
              </a:rPr>
              <a:t> sit </a:t>
            </a:r>
            <a:r>
              <a:rPr kumimoji="0" lang="en-ZA" sz="1800" b="0" i="0" u="none" strike="noStrike" kern="1200" cap="none" spc="0" normalizeH="0" baseline="0" noProof="0" err="1">
                <a:ln>
                  <a:noFill/>
                </a:ln>
                <a:solidFill>
                  <a:srgbClr val="000000"/>
                </a:solidFill>
                <a:effectLst/>
                <a:uLnTx/>
                <a:uFillTx/>
                <a:latin typeface="+mn-lt"/>
                <a:ea typeface="+mn-ea"/>
                <a:cs typeface="+mn-cs"/>
              </a:rPr>
              <a:t>amet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consectetur</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adipiscing</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elit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sed</a:t>
            </a:r>
            <a:r>
              <a:rPr kumimoji="0" lang="en-ZA" sz="1800" b="0" i="0" u="none" strike="noStrike" kern="1200" cap="none" spc="0" normalizeH="0" baseline="0" noProof="0">
                <a:ln>
                  <a:noFill/>
                </a:ln>
                <a:solidFill>
                  <a:srgbClr val="000000"/>
                </a:solidFill>
                <a:effectLst/>
                <a:uLnTx/>
                <a:uFillTx/>
                <a:latin typeface="+mn-lt"/>
                <a:ea typeface="+mn-ea"/>
                <a:cs typeface="+mn-cs"/>
              </a:rPr>
              <a:t> do </a:t>
            </a:r>
            <a:r>
              <a:rPr kumimoji="0" lang="en-ZA" sz="1800" b="0" i="0" u="none" strike="noStrike" kern="1200" cap="none" spc="0" normalizeH="0" baseline="0" noProof="0" err="1">
                <a:ln>
                  <a:noFill/>
                </a:ln>
                <a:solidFill>
                  <a:srgbClr val="000000"/>
                </a:solidFill>
                <a:effectLst/>
                <a:uLnTx/>
                <a:uFillTx/>
                <a:latin typeface="+mn-lt"/>
                <a:ea typeface="+mn-ea"/>
                <a:cs typeface="+mn-cs"/>
              </a:rPr>
              <a:t>eiusmod</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tempor</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incididunt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ut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labore</a:t>
            </a:r>
            <a:r>
              <a:rPr kumimoji="0" lang="en-ZA" sz="1800" b="0" i="0" u="none" strike="noStrike" kern="1200" cap="none" spc="0" normalizeH="0" baseline="0" noProof="0">
                <a:ln>
                  <a:noFill/>
                </a:ln>
                <a:solidFill>
                  <a:srgbClr val="000000"/>
                </a:solidFill>
                <a:effectLst/>
                <a:uLnTx/>
                <a:uFillTx/>
                <a:latin typeface="+mn-lt"/>
                <a:ea typeface="+mn-ea"/>
                <a:cs typeface="+mn-cs"/>
              </a:rPr>
              <a:t> et dolore magna </a:t>
            </a:r>
            <a:r>
              <a:rPr kumimoji="0" lang="en-ZA" sz="1800" b="0" i="0" u="none" strike="noStrike" kern="1200" cap="none" spc="0" normalizeH="0" baseline="0" noProof="0" err="1">
                <a:ln>
                  <a:noFill/>
                </a:ln>
                <a:solidFill>
                  <a:srgbClr val="000000"/>
                </a:solidFill>
                <a:effectLst/>
                <a:uLnTx/>
                <a:uFillTx/>
                <a:latin typeface="+mn-lt"/>
                <a:ea typeface="+mn-ea"/>
                <a:cs typeface="+mn-cs"/>
              </a:rPr>
              <a:t>aliqua</a:t>
            </a:r>
            <a:r>
              <a:rPr kumimoji="0" lang="en-ZA" sz="1800" b="0" i="0" u="none" strike="noStrike" kern="1200" cap="none" spc="0" normalizeH="0" baseline="0" noProof="0">
                <a:ln>
                  <a:noFill/>
                </a:ln>
                <a:solidFill>
                  <a:srgbClr val="000000"/>
                </a:solidFill>
                <a:effectLst/>
                <a:uLnTx/>
                <a:uFillTx/>
                <a:latin typeface="+mn-lt"/>
                <a:ea typeface="+mn-ea"/>
                <a:cs typeface="+mn-cs"/>
              </a:rPr>
              <a:t>. Ut </a:t>
            </a:r>
            <a:r>
              <a:rPr kumimoji="0" lang="en-ZA" sz="1800" b="0" i="0" u="none" strike="noStrike" kern="1200" cap="none" spc="0" normalizeH="0" baseline="0" noProof="0" err="1">
                <a:ln>
                  <a:noFill/>
                </a:ln>
                <a:solidFill>
                  <a:srgbClr val="000000"/>
                </a:solidFill>
                <a:effectLst/>
                <a:uLnTx/>
                <a:uFillTx/>
                <a:latin typeface="+mn-lt"/>
                <a:ea typeface="+mn-ea"/>
                <a:cs typeface="+mn-cs"/>
              </a:rPr>
              <a:t>enim</a:t>
            </a:r>
            <a:r>
              <a:rPr kumimoji="0" lang="en-ZA" sz="1800" b="0" i="0" u="none" strike="noStrike" kern="1200" cap="none" spc="0" normalizeH="0" baseline="0" noProof="0">
                <a:ln>
                  <a:noFill/>
                </a:ln>
                <a:solidFill>
                  <a:srgbClr val="000000"/>
                </a:solidFill>
                <a:effectLst/>
                <a:uLnTx/>
                <a:uFillTx/>
                <a:latin typeface="+mn-lt"/>
                <a:ea typeface="+mn-ea"/>
                <a:cs typeface="+mn-cs"/>
              </a:rPr>
              <a:t> ad minim </a:t>
            </a:r>
            <a:r>
              <a:rPr kumimoji="0" lang="en-ZA" sz="1800" b="0" i="0" u="none" strike="noStrike" kern="1200" cap="none" spc="0" normalizeH="0" baseline="0" noProof="0" err="1">
                <a:ln>
                  <a:noFill/>
                </a:ln>
                <a:solidFill>
                  <a:srgbClr val="000000"/>
                </a:solidFill>
                <a:effectLst/>
                <a:uLnTx/>
                <a:uFillTx/>
                <a:latin typeface="+mn-lt"/>
                <a:ea typeface="+mn-ea"/>
                <a:cs typeface="+mn-cs"/>
              </a:rPr>
              <a:t>veniam</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quis</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nostrud</a:t>
            </a:r>
            <a:r>
              <a:rPr kumimoji="0" lang="en-ZA" sz="1800" b="0" i="0" u="none" strike="noStrike" kern="1200" cap="none" spc="0" normalizeH="0" baseline="0" noProof="0">
                <a:ln>
                  <a:noFill/>
                </a:ln>
                <a:solidFill>
                  <a:srgbClr val="000000"/>
                </a:solidFill>
                <a:effectLst/>
                <a:uLnTx/>
                <a:uFillTx/>
                <a:latin typeface="+mn-lt"/>
                <a:ea typeface="+mn-ea"/>
                <a:cs typeface="+mn-cs"/>
              </a:rPr>
              <a:t> exercitation </a:t>
            </a:r>
            <a:r>
              <a:rPr kumimoji="0" lang="en-ZA" sz="1800" b="0" i="0" u="none" strike="noStrike" kern="1200" cap="none" spc="0" normalizeH="0" baseline="0" noProof="0" err="1">
                <a:ln>
                  <a:noFill/>
                </a:ln>
                <a:solidFill>
                  <a:srgbClr val="000000"/>
                </a:solidFill>
                <a:effectLst/>
                <a:uLnTx/>
                <a:uFillTx/>
                <a:latin typeface="+mn-lt"/>
                <a:ea typeface="+mn-ea"/>
                <a:cs typeface="+mn-cs"/>
              </a:rPr>
              <a:t>ullamco</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laboris</a:t>
            </a:r>
            <a:r>
              <a:rPr kumimoji="0" lang="en-ZA" sz="1800" b="0" i="0" u="none" strike="noStrike" kern="1200" cap="none" spc="0" normalizeH="0" baseline="0" noProof="0">
                <a:ln>
                  <a:noFill/>
                </a:ln>
                <a:solidFill>
                  <a:srgbClr val="000000"/>
                </a:solidFill>
                <a:effectLst/>
                <a:uLnTx/>
                <a:uFillTx/>
                <a:latin typeface="+mn-lt"/>
                <a:ea typeface="+mn-ea"/>
                <a:cs typeface="+mn-cs"/>
              </a:rPr>
              <a:t> nisi </a:t>
            </a:r>
            <a:r>
              <a:rPr kumimoji="0" lang="en-ZA" sz="1800" b="0" i="0" u="none" strike="noStrike" kern="1200" cap="none" spc="0" normalizeH="0" baseline="0" noProof="0" err="1">
                <a:ln>
                  <a:noFill/>
                </a:ln>
                <a:solidFill>
                  <a:srgbClr val="000000"/>
                </a:solidFill>
                <a:effectLst/>
                <a:uLnTx/>
                <a:uFillTx/>
                <a:latin typeface="+mn-lt"/>
                <a:ea typeface="+mn-ea"/>
                <a:cs typeface="+mn-cs"/>
              </a:rPr>
              <a:t>ut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aliquip</a:t>
            </a:r>
            <a:r>
              <a:rPr kumimoji="0" lang="en-ZA" sz="1800" b="0" i="0" u="none" strike="noStrike" kern="1200" cap="none" spc="0" normalizeH="0" baseline="0" noProof="0">
                <a:ln>
                  <a:noFill/>
                </a:ln>
                <a:solidFill>
                  <a:srgbClr val="000000"/>
                </a:solidFill>
                <a:effectLst/>
                <a:uLnTx/>
                <a:uFillTx/>
                <a:latin typeface="+mn-lt"/>
                <a:ea typeface="+mn-ea"/>
                <a:cs typeface="+mn-cs"/>
              </a:rPr>
              <a:t> ex </a:t>
            </a:r>
            <a:r>
              <a:rPr kumimoji="0" lang="en-ZA" sz="1800" b="0" i="0" u="none" strike="noStrike" kern="1200" cap="none" spc="0" normalizeH="0" baseline="0" noProof="0" err="1">
                <a:ln>
                  <a:noFill/>
                </a:ln>
                <a:solidFill>
                  <a:srgbClr val="000000"/>
                </a:solidFill>
                <a:effectLst/>
                <a:uLnTx/>
                <a:uFillTx/>
                <a:latin typeface="+mn-lt"/>
                <a:ea typeface="+mn-ea"/>
                <a:cs typeface="+mn-cs"/>
              </a:rPr>
              <a:t>ea</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commodo</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consequat</a:t>
            </a:r>
            <a:r>
              <a:rPr kumimoji="0" lang="en-ZA" sz="1800" b="0" i="0" u="none" strike="noStrike" kern="1200" cap="none" spc="0" normalizeH="0" baseline="0" noProof="0">
                <a:ln>
                  <a:noFill/>
                </a:ln>
                <a:solidFill>
                  <a:srgbClr val="000000"/>
                </a:solidFill>
                <a:effectLst/>
                <a:uLnTx/>
                <a:uFillTx/>
                <a:latin typeface="+mn-lt"/>
                <a:ea typeface="+mn-ea"/>
                <a:cs typeface="+mn-cs"/>
              </a:rPr>
              <a:t>. Duis </a:t>
            </a:r>
            <a:r>
              <a:rPr kumimoji="0" lang="en-ZA" sz="1800" b="0" i="0" u="none" strike="noStrike" kern="1200" cap="none" spc="0" normalizeH="0" baseline="0" noProof="0" err="1">
                <a:ln>
                  <a:noFill/>
                </a:ln>
                <a:solidFill>
                  <a:srgbClr val="000000"/>
                </a:solidFill>
                <a:effectLst/>
                <a:uLnTx/>
                <a:uFillTx/>
                <a:latin typeface="+mn-lt"/>
                <a:ea typeface="+mn-ea"/>
                <a:cs typeface="+mn-cs"/>
              </a:rPr>
              <a:t>aute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irure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dolor</a:t>
            </a:r>
            <a:r>
              <a:rPr kumimoji="0" lang="en-ZA" sz="1800" b="0" i="0" u="none" strike="noStrike" kern="1200" cap="none" spc="0" normalizeH="0" baseline="0" noProof="0">
                <a:ln>
                  <a:noFill/>
                </a:ln>
                <a:solidFill>
                  <a:srgbClr val="000000"/>
                </a:solidFill>
                <a:effectLst/>
                <a:uLnTx/>
                <a:uFillTx/>
                <a:latin typeface="+mn-lt"/>
                <a:ea typeface="+mn-ea"/>
                <a:cs typeface="+mn-cs"/>
              </a:rPr>
              <a:t> in </a:t>
            </a:r>
            <a:r>
              <a:rPr kumimoji="0" lang="en-ZA" sz="1800" b="0" i="0" u="none" strike="noStrike" kern="1200" cap="none" spc="0" normalizeH="0" baseline="0" noProof="0" err="1">
                <a:ln>
                  <a:noFill/>
                </a:ln>
                <a:solidFill>
                  <a:srgbClr val="000000"/>
                </a:solidFill>
                <a:effectLst/>
                <a:uLnTx/>
                <a:uFillTx/>
                <a:latin typeface="+mn-lt"/>
                <a:ea typeface="+mn-ea"/>
                <a:cs typeface="+mn-cs"/>
              </a:rPr>
              <a:t>reprehenderit</a:t>
            </a:r>
            <a:r>
              <a:rPr kumimoji="0" lang="en-ZA" sz="1800" b="0" i="0" u="none" strike="noStrike" kern="1200" cap="none" spc="0" normalizeH="0" baseline="0" noProof="0">
                <a:ln>
                  <a:noFill/>
                </a:ln>
                <a:solidFill>
                  <a:srgbClr val="000000"/>
                </a:solidFill>
                <a:effectLst/>
                <a:uLnTx/>
                <a:uFillTx/>
                <a:latin typeface="+mn-lt"/>
                <a:ea typeface="+mn-ea"/>
                <a:cs typeface="+mn-cs"/>
              </a:rPr>
              <a:t> in </a:t>
            </a:r>
            <a:r>
              <a:rPr kumimoji="0" lang="en-ZA" sz="1800" b="0" i="0" u="none" strike="noStrike" kern="1200" cap="none" spc="0" normalizeH="0" baseline="0" noProof="0" err="1">
                <a:ln>
                  <a:noFill/>
                </a:ln>
                <a:solidFill>
                  <a:srgbClr val="000000"/>
                </a:solidFill>
                <a:effectLst/>
                <a:uLnTx/>
                <a:uFillTx/>
                <a:latin typeface="+mn-lt"/>
                <a:ea typeface="+mn-ea"/>
                <a:cs typeface="+mn-cs"/>
              </a:rPr>
              <a:t>voluptate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velit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esse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cillum</a:t>
            </a:r>
            <a:r>
              <a:rPr kumimoji="0" lang="en-ZA" sz="1800" b="0" i="0" u="none" strike="noStrike" kern="1200" cap="none" spc="0" normalizeH="0" baseline="0" noProof="0">
                <a:ln>
                  <a:noFill/>
                </a:ln>
                <a:solidFill>
                  <a:srgbClr val="000000"/>
                </a:solidFill>
                <a:effectLst/>
                <a:uLnTx/>
                <a:uFillTx/>
                <a:latin typeface="+mn-lt"/>
                <a:ea typeface="+mn-ea"/>
                <a:cs typeface="+mn-cs"/>
              </a:rPr>
              <a:t> dolore </a:t>
            </a:r>
            <a:r>
              <a:rPr kumimoji="0" lang="en-ZA" sz="1800" b="0" i="0" u="none" strike="noStrike" kern="1200" cap="none" spc="0" normalizeH="0" baseline="0" noProof="0" err="1">
                <a:ln>
                  <a:noFill/>
                </a:ln>
                <a:solidFill>
                  <a:srgbClr val="000000"/>
                </a:solidFill>
                <a:effectLst/>
                <a:uLnTx/>
                <a:uFillTx/>
                <a:latin typeface="+mn-lt"/>
                <a:ea typeface="+mn-ea"/>
                <a:cs typeface="+mn-cs"/>
              </a:rPr>
              <a:t>eu</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fugiat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nulla</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pariatur</a:t>
            </a:r>
            <a:r>
              <a:rPr kumimoji="0" lang="en-ZA" sz="1800" b="0" i="0" u="none" strike="noStrike" kern="1200" cap="none" spc="0" normalizeH="0" baseline="0" noProof="0">
                <a:ln>
                  <a:noFill/>
                </a:ln>
                <a:solidFill>
                  <a:srgbClr val="000000"/>
                </a:solidFill>
                <a:effectLst/>
                <a:uLnTx/>
                <a:uFillTx/>
                <a:latin typeface="+mn-lt"/>
                <a:ea typeface="+mn-ea"/>
                <a:cs typeface="+mn-cs"/>
              </a:rPr>
              <a:t>. </a:t>
            </a:r>
          </a:p>
        </p:txBody>
      </p:sp>
      <p:grpSp>
        <p:nvGrpSpPr>
          <p:cNvPr id="49" name="Group 48">
            <a:extLst>
              <a:ext uri="{FF2B5EF4-FFF2-40B4-BE49-F238E27FC236}">
                <a16:creationId xmlns:a16="http://schemas.microsoft.com/office/drawing/2014/main" id="{5F6F68E3-7A38-4FEB-84FD-A12C28420197}"/>
              </a:ext>
            </a:extLst>
          </p:cNvPr>
          <p:cNvGrpSpPr/>
          <p:nvPr userDrawn="1"/>
        </p:nvGrpSpPr>
        <p:grpSpPr>
          <a:xfrm>
            <a:off x="1" y="1"/>
            <a:ext cx="831384" cy="831850"/>
            <a:chOff x="0" y="0"/>
            <a:chExt cx="1016967" cy="1017537"/>
          </a:xfrm>
        </p:grpSpPr>
        <p:sp>
          <p:nvSpPr>
            <p:cNvPr id="50" name="Isosceles Triangle 3">
              <a:extLst>
                <a:ext uri="{FF2B5EF4-FFF2-40B4-BE49-F238E27FC236}">
                  <a16:creationId xmlns:a16="http://schemas.microsoft.com/office/drawing/2014/main" id="{ED0B33C2-F6CD-4562-9579-7E3D20450214}"/>
                </a:ext>
              </a:extLst>
            </p:cNvPr>
            <p:cNvSpPr/>
            <p:nvPr userDrawn="1"/>
          </p:nvSpPr>
          <p:spPr>
            <a:xfrm rot="5400000">
              <a:off x="338996"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1" name="Isosceles Triangle 3">
              <a:extLst>
                <a:ext uri="{FF2B5EF4-FFF2-40B4-BE49-F238E27FC236}">
                  <a16:creationId xmlns:a16="http://schemas.microsoft.com/office/drawing/2014/main" id="{AFAB7FF6-8A81-41A3-ADBD-33F7312D14ED}"/>
                </a:ext>
              </a:extLst>
            </p:cNvPr>
            <p:cNvSpPr/>
            <p:nvPr userDrawn="1"/>
          </p:nvSpPr>
          <p:spPr>
            <a:xfrm rot="5400000">
              <a:off x="338995" y="67855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2" name="Isosceles Triangle 3">
              <a:extLst>
                <a:ext uri="{FF2B5EF4-FFF2-40B4-BE49-F238E27FC236}">
                  <a16:creationId xmlns:a16="http://schemas.microsoft.com/office/drawing/2014/main" id="{95336079-66FC-4A3F-B2CD-DADE098FDEB5}"/>
                </a:ext>
              </a:extLst>
            </p:cNvPr>
            <p:cNvSpPr/>
            <p:nvPr userDrawn="1"/>
          </p:nvSpPr>
          <p:spPr>
            <a:xfrm rot="5400000">
              <a:off x="338994"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3" name="Isosceles Triangle 3">
              <a:extLst>
                <a:ext uri="{FF2B5EF4-FFF2-40B4-BE49-F238E27FC236}">
                  <a16:creationId xmlns:a16="http://schemas.microsoft.com/office/drawing/2014/main" id="{5236445F-3E03-4F8F-9B93-D753C874BB6C}"/>
                </a:ext>
              </a:extLst>
            </p:cNvPr>
            <p:cNvSpPr/>
            <p:nvPr userDrawn="1"/>
          </p:nvSpPr>
          <p:spPr>
            <a:xfrm rot="5400000">
              <a:off x="5"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BF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4" name="Isosceles Triangle 3">
              <a:extLst>
                <a:ext uri="{FF2B5EF4-FFF2-40B4-BE49-F238E27FC236}">
                  <a16:creationId xmlns:a16="http://schemas.microsoft.com/office/drawing/2014/main" id="{A2BA9CD2-FB12-4BDD-8074-70D2844C4C0F}"/>
                </a:ext>
              </a:extLst>
            </p:cNvPr>
            <p:cNvSpPr/>
            <p:nvPr userDrawn="1"/>
          </p:nvSpPr>
          <p:spPr>
            <a:xfrm rot="16200000">
              <a:off x="1" y="677969"/>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5" name="Isosceles Triangle 3">
              <a:extLst>
                <a:ext uri="{FF2B5EF4-FFF2-40B4-BE49-F238E27FC236}">
                  <a16:creationId xmlns:a16="http://schemas.microsoft.com/office/drawing/2014/main" id="{51276940-3D58-41A7-91C8-08C29F064074}"/>
                </a:ext>
              </a:extLst>
            </p:cNvPr>
            <p:cNvSpPr/>
            <p:nvPr userDrawn="1"/>
          </p:nvSpPr>
          <p:spPr>
            <a:xfrm rot="16200000">
              <a:off x="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6" name="Isosceles Triangle 3">
              <a:extLst>
                <a:ext uri="{FF2B5EF4-FFF2-40B4-BE49-F238E27FC236}">
                  <a16:creationId xmlns:a16="http://schemas.microsoft.com/office/drawing/2014/main" id="{0691C31B-9BCE-4C8D-95C2-239F0C890C96}"/>
                </a:ext>
              </a:extLst>
            </p:cNvPr>
            <p:cNvSpPr/>
            <p:nvPr userDrawn="1"/>
          </p:nvSpPr>
          <p:spPr>
            <a:xfrm rot="16200000">
              <a:off x="33899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7" name="Isosceles Triangle 3">
              <a:extLst>
                <a:ext uri="{FF2B5EF4-FFF2-40B4-BE49-F238E27FC236}">
                  <a16:creationId xmlns:a16="http://schemas.microsoft.com/office/drawing/2014/main" id="{FDE008EB-92F2-4801-BA4B-D35DDA54CFED}"/>
                </a:ext>
              </a:extLst>
            </p:cNvPr>
            <p:cNvSpPr/>
            <p:nvPr userDrawn="1"/>
          </p:nvSpPr>
          <p:spPr>
            <a:xfrm rot="5400000">
              <a:off x="677981" y="339176"/>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58" name="Title 1">
            <a:extLst>
              <a:ext uri="{FF2B5EF4-FFF2-40B4-BE49-F238E27FC236}">
                <a16:creationId xmlns:a16="http://schemas.microsoft.com/office/drawing/2014/main" id="{AC99A32C-2BFB-43E2-BA98-1DD33795CCC9}"/>
              </a:ext>
            </a:extLst>
          </p:cNvPr>
          <p:cNvSpPr>
            <a:spLocks noGrp="1"/>
          </p:cNvSpPr>
          <p:nvPr>
            <p:ph type="ctrTitle"/>
          </p:nvPr>
        </p:nvSpPr>
        <p:spPr>
          <a:xfrm>
            <a:off x="1031535" y="53165"/>
            <a:ext cx="7978181" cy="616688"/>
          </a:xfrm>
        </p:spPr>
        <p:txBody>
          <a:bodyPr anchor="ctr">
            <a:normAutofit/>
          </a:bodyPr>
          <a:lstStyle>
            <a:lvl1pPr algn="l">
              <a:defRPr sz="3000">
                <a:solidFill>
                  <a:srgbClr val="575757"/>
                </a:solidFill>
              </a:defRPr>
            </a:lvl1pPr>
          </a:lstStyle>
          <a:p>
            <a:r>
              <a:rPr lang="en-US"/>
              <a:t>Click to edit Master title style</a:t>
            </a:r>
            <a:endParaRPr lang="en-ZA"/>
          </a:p>
        </p:txBody>
      </p:sp>
      <p:sp>
        <p:nvSpPr>
          <p:cNvPr id="59" name="Slide Number Placeholder 5">
            <a:extLst>
              <a:ext uri="{FF2B5EF4-FFF2-40B4-BE49-F238E27FC236}">
                <a16:creationId xmlns:a16="http://schemas.microsoft.com/office/drawing/2014/main" id="{8B2A5DDC-AB44-4C7B-B381-DD24A56B9D95}"/>
              </a:ext>
            </a:extLst>
          </p:cNvPr>
          <p:cNvSpPr txBox="1">
            <a:spLocks/>
          </p:cNvSpPr>
          <p:nvPr userDrawn="1"/>
        </p:nvSpPr>
        <p:spPr>
          <a:xfrm>
            <a:off x="9301717" y="631798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FA4C94-2A60-4E1F-B98A-5BBFC8AF7C93}" type="slidenum">
              <a:rPr lang="en-ZA" smtClean="0"/>
              <a:pPr/>
              <a:t>‹#›</a:t>
            </a:fld>
            <a:endParaRPr lang="en-ZA"/>
          </a:p>
        </p:txBody>
      </p:sp>
      <p:cxnSp>
        <p:nvCxnSpPr>
          <p:cNvPr id="60" name="Straight Connector 59">
            <a:extLst>
              <a:ext uri="{FF2B5EF4-FFF2-40B4-BE49-F238E27FC236}">
                <a16:creationId xmlns:a16="http://schemas.microsoft.com/office/drawing/2014/main" id="{4F73AFCB-6E36-4421-B226-D57FE361699E}"/>
              </a:ext>
            </a:extLst>
          </p:cNvPr>
          <p:cNvCxnSpPr>
            <a:cxnSpLocks/>
          </p:cNvCxnSpPr>
          <p:nvPr userDrawn="1"/>
        </p:nvCxnSpPr>
        <p:spPr>
          <a:xfrm>
            <a:off x="998602" y="552891"/>
            <a:ext cx="10916266" cy="0"/>
          </a:xfrm>
          <a:prstGeom prst="line">
            <a:avLst/>
          </a:prstGeom>
          <a:ln>
            <a:solidFill>
              <a:srgbClr val="575757"/>
            </a:solidFill>
          </a:ln>
        </p:spPr>
        <p:style>
          <a:lnRef idx="1">
            <a:schemeClr val="accent1"/>
          </a:lnRef>
          <a:fillRef idx="0">
            <a:schemeClr val="accent1"/>
          </a:fillRef>
          <a:effectRef idx="0">
            <a:schemeClr val="accent1"/>
          </a:effectRef>
          <a:fontRef idx="minor">
            <a:schemeClr val="tx1"/>
          </a:fontRef>
        </p:style>
      </p:cxnSp>
      <p:pic>
        <p:nvPicPr>
          <p:cNvPr id="61" name="Picture 60" descr="A picture containing drawing&#10;&#10;Description automatically generated">
            <a:extLst>
              <a:ext uri="{FF2B5EF4-FFF2-40B4-BE49-F238E27FC236}">
                <a16:creationId xmlns:a16="http://schemas.microsoft.com/office/drawing/2014/main" id="{AC8E11E7-1007-4CD2-98A9-FA6240804C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57917" y="185523"/>
            <a:ext cx="861181" cy="207871"/>
          </a:xfrm>
          <a:prstGeom prst="rect">
            <a:avLst/>
          </a:prstGeom>
        </p:spPr>
      </p:pic>
      <p:sp>
        <p:nvSpPr>
          <p:cNvPr id="62" name="Isosceles Triangle 3">
            <a:extLst>
              <a:ext uri="{FF2B5EF4-FFF2-40B4-BE49-F238E27FC236}">
                <a16:creationId xmlns:a16="http://schemas.microsoft.com/office/drawing/2014/main" id="{7BAD0DA8-B8E2-43B3-9273-DB19C41C44CB}"/>
              </a:ext>
            </a:extLst>
          </p:cNvPr>
          <p:cNvSpPr/>
          <p:nvPr userDrawn="1"/>
        </p:nvSpPr>
        <p:spPr>
          <a:xfrm rot="5400000">
            <a:off x="997448" y="457531"/>
            <a:ext cx="96877" cy="9687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137000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Bullet Points_elai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B530B43-93CE-4C24-B7C4-FB48EDF83D64}"/>
              </a:ext>
            </a:extLst>
          </p:cNvPr>
          <p:cNvSpPr>
            <a:spLocks noGrp="1"/>
          </p:cNvSpPr>
          <p:nvPr>
            <p:ph type="body" sz="quarter" idx="13" hasCustomPrompt="1"/>
          </p:nvPr>
        </p:nvSpPr>
        <p:spPr>
          <a:xfrm>
            <a:off x="1145811" y="1578622"/>
            <a:ext cx="9874006" cy="1164578"/>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ZA" noProof="0" dirty="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0" i="0" u="none" strike="noStrike" kern="1200" cap="none" spc="0" normalizeH="0" baseline="0" noProof="0">
                <a:ln>
                  <a:noFill/>
                </a:ln>
                <a:solidFill>
                  <a:srgbClr val="000000"/>
                </a:solidFill>
                <a:effectLst/>
                <a:uLnTx/>
                <a:uFillTx/>
                <a:latin typeface="+mn-lt"/>
                <a:ea typeface="+mn-ea"/>
                <a:cs typeface="+mn-cs"/>
              </a:rPr>
              <a:t>Lorem ipsum </a:t>
            </a:r>
            <a:r>
              <a:rPr kumimoji="0" lang="en-ZA" sz="1800" b="0" i="0" u="none" strike="noStrike" kern="1200" cap="none" spc="0" normalizeH="0" baseline="0" noProof="0" err="1">
                <a:ln>
                  <a:noFill/>
                </a:ln>
                <a:solidFill>
                  <a:srgbClr val="000000"/>
                </a:solidFill>
                <a:effectLst/>
                <a:uLnTx/>
                <a:uFillTx/>
                <a:latin typeface="+mn-lt"/>
                <a:ea typeface="+mn-ea"/>
                <a:cs typeface="+mn-cs"/>
              </a:rPr>
              <a:t>dolor</a:t>
            </a:r>
            <a:r>
              <a:rPr kumimoji="0" lang="en-ZA" sz="1800" b="0" i="0" u="none" strike="noStrike" kern="1200" cap="none" spc="0" normalizeH="0" baseline="0" noProof="0">
                <a:ln>
                  <a:noFill/>
                </a:ln>
                <a:solidFill>
                  <a:srgbClr val="000000"/>
                </a:solidFill>
                <a:effectLst/>
                <a:uLnTx/>
                <a:uFillTx/>
                <a:latin typeface="+mn-lt"/>
                <a:ea typeface="+mn-ea"/>
                <a:cs typeface="+mn-cs"/>
              </a:rPr>
              <a:t> sit </a:t>
            </a:r>
            <a:r>
              <a:rPr kumimoji="0" lang="en-ZA" sz="1800" b="0" i="0" u="none" strike="noStrike" kern="1200" cap="none" spc="0" normalizeH="0" baseline="0" noProof="0" err="1">
                <a:ln>
                  <a:noFill/>
                </a:ln>
                <a:solidFill>
                  <a:srgbClr val="000000"/>
                </a:solidFill>
                <a:effectLst/>
                <a:uLnTx/>
                <a:uFillTx/>
                <a:latin typeface="+mn-lt"/>
                <a:ea typeface="+mn-ea"/>
                <a:cs typeface="+mn-cs"/>
              </a:rPr>
              <a:t>amet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consectetur</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adipiscing</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elit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sed</a:t>
            </a:r>
            <a:r>
              <a:rPr kumimoji="0" lang="en-ZA" sz="1800" b="0" i="0" u="none" strike="noStrike" kern="1200" cap="none" spc="0" normalizeH="0" baseline="0" noProof="0">
                <a:ln>
                  <a:noFill/>
                </a:ln>
                <a:solidFill>
                  <a:srgbClr val="000000"/>
                </a:solidFill>
                <a:effectLst/>
                <a:uLnTx/>
                <a:uFillTx/>
                <a:latin typeface="+mn-lt"/>
                <a:ea typeface="+mn-ea"/>
                <a:cs typeface="+mn-cs"/>
              </a:rPr>
              <a:t> do </a:t>
            </a:r>
            <a:r>
              <a:rPr kumimoji="0" lang="en-ZA" sz="1800" b="0" i="0" u="none" strike="noStrike" kern="1200" cap="none" spc="0" normalizeH="0" baseline="0" noProof="0" err="1">
                <a:ln>
                  <a:noFill/>
                </a:ln>
                <a:solidFill>
                  <a:srgbClr val="000000"/>
                </a:solidFill>
                <a:effectLst/>
                <a:uLnTx/>
                <a:uFillTx/>
                <a:latin typeface="+mn-lt"/>
                <a:ea typeface="+mn-ea"/>
                <a:cs typeface="+mn-cs"/>
              </a:rPr>
              <a:t>eiusmod</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tempor</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incididunt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ut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labore</a:t>
            </a:r>
            <a:r>
              <a:rPr kumimoji="0" lang="en-ZA" sz="1800" b="0" i="0" u="none" strike="noStrike" kern="1200" cap="none" spc="0" normalizeH="0" baseline="0" noProof="0">
                <a:ln>
                  <a:noFill/>
                </a:ln>
                <a:solidFill>
                  <a:srgbClr val="000000"/>
                </a:solidFill>
                <a:effectLst/>
                <a:uLnTx/>
                <a:uFillTx/>
                <a:latin typeface="+mn-lt"/>
                <a:ea typeface="+mn-ea"/>
                <a:cs typeface="+mn-cs"/>
              </a:rPr>
              <a:t> et dolore magna </a:t>
            </a:r>
            <a:r>
              <a:rPr kumimoji="0" lang="en-ZA" sz="1800" b="0" i="0" u="none" strike="noStrike" kern="1200" cap="none" spc="0" normalizeH="0" baseline="0" noProof="0" err="1">
                <a:ln>
                  <a:noFill/>
                </a:ln>
                <a:solidFill>
                  <a:srgbClr val="000000"/>
                </a:solidFill>
                <a:effectLst/>
                <a:uLnTx/>
                <a:uFillTx/>
                <a:latin typeface="+mn-lt"/>
                <a:ea typeface="+mn-ea"/>
                <a:cs typeface="+mn-cs"/>
              </a:rPr>
              <a:t>aliqua</a:t>
            </a:r>
            <a:r>
              <a:rPr kumimoji="0" lang="en-ZA" sz="1800" b="0" i="0" u="none" strike="noStrike" kern="1200" cap="none" spc="0" normalizeH="0" baseline="0" noProof="0">
                <a:ln>
                  <a:noFill/>
                </a:ln>
                <a:solidFill>
                  <a:srgbClr val="000000"/>
                </a:solidFill>
                <a:effectLst/>
                <a:uLnTx/>
                <a:uFillTx/>
                <a:latin typeface="+mn-lt"/>
                <a:ea typeface="+mn-ea"/>
                <a:cs typeface="+mn-cs"/>
              </a:rPr>
              <a:t>. Ut </a:t>
            </a:r>
            <a:r>
              <a:rPr kumimoji="0" lang="en-ZA" sz="1800" b="0" i="0" u="none" strike="noStrike" kern="1200" cap="none" spc="0" normalizeH="0" baseline="0" noProof="0" err="1">
                <a:ln>
                  <a:noFill/>
                </a:ln>
                <a:solidFill>
                  <a:srgbClr val="000000"/>
                </a:solidFill>
                <a:effectLst/>
                <a:uLnTx/>
                <a:uFillTx/>
                <a:latin typeface="+mn-lt"/>
                <a:ea typeface="+mn-ea"/>
                <a:cs typeface="+mn-cs"/>
              </a:rPr>
              <a:t>enim</a:t>
            </a:r>
            <a:r>
              <a:rPr kumimoji="0" lang="en-ZA" sz="1800" b="0" i="0" u="none" strike="noStrike" kern="1200" cap="none" spc="0" normalizeH="0" baseline="0" noProof="0">
                <a:ln>
                  <a:noFill/>
                </a:ln>
                <a:solidFill>
                  <a:srgbClr val="000000"/>
                </a:solidFill>
                <a:effectLst/>
                <a:uLnTx/>
                <a:uFillTx/>
                <a:latin typeface="+mn-lt"/>
                <a:ea typeface="+mn-ea"/>
                <a:cs typeface="+mn-cs"/>
              </a:rPr>
              <a:t> ad minim </a:t>
            </a:r>
            <a:r>
              <a:rPr kumimoji="0" lang="en-ZA" sz="1800" b="0" i="0" u="none" strike="noStrike" kern="1200" cap="none" spc="0" normalizeH="0" baseline="0" noProof="0" err="1">
                <a:ln>
                  <a:noFill/>
                </a:ln>
                <a:solidFill>
                  <a:srgbClr val="000000"/>
                </a:solidFill>
                <a:effectLst/>
                <a:uLnTx/>
                <a:uFillTx/>
                <a:latin typeface="+mn-lt"/>
                <a:ea typeface="+mn-ea"/>
                <a:cs typeface="+mn-cs"/>
              </a:rPr>
              <a:t>veniam</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quis</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nostrud</a:t>
            </a:r>
            <a:r>
              <a:rPr kumimoji="0" lang="en-ZA" sz="1800" b="0" i="0" u="none" strike="noStrike" kern="1200" cap="none" spc="0" normalizeH="0" baseline="0" noProof="0">
                <a:ln>
                  <a:noFill/>
                </a:ln>
                <a:solidFill>
                  <a:srgbClr val="000000"/>
                </a:solidFill>
                <a:effectLst/>
                <a:uLnTx/>
                <a:uFillTx/>
                <a:latin typeface="+mn-lt"/>
                <a:ea typeface="+mn-ea"/>
                <a:cs typeface="+mn-cs"/>
              </a:rPr>
              <a:t> exercitation </a:t>
            </a:r>
            <a:r>
              <a:rPr kumimoji="0" lang="en-ZA" sz="1800" b="0" i="0" u="none" strike="noStrike" kern="1200" cap="none" spc="0" normalizeH="0" baseline="0" noProof="0" err="1">
                <a:ln>
                  <a:noFill/>
                </a:ln>
                <a:solidFill>
                  <a:srgbClr val="000000"/>
                </a:solidFill>
                <a:effectLst/>
                <a:uLnTx/>
                <a:uFillTx/>
                <a:latin typeface="+mn-lt"/>
                <a:ea typeface="+mn-ea"/>
                <a:cs typeface="+mn-cs"/>
              </a:rPr>
              <a:t>ullamco</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laboris</a:t>
            </a:r>
            <a:r>
              <a:rPr kumimoji="0" lang="en-ZA" sz="1800" b="0" i="0" u="none" strike="noStrike" kern="1200" cap="none" spc="0" normalizeH="0" baseline="0" noProof="0">
                <a:ln>
                  <a:noFill/>
                </a:ln>
                <a:solidFill>
                  <a:srgbClr val="000000"/>
                </a:solidFill>
                <a:effectLst/>
                <a:uLnTx/>
                <a:uFillTx/>
                <a:latin typeface="+mn-lt"/>
                <a:ea typeface="+mn-ea"/>
                <a:cs typeface="+mn-cs"/>
              </a:rPr>
              <a:t> nisi </a:t>
            </a:r>
            <a:r>
              <a:rPr kumimoji="0" lang="en-ZA" sz="1800" b="0" i="0" u="none" strike="noStrike" kern="1200" cap="none" spc="0" normalizeH="0" baseline="0" noProof="0" err="1">
                <a:ln>
                  <a:noFill/>
                </a:ln>
                <a:solidFill>
                  <a:srgbClr val="000000"/>
                </a:solidFill>
                <a:effectLst/>
                <a:uLnTx/>
                <a:uFillTx/>
                <a:latin typeface="+mn-lt"/>
                <a:ea typeface="+mn-ea"/>
                <a:cs typeface="+mn-cs"/>
              </a:rPr>
              <a:t>ut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aliquip</a:t>
            </a:r>
            <a:r>
              <a:rPr kumimoji="0" lang="en-ZA" sz="1800" b="0" i="0" u="none" strike="noStrike" kern="1200" cap="none" spc="0" normalizeH="0" baseline="0" noProof="0">
                <a:ln>
                  <a:noFill/>
                </a:ln>
                <a:solidFill>
                  <a:srgbClr val="000000"/>
                </a:solidFill>
                <a:effectLst/>
                <a:uLnTx/>
                <a:uFillTx/>
                <a:latin typeface="+mn-lt"/>
                <a:ea typeface="+mn-ea"/>
                <a:cs typeface="+mn-cs"/>
              </a:rPr>
              <a:t> ex </a:t>
            </a:r>
            <a:r>
              <a:rPr kumimoji="0" lang="en-ZA" sz="1800" b="0" i="0" u="none" strike="noStrike" kern="1200" cap="none" spc="0" normalizeH="0" baseline="0" noProof="0" err="1">
                <a:ln>
                  <a:noFill/>
                </a:ln>
                <a:solidFill>
                  <a:srgbClr val="000000"/>
                </a:solidFill>
                <a:effectLst/>
                <a:uLnTx/>
                <a:uFillTx/>
                <a:latin typeface="+mn-lt"/>
                <a:ea typeface="+mn-ea"/>
                <a:cs typeface="+mn-cs"/>
              </a:rPr>
              <a:t>ea</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commodo</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consequat</a:t>
            </a:r>
            <a:r>
              <a:rPr kumimoji="0" lang="en-ZA" sz="1800" b="0" i="0" u="none" strike="noStrike" kern="1200" cap="none" spc="0" normalizeH="0" baseline="0" noProof="0">
                <a:ln>
                  <a:noFill/>
                </a:ln>
                <a:solidFill>
                  <a:srgbClr val="000000"/>
                </a:solidFill>
                <a:effectLst/>
                <a:uLnTx/>
                <a:uFillTx/>
                <a:latin typeface="+mn-lt"/>
                <a:ea typeface="+mn-ea"/>
                <a:cs typeface="+mn-cs"/>
              </a:rPr>
              <a:t>. Duis </a:t>
            </a:r>
            <a:r>
              <a:rPr kumimoji="0" lang="en-ZA" sz="1800" b="0" i="0" u="none" strike="noStrike" kern="1200" cap="none" spc="0" normalizeH="0" baseline="0" noProof="0" err="1">
                <a:ln>
                  <a:noFill/>
                </a:ln>
                <a:solidFill>
                  <a:srgbClr val="000000"/>
                </a:solidFill>
                <a:effectLst/>
                <a:uLnTx/>
                <a:uFillTx/>
                <a:latin typeface="+mn-lt"/>
                <a:ea typeface="+mn-ea"/>
                <a:cs typeface="+mn-cs"/>
              </a:rPr>
              <a:t>aute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irure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dolor</a:t>
            </a:r>
            <a:r>
              <a:rPr kumimoji="0" lang="en-ZA" sz="1800" b="0" i="0" u="none" strike="noStrike" kern="1200" cap="none" spc="0" normalizeH="0" baseline="0" noProof="0">
                <a:ln>
                  <a:noFill/>
                </a:ln>
                <a:solidFill>
                  <a:srgbClr val="000000"/>
                </a:solidFill>
                <a:effectLst/>
                <a:uLnTx/>
                <a:uFillTx/>
                <a:latin typeface="+mn-lt"/>
                <a:ea typeface="+mn-ea"/>
                <a:cs typeface="+mn-cs"/>
              </a:rPr>
              <a:t> in </a:t>
            </a:r>
            <a:r>
              <a:rPr kumimoji="0" lang="en-ZA" sz="1800" b="0" i="0" u="none" strike="noStrike" kern="1200" cap="none" spc="0" normalizeH="0" baseline="0" noProof="0" err="1">
                <a:ln>
                  <a:noFill/>
                </a:ln>
                <a:solidFill>
                  <a:srgbClr val="000000"/>
                </a:solidFill>
                <a:effectLst/>
                <a:uLnTx/>
                <a:uFillTx/>
                <a:latin typeface="+mn-lt"/>
                <a:ea typeface="+mn-ea"/>
                <a:cs typeface="+mn-cs"/>
              </a:rPr>
              <a:t>reprehenderit</a:t>
            </a:r>
            <a:r>
              <a:rPr kumimoji="0" lang="en-ZA" sz="1800" b="0" i="0" u="none" strike="noStrike" kern="1200" cap="none" spc="0" normalizeH="0" baseline="0" noProof="0">
                <a:ln>
                  <a:noFill/>
                </a:ln>
                <a:solidFill>
                  <a:srgbClr val="000000"/>
                </a:solidFill>
                <a:effectLst/>
                <a:uLnTx/>
                <a:uFillTx/>
                <a:latin typeface="+mn-lt"/>
                <a:ea typeface="+mn-ea"/>
                <a:cs typeface="+mn-cs"/>
              </a:rPr>
              <a:t> in </a:t>
            </a:r>
            <a:r>
              <a:rPr kumimoji="0" lang="en-ZA" sz="1800" b="0" i="0" u="none" strike="noStrike" kern="1200" cap="none" spc="0" normalizeH="0" baseline="0" noProof="0" err="1">
                <a:ln>
                  <a:noFill/>
                </a:ln>
                <a:solidFill>
                  <a:srgbClr val="000000"/>
                </a:solidFill>
                <a:effectLst/>
                <a:uLnTx/>
                <a:uFillTx/>
                <a:latin typeface="+mn-lt"/>
                <a:ea typeface="+mn-ea"/>
                <a:cs typeface="+mn-cs"/>
              </a:rPr>
              <a:t>voluptate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velit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esse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cillum</a:t>
            </a:r>
            <a:r>
              <a:rPr kumimoji="0" lang="en-ZA" sz="1800" b="0" i="0" u="none" strike="noStrike" kern="1200" cap="none" spc="0" normalizeH="0" baseline="0" noProof="0">
                <a:ln>
                  <a:noFill/>
                </a:ln>
                <a:solidFill>
                  <a:srgbClr val="000000"/>
                </a:solidFill>
                <a:effectLst/>
                <a:uLnTx/>
                <a:uFillTx/>
                <a:latin typeface="+mn-lt"/>
                <a:ea typeface="+mn-ea"/>
                <a:cs typeface="+mn-cs"/>
              </a:rPr>
              <a:t> dolore </a:t>
            </a:r>
            <a:r>
              <a:rPr kumimoji="0" lang="en-ZA" sz="1800" b="0" i="0" u="none" strike="noStrike" kern="1200" cap="none" spc="0" normalizeH="0" baseline="0" noProof="0" err="1">
                <a:ln>
                  <a:noFill/>
                </a:ln>
                <a:solidFill>
                  <a:srgbClr val="000000"/>
                </a:solidFill>
                <a:effectLst/>
                <a:uLnTx/>
                <a:uFillTx/>
                <a:latin typeface="+mn-lt"/>
                <a:ea typeface="+mn-ea"/>
                <a:cs typeface="+mn-cs"/>
              </a:rPr>
              <a:t>eu</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fugiat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nulla</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pariatur</a:t>
            </a:r>
            <a:r>
              <a:rPr kumimoji="0" lang="en-ZA" sz="1800" b="0" i="0" u="none" strike="noStrike" kern="1200" cap="none" spc="0" normalizeH="0" baseline="0" noProof="0">
                <a:ln>
                  <a:noFill/>
                </a:ln>
                <a:solidFill>
                  <a:srgbClr val="000000"/>
                </a:solidFill>
                <a:effectLst/>
                <a:uLnTx/>
                <a:uFillTx/>
                <a:latin typeface="+mn-lt"/>
                <a:ea typeface="+mn-ea"/>
                <a:cs typeface="+mn-cs"/>
              </a:rPr>
              <a:t>. </a:t>
            </a:r>
          </a:p>
        </p:txBody>
      </p:sp>
      <p:sp>
        <p:nvSpPr>
          <p:cNvPr id="50" name="Text Placeholder 49">
            <a:extLst>
              <a:ext uri="{FF2B5EF4-FFF2-40B4-BE49-F238E27FC236}">
                <a16:creationId xmlns:a16="http://schemas.microsoft.com/office/drawing/2014/main" id="{DF69D86B-7570-42BD-957F-3B046A47BEE2}"/>
              </a:ext>
            </a:extLst>
          </p:cNvPr>
          <p:cNvSpPr>
            <a:spLocks noGrp="1"/>
          </p:cNvSpPr>
          <p:nvPr>
            <p:ph type="body" sz="quarter" idx="14" hasCustomPrompt="1"/>
          </p:nvPr>
        </p:nvSpPr>
        <p:spPr>
          <a:xfrm>
            <a:off x="1145811" y="3067050"/>
            <a:ext cx="9874006" cy="2772448"/>
          </a:xfrm>
        </p:spPr>
        <p:txBody>
          <a:bodyPr/>
          <a:lstStyle>
            <a:lvl1pPr marL="285750" marR="0" indent="-285750" algn="l" defTabSz="914400" rtl="0" eaLnBrk="1" fontAlgn="auto" latinLnBrk="0" hangingPunct="1">
              <a:lnSpc>
                <a:spcPct val="150000"/>
              </a:lnSpc>
              <a:spcBef>
                <a:spcPts val="0"/>
              </a:spcBef>
              <a:spcAft>
                <a:spcPts val="0"/>
              </a:spcAft>
              <a:buClr>
                <a:srgbClr val="02305E"/>
              </a:buClr>
              <a:buSzTx/>
              <a:buFont typeface="Wingdings 3" panose="05040102010807070707" pitchFamily="18" charset="2"/>
              <a:buChar char="x"/>
              <a:tabLst/>
              <a:defRPr/>
            </a:lvl1pPr>
          </a:lstStyle>
          <a:p>
            <a:pPr marL="285750" marR="0" lvl="0" indent="-285750" algn="l" defTabSz="914400" rtl="0" eaLnBrk="1" fontAlgn="auto" latinLnBrk="0" hangingPunct="1">
              <a:lnSpc>
                <a:spcPct val="100000"/>
              </a:lnSpc>
              <a:spcBef>
                <a:spcPts val="0"/>
              </a:spcBef>
              <a:spcAft>
                <a:spcPts val="0"/>
              </a:spcAft>
              <a:buClr>
                <a:srgbClr val="02305E"/>
              </a:buClr>
              <a:buSzTx/>
              <a:buFont typeface="Wingdings 3" panose="05040102010807070707" pitchFamily="18" charset="2"/>
              <a:buChar char="x"/>
              <a:tabLst/>
              <a:defRPr/>
            </a:pPr>
            <a:r>
              <a:rPr kumimoji="0" lang="en-ZA" sz="1800" b="0" i="0" u="none" strike="noStrike" kern="1200" cap="none" spc="0" normalizeH="0" baseline="0" noProof="0">
                <a:ln>
                  <a:noFill/>
                </a:ln>
                <a:solidFill>
                  <a:srgbClr val="262626"/>
                </a:solidFill>
                <a:effectLst/>
                <a:uLnTx/>
                <a:uFillTx/>
                <a:latin typeface="+mn-lt"/>
                <a:ea typeface="+mn-ea"/>
                <a:cs typeface="+mn-cs"/>
              </a:rPr>
              <a:t>Add bulleted text here</a:t>
            </a:r>
          </a:p>
        </p:txBody>
      </p:sp>
      <p:grpSp>
        <p:nvGrpSpPr>
          <p:cNvPr id="46" name="Group 45">
            <a:extLst>
              <a:ext uri="{FF2B5EF4-FFF2-40B4-BE49-F238E27FC236}">
                <a16:creationId xmlns:a16="http://schemas.microsoft.com/office/drawing/2014/main" id="{804DEE7F-239A-4899-9204-DED155116D53}"/>
              </a:ext>
            </a:extLst>
          </p:cNvPr>
          <p:cNvGrpSpPr/>
          <p:nvPr userDrawn="1"/>
        </p:nvGrpSpPr>
        <p:grpSpPr>
          <a:xfrm>
            <a:off x="1" y="1"/>
            <a:ext cx="831384" cy="831850"/>
            <a:chOff x="0" y="0"/>
            <a:chExt cx="1016967" cy="1017537"/>
          </a:xfrm>
        </p:grpSpPr>
        <p:sp>
          <p:nvSpPr>
            <p:cNvPr id="48" name="Isosceles Triangle 3">
              <a:extLst>
                <a:ext uri="{FF2B5EF4-FFF2-40B4-BE49-F238E27FC236}">
                  <a16:creationId xmlns:a16="http://schemas.microsoft.com/office/drawing/2014/main" id="{DA411891-978F-47D8-94B7-863955829E45}"/>
                </a:ext>
              </a:extLst>
            </p:cNvPr>
            <p:cNvSpPr/>
            <p:nvPr userDrawn="1"/>
          </p:nvSpPr>
          <p:spPr>
            <a:xfrm rot="5400000">
              <a:off x="338996"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9" name="Isosceles Triangle 3">
              <a:extLst>
                <a:ext uri="{FF2B5EF4-FFF2-40B4-BE49-F238E27FC236}">
                  <a16:creationId xmlns:a16="http://schemas.microsoft.com/office/drawing/2014/main" id="{8269CE25-1A76-407F-A10B-D6233793268F}"/>
                </a:ext>
              </a:extLst>
            </p:cNvPr>
            <p:cNvSpPr/>
            <p:nvPr userDrawn="1"/>
          </p:nvSpPr>
          <p:spPr>
            <a:xfrm rot="5400000">
              <a:off x="338995" y="67855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2" name="Isosceles Triangle 3">
              <a:extLst>
                <a:ext uri="{FF2B5EF4-FFF2-40B4-BE49-F238E27FC236}">
                  <a16:creationId xmlns:a16="http://schemas.microsoft.com/office/drawing/2014/main" id="{E0D02B47-1FD6-434B-9C3E-778B33D0FB69}"/>
                </a:ext>
              </a:extLst>
            </p:cNvPr>
            <p:cNvSpPr/>
            <p:nvPr userDrawn="1"/>
          </p:nvSpPr>
          <p:spPr>
            <a:xfrm rot="5400000">
              <a:off x="338994"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3" name="Isosceles Triangle 3">
              <a:extLst>
                <a:ext uri="{FF2B5EF4-FFF2-40B4-BE49-F238E27FC236}">
                  <a16:creationId xmlns:a16="http://schemas.microsoft.com/office/drawing/2014/main" id="{0FC81527-48EA-42E8-9103-D5AEF54C6E98}"/>
                </a:ext>
              </a:extLst>
            </p:cNvPr>
            <p:cNvSpPr/>
            <p:nvPr userDrawn="1"/>
          </p:nvSpPr>
          <p:spPr>
            <a:xfrm rot="5400000">
              <a:off x="5"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BF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4" name="Isosceles Triangle 3">
              <a:extLst>
                <a:ext uri="{FF2B5EF4-FFF2-40B4-BE49-F238E27FC236}">
                  <a16:creationId xmlns:a16="http://schemas.microsoft.com/office/drawing/2014/main" id="{8D10CC0B-940C-4CD5-9830-3350A70F8A16}"/>
                </a:ext>
              </a:extLst>
            </p:cNvPr>
            <p:cNvSpPr/>
            <p:nvPr userDrawn="1"/>
          </p:nvSpPr>
          <p:spPr>
            <a:xfrm rot="16200000">
              <a:off x="1" y="677969"/>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5" name="Isosceles Triangle 3">
              <a:extLst>
                <a:ext uri="{FF2B5EF4-FFF2-40B4-BE49-F238E27FC236}">
                  <a16:creationId xmlns:a16="http://schemas.microsoft.com/office/drawing/2014/main" id="{8C001878-8B15-4155-90A4-E4E70467BD6A}"/>
                </a:ext>
              </a:extLst>
            </p:cNvPr>
            <p:cNvSpPr/>
            <p:nvPr userDrawn="1"/>
          </p:nvSpPr>
          <p:spPr>
            <a:xfrm rot="16200000">
              <a:off x="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6" name="Isosceles Triangle 3">
              <a:extLst>
                <a:ext uri="{FF2B5EF4-FFF2-40B4-BE49-F238E27FC236}">
                  <a16:creationId xmlns:a16="http://schemas.microsoft.com/office/drawing/2014/main" id="{8CFE34C7-5E49-4C88-BE2F-ECBC78443F64}"/>
                </a:ext>
              </a:extLst>
            </p:cNvPr>
            <p:cNvSpPr/>
            <p:nvPr userDrawn="1"/>
          </p:nvSpPr>
          <p:spPr>
            <a:xfrm rot="16200000">
              <a:off x="33899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7" name="Isosceles Triangle 3">
              <a:extLst>
                <a:ext uri="{FF2B5EF4-FFF2-40B4-BE49-F238E27FC236}">
                  <a16:creationId xmlns:a16="http://schemas.microsoft.com/office/drawing/2014/main" id="{F0FB041F-E4AD-40D7-A105-C158707C8155}"/>
                </a:ext>
              </a:extLst>
            </p:cNvPr>
            <p:cNvSpPr/>
            <p:nvPr userDrawn="1"/>
          </p:nvSpPr>
          <p:spPr>
            <a:xfrm rot="5400000">
              <a:off x="677981" y="339176"/>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58" name="Title 1">
            <a:extLst>
              <a:ext uri="{FF2B5EF4-FFF2-40B4-BE49-F238E27FC236}">
                <a16:creationId xmlns:a16="http://schemas.microsoft.com/office/drawing/2014/main" id="{B6C65CB0-F709-4D80-860B-2D5AA77103E2}"/>
              </a:ext>
            </a:extLst>
          </p:cNvPr>
          <p:cNvSpPr>
            <a:spLocks noGrp="1"/>
          </p:cNvSpPr>
          <p:nvPr>
            <p:ph type="ctrTitle"/>
          </p:nvPr>
        </p:nvSpPr>
        <p:spPr>
          <a:xfrm>
            <a:off x="1031535" y="53165"/>
            <a:ext cx="7978181" cy="616688"/>
          </a:xfrm>
        </p:spPr>
        <p:txBody>
          <a:bodyPr anchor="ctr">
            <a:normAutofit/>
          </a:bodyPr>
          <a:lstStyle>
            <a:lvl1pPr algn="l">
              <a:defRPr sz="3000">
                <a:solidFill>
                  <a:srgbClr val="575757"/>
                </a:solidFill>
              </a:defRPr>
            </a:lvl1pPr>
          </a:lstStyle>
          <a:p>
            <a:r>
              <a:rPr lang="en-US"/>
              <a:t>Click to edit Master title style</a:t>
            </a:r>
            <a:endParaRPr lang="en-ZA"/>
          </a:p>
        </p:txBody>
      </p:sp>
      <p:sp>
        <p:nvSpPr>
          <p:cNvPr id="59" name="Slide Number Placeholder 5">
            <a:extLst>
              <a:ext uri="{FF2B5EF4-FFF2-40B4-BE49-F238E27FC236}">
                <a16:creationId xmlns:a16="http://schemas.microsoft.com/office/drawing/2014/main" id="{A991021A-785A-4523-9934-0C76AC6F6DC6}"/>
              </a:ext>
            </a:extLst>
          </p:cNvPr>
          <p:cNvSpPr txBox="1">
            <a:spLocks/>
          </p:cNvSpPr>
          <p:nvPr userDrawn="1"/>
        </p:nvSpPr>
        <p:spPr>
          <a:xfrm>
            <a:off x="9301717" y="631798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FA4C94-2A60-4E1F-B98A-5BBFC8AF7C93}" type="slidenum">
              <a:rPr lang="en-ZA" smtClean="0"/>
              <a:pPr/>
              <a:t>‹#›</a:t>
            </a:fld>
            <a:endParaRPr lang="en-ZA"/>
          </a:p>
        </p:txBody>
      </p:sp>
      <p:cxnSp>
        <p:nvCxnSpPr>
          <p:cNvPr id="60" name="Straight Connector 59">
            <a:extLst>
              <a:ext uri="{FF2B5EF4-FFF2-40B4-BE49-F238E27FC236}">
                <a16:creationId xmlns:a16="http://schemas.microsoft.com/office/drawing/2014/main" id="{7E475A7D-5294-4C33-AF62-A620675B8F7C}"/>
              </a:ext>
            </a:extLst>
          </p:cNvPr>
          <p:cNvCxnSpPr>
            <a:cxnSpLocks/>
          </p:cNvCxnSpPr>
          <p:nvPr userDrawn="1"/>
        </p:nvCxnSpPr>
        <p:spPr>
          <a:xfrm>
            <a:off x="998602" y="552891"/>
            <a:ext cx="10916266" cy="0"/>
          </a:xfrm>
          <a:prstGeom prst="line">
            <a:avLst/>
          </a:prstGeom>
          <a:ln>
            <a:solidFill>
              <a:srgbClr val="575757"/>
            </a:solidFill>
          </a:ln>
        </p:spPr>
        <p:style>
          <a:lnRef idx="1">
            <a:schemeClr val="accent1"/>
          </a:lnRef>
          <a:fillRef idx="0">
            <a:schemeClr val="accent1"/>
          </a:fillRef>
          <a:effectRef idx="0">
            <a:schemeClr val="accent1"/>
          </a:effectRef>
          <a:fontRef idx="minor">
            <a:schemeClr val="tx1"/>
          </a:fontRef>
        </p:style>
      </p:cxnSp>
      <p:pic>
        <p:nvPicPr>
          <p:cNvPr id="61" name="Picture 60" descr="A picture containing drawing&#10;&#10;Description automatically generated">
            <a:extLst>
              <a:ext uri="{FF2B5EF4-FFF2-40B4-BE49-F238E27FC236}">
                <a16:creationId xmlns:a16="http://schemas.microsoft.com/office/drawing/2014/main" id="{35FFB555-9F02-4FEB-88D7-19887956E3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57917" y="185523"/>
            <a:ext cx="861181" cy="207871"/>
          </a:xfrm>
          <a:prstGeom prst="rect">
            <a:avLst/>
          </a:prstGeom>
        </p:spPr>
      </p:pic>
      <p:sp>
        <p:nvSpPr>
          <p:cNvPr id="62" name="Isosceles Triangle 3">
            <a:extLst>
              <a:ext uri="{FF2B5EF4-FFF2-40B4-BE49-F238E27FC236}">
                <a16:creationId xmlns:a16="http://schemas.microsoft.com/office/drawing/2014/main" id="{C01BD928-D668-42B5-B0C4-FD33DEF707CD}"/>
              </a:ext>
            </a:extLst>
          </p:cNvPr>
          <p:cNvSpPr/>
          <p:nvPr userDrawn="1"/>
        </p:nvSpPr>
        <p:spPr>
          <a:xfrm rot="5400000">
            <a:off x="997448" y="457531"/>
            <a:ext cx="96877" cy="9687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328581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ver Default One_ela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E83BCFEE-8137-4C73-8557-9E3C21B0BFEA}"/>
              </a:ext>
            </a:extLst>
          </p:cNvPr>
          <p:cNvSpPr/>
          <p:nvPr userDrawn="1"/>
        </p:nvSpPr>
        <p:spPr>
          <a:xfrm rot="10800000">
            <a:off x="3579185" y="0"/>
            <a:ext cx="5528930" cy="6858000"/>
          </a:xfrm>
          <a:prstGeom prst="rtTriangle">
            <a:avLst/>
          </a:prstGeom>
          <a:solidFill>
            <a:schemeClr val="bg1"/>
          </a:solidFill>
          <a:ln>
            <a:noFill/>
          </a:ln>
          <a:effectLst>
            <a:outerShdw blurRad="152400" dist="38100" dir="8100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ectangle 4">
            <a:extLst>
              <a:ext uri="{FF2B5EF4-FFF2-40B4-BE49-F238E27FC236}">
                <a16:creationId xmlns:a16="http://schemas.microsoft.com/office/drawing/2014/main" id="{4CDD87BE-785F-4203-87F0-B29064F28562}"/>
              </a:ext>
            </a:extLst>
          </p:cNvPr>
          <p:cNvSpPr/>
          <p:nvPr userDrawn="1"/>
        </p:nvSpPr>
        <p:spPr>
          <a:xfrm>
            <a:off x="9108115" y="0"/>
            <a:ext cx="30994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9" name="Picture 8" descr="A picture containing monitor, computer, table, drawing&#10;&#10;Description automatically generated">
            <a:extLst>
              <a:ext uri="{FF2B5EF4-FFF2-40B4-BE49-F238E27FC236}">
                <a16:creationId xmlns:a16="http://schemas.microsoft.com/office/drawing/2014/main" id="{1DAB9A9F-6158-4000-AB51-5B665F6510B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62382" y="2731482"/>
            <a:ext cx="2109286" cy="464043"/>
          </a:xfrm>
          <a:prstGeom prst="rect">
            <a:avLst/>
          </a:prstGeom>
        </p:spPr>
      </p:pic>
      <p:sp>
        <p:nvSpPr>
          <p:cNvPr id="3" name="TextBox 2">
            <a:extLst>
              <a:ext uri="{FF2B5EF4-FFF2-40B4-BE49-F238E27FC236}">
                <a16:creationId xmlns:a16="http://schemas.microsoft.com/office/drawing/2014/main" id="{DBA411EE-D25E-4698-849C-43EFCDBCF144}"/>
              </a:ext>
            </a:extLst>
          </p:cNvPr>
          <p:cNvSpPr txBox="1"/>
          <p:nvPr userDrawn="1"/>
        </p:nvSpPr>
        <p:spPr>
          <a:xfrm>
            <a:off x="8124825" y="3337037"/>
            <a:ext cx="2594566" cy="584775"/>
          </a:xfrm>
          <a:prstGeom prst="rect">
            <a:avLst/>
          </a:prstGeom>
          <a:noFill/>
        </p:spPr>
        <p:txBody>
          <a:bodyPr wrap="square" rtlCol="0">
            <a:spAutoFit/>
          </a:bodyPr>
          <a:lstStyle/>
          <a:p>
            <a:pPr algn="r"/>
            <a:r>
              <a:rPr lang="en-GB" sz="1600">
                <a:solidFill>
                  <a:schemeClr val="tx1"/>
                </a:solidFill>
                <a:latin typeface="+mj-lt"/>
              </a:rPr>
              <a:t>Empowering your data</a:t>
            </a:r>
            <a:br>
              <a:rPr lang="en-GB" sz="1600">
                <a:solidFill>
                  <a:schemeClr val="tx1"/>
                </a:solidFill>
                <a:latin typeface="+mj-lt"/>
              </a:rPr>
            </a:br>
            <a:r>
              <a:rPr lang="en-GB" sz="1600">
                <a:solidFill>
                  <a:schemeClr val="tx1"/>
                </a:solidFill>
                <a:latin typeface="+mj-lt"/>
              </a:rPr>
              <a:t>Empowering your business</a:t>
            </a:r>
            <a:endParaRPr lang="en-ZA" sz="1600" b="0" i="0" kern="1200">
              <a:solidFill>
                <a:schemeClr val="tx1"/>
              </a:solidFill>
              <a:effectLst/>
              <a:latin typeface="+mj-lt"/>
              <a:ea typeface="+mn-ea"/>
              <a:cs typeface="+mn-cs"/>
            </a:endParaRPr>
          </a:p>
        </p:txBody>
      </p:sp>
    </p:spTree>
    <p:extLst>
      <p:ext uri="{BB962C8B-B14F-4D97-AF65-F5344CB8AC3E}">
        <p14:creationId xmlns:p14="http://schemas.microsoft.com/office/powerpoint/2010/main" val="240094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Default One_ela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E83BCFEE-8137-4C73-8557-9E3C21B0BFEA}"/>
              </a:ext>
            </a:extLst>
          </p:cNvPr>
          <p:cNvSpPr/>
          <p:nvPr userDrawn="1"/>
        </p:nvSpPr>
        <p:spPr>
          <a:xfrm rot="10800000">
            <a:off x="3579185" y="0"/>
            <a:ext cx="5528930" cy="6858000"/>
          </a:xfrm>
          <a:prstGeom prst="rtTriangle">
            <a:avLst/>
          </a:prstGeom>
          <a:solidFill>
            <a:schemeClr val="bg1"/>
          </a:solidFill>
          <a:ln>
            <a:noFill/>
          </a:ln>
          <a:effectLst>
            <a:outerShdw blurRad="152400" dist="38100" dir="8100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ectangle 4">
            <a:extLst>
              <a:ext uri="{FF2B5EF4-FFF2-40B4-BE49-F238E27FC236}">
                <a16:creationId xmlns:a16="http://schemas.microsoft.com/office/drawing/2014/main" id="{4CDD87BE-785F-4203-87F0-B29064F28562}"/>
              </a:ext>
            </a:extLst>
          </p:cNvPr>
          <p:cNvSpPr/>
          <p:nvPr userDrawn="1"/>
        </p:nvSpPr>
        <p:spPr>
          <a:xfrm>
            <a:off x="9108115" y="0"/>
            <a:ext cx="30994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9" name="Picture 8" descr="A picture containing monitor, computer, table, drawing&#10;&#10;Description automatically generated">
            <a:extLst>
              <a:ext uri="{FF2B5EF4-FFF2-40B4-BE49-F238E27FC236}">
                <a16:creationId xmlns:a16="http://schemas.microsoft.com/office/drawing/2014/main" id="{1DAB9A9F-6158-4000-AB51-5B665F6510B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62382" y="2731482"/>
            <a:ext cx="2109286" cy="464043"/>
          </a:xfrm>
          <a:prstGeom prst="rect">
            <a:avLst/>
          </a:prstGeom>
        </p:spPr>
      </p:pic>
      <p:sp>
        <p:nvSpPr>
          <p:cNvPr id="7" name="TextBox 6">
            <a:extLst>
              <a:ext uri="{FF2B5EF4-FFF2-40B4-BE49-F238E27FC236}">
                <a16:creationId xmlns:a16="http://schemas.microsoft.com/office/drawing/2014/main" id="{3EF3B54C-7004-4CE7-8292-1576F711BC87}"/>
              </a:ext>
            </a:extLst>
          </p:cNvPr>
          <p:cNvSpPr txBox="1"/>
          <p:nvPr userDrawn="1"/>
        </p:nvSpPr>
        <p:spPr>
          <a:xfrm>
            <a:off x="8124825" y="3337037"/>
            <a:ext cx="2594566" cy="584775"/>
          </a:xfrm>
          <a:prstGeom prst="rect">
            <a:avLst/>
          </a:prstGeom>
          <a:noFill/>
        </p:spPr>
        <p:txBody>
          <a:bodyPr wrap="square" rtlCol="0">
            <a:spAutoFit/>
          </a:bodyPr>
          <a:lstStyle/>
          <a:p>
            <a:pPr algn="r"/>
            <a:r>
              <a:rPr lang="en-GB" sz="1600">
                <a:solidFill>
                  <a:schemeClr val="tx1"/>
                </a:solidFill>
                <a:latin typeface="+mj-lt"/>
              </a:rPr>
              <a:t>Empowering your data</a:t>
            </a:r>
            <a:br>
              <a:rPr lang="en-GB" sz="1600">
                <a:solidFill>
                  <a:schemeClr val="tx1"/>
                </a:solidFill>
                <a:latin typeface="+mj-lt"/>
              </a:rPr>
            </a:br>
            <a:r>
              <a:rPr lang="en-GB" sz="1600">
                <a:solidFill>
                  <a:schemeClr val="tx1"/>
                </a:solidFill>
                <a:latin typeface="+mj-lt"/>
              </a:rPr>
              <a:t>Empowering your business</a:t>
            </a:r>
            <a:endParaRPr lang="en-ZA" sz="1600" b="0" i="0" kern="1200">
              <a:solidFill>
                <a:schemeClr val="tx1"/>
              </a:solidFill>
              <a:effectLst/>
              <a:latin typeface="+mj-lt"/>
              <a:ea typeface="+mn-ea"/>
              <a:cs typeface="+mn-cs"/>
            </a:endParaRPr>
          </a:p>
        </p:txBody>
      </p:sp>
    </p:spTree>
    <p:extLst>
      <p:ext uri="{BB962C8B-B14F-4D97-AF65-F5344CB8AC3E}">
        <p14:creationId xmlns:p14="http://schemas.microsoft.com/office/powerpoint/2010/main" val="1825703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 Page Introduction Default One_elait">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DD87BE-785F-4203-87F0-B29064F28562}"/>
              </a:ext>
            </a:extLst>
          </p:cNvPr>
          <p:cNvSpPr/>
          <p:nvPr userDrawn="1"/>
        </p:nvSpPr>
        <p:spPr>
          <a:xfrm rot="10800000">
            <a:off x="0" y="0"/>
            <a:ext cx="7548508" cy="6858000"/>
          </a:xfrm>
          <a:prstGeom prst="rect">
            <a:avLst/>
          </a:prstGeom>
          <a:solidFill>
            <a:srgbClr val="2A79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8" name="Right Triangle 37">
            <a:extLst>
              <a:ext uri="{FF2B5EF4-FFF2-40B4-BE49-F238E27FC236}">
                <a16:creationId xmlns:a16="http://schemas.microsoft.com/office/drawing/2014/main" id="{A253DCE0-8A6F-4785-9618-6642F096913F}"/>
              </a:ext>
            </a:extLst>
          </p:cNvPr>
          <p:cNvSpPr/>
          <p:nvPr userDrawn="1"/>
        </p:nvSpPr>
        <p:spPr>
          <a:xfrm rot="10800000">
            <a:off x="2019578" y="0"/>
            <a:ext cx="5528930" cy="6858000"/>
          </a:xfrm>
          <a:prstGeom prst="rtTriangle">
            <a:avLst/>
          </a:prstGeom>
          <a:solidFill>
            <a:schemeClr val="bg1"/>
          </a:solidFill>
          <a:ln>
            <a:noFill/>
          </a:ln>
          <a:effectLst>
            <a:outerShdw blurRad="152400" dist="38100" dir="8100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9" name="Rectangle 38">
            <a:extLst>
              <a:ext uri="{FF2B5EF4-FFF2-40B4-BE49-F238E27FC236}">
                <a16:creationId xmlns:a16="http://schemas.microsoft.com/office/drawing/2014/main" id="{0CCAD6B1-FB4F-4C53-BC3A-5BC4595CE816}"/>
              </a:ext>
            </a:extLst>
          </p:cNvPr>
          <p:cNvSpPr/>
          <p:nvPr userDrawn="1"/>
        </p:nvSpPr>
        <p:spPr>
          <a:xfrm>
            <a:off x="7543800" y="0"/>
            <a:ext cx="47590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8F641202-96F4-4165-8E4C-5FBE8435C6FC}"/>
              </a:ext>
            </a:extLst>
          </p:cNvPr>
          <p:cNvSpPr>
            <a:spLocks noGrp="1"/>
          </p:cNvSpPr>
          <p:nvPr userDrawn="1">
            <p:ph type="title"/>
          </p:nvPr>
        </p:nvSpPr>
        <p:spPr>
          <a:xfrm>
            <a:off x="369984" y="1602405"/>
            <a:ext cx="3296947" cy="1071349"/>
          </a:xfrm>
        </p:spPr>
        <p:txBody>
          <a:bodyPr anchor="t">
            <a:normAutofit/>
          </a:bodyPr>
          <a:lstStyle>
            <a:lvl1pPr algn="l">
              <a:defRPr sz="4000">
                <a:solidFill>
                  <a:schemeClr val="bg1"/>
                </a:solidFill>
              </a:defRPr>
            </a:lvl1pPr>
          </a:lstStyle>
          <a:p>
            <a:r>
              <a:rPr lang="en-US"/>
              <a:t>Click to edit Master title</a:t>
            </a:r>
            <a:endParaRPr lang="en-ZA"/>
          </a:p>
        </p:txBody>
      </p:sp>
      <p:sp>
        <p:nvSpPr>
          <p:cNvPr id="71" name="Text Placeholder 49">
            <a:extLst>
              <a:ext uri="{FF2B5EF4-FFF2-40B4-BE49-F238E27FC236}">
                <a16:creationId xmlns:a16="http://schemas.microsoft.com/office/drawing/2014/main" id="{14E7DF4B-002F-4D23-8B71-A207BEC53F50}"/>
              </a:ext>
            </a:extLst>
          </p:cNvPr>
          <p:cNvSpPr>
            <a:spLocks noGrp="1"/>
          </p:cNvSpPr>
          <p:nvPr>
            <p:ph type="body" sz="quarter" idx="14" hasCustomPrompt="1"/>
          </p:nvPr>
        </p:nvSpPr>
        <p:spPr>
          <a:xfrm>
            <a:off x="6629400" y="1602405"/>
            <a:ext cx="4390418" cy="2772448"/>
          </a:xfrm>
        </p:spPr>
        <p:txBody>
          <a:bodyPr/>
          <a:lstStyle>
            <a:lvl1pPr marL="285750" marR="0" indent="-285750" algn="l" defTabSz="914400" rtl="0" eaLnBrk="1" fontAlgn="auto" latinLnBrk="0" hangingPunct="1">
              <a:lnSpc>
                <a:spcPct val="150000"/>
              </a:lnSpc>
              <a:spcBef>
                <a:spcPts val="0"/>
              </a:spcBef>
              <a:spcAft>
                <a:spcPts val="0"/>
              </a:spcAft>
              <a:buClr>
                <a:srgbClr val="02305E"/>
              </a:buClr>
              <a:buSzTx/>
              <a:buFont typeface="Wingdings 3" panose="05040102010807070707" pitchFamily="18" charset="2"/>
              <a:buChar char="x"/>
              <a:tabLst/>
              <a:defRPr/>
            </a:lvl1pPr>
          </a:lstStyle>
          <a:p>
            <a:pPr marL="285750" marR="0" lvl="0" indent="-285750" algn="l" defTabSz="914400" rtl="0" eaLnBrk="1" fontAlgn="auto" latinLnBrk="0" hangingPunct="1">
              <a:lnSpc>
                <a:spcPct val="100000"/>
              </a:lnSpc>
              <a:spcBef>
                <a:spcPts val="0"/>
              </a:spcBef>
              <a:spcAft>
                <a:spcPts val="0"/>
              </a:spcAft>
              <a:buClr>
                <a:srgbClr val="02305E"/>
              </a:buClr>
              <a:buSzTx/>
              <a:buFont typeface="Wingdings 3" panose="05040102010807070707" pitchFamily="18" charset="2"/>
              <a:buChar char="x"/>
              <a:tabLst/>
              <a:defRPr/>
            </a:pPr>
            <a:r>
              <a:rPr kumimoji="0" lang="en-ZA" sz="1800" b="0" i="0" u="none" strike="noStrike" kern="1200" cap="none" spc="0" normalizeH="0" baseline="0" noProof="0">
                <a:ln>
                  <a:noFill/>
                </a:ln>
                <a:solidFill>
                  <a:srgbClr val="262626"/>
                </a:solidFill>
                <a:effectLst/>
                <a:uLnTx/>
                <a:uFillTx/>
                <a:latin typeface="+mn-lt"/>
                <a:ea typeface="+mn-ea"/>
                <a:cs typeface="+mn-cs"/>
              </a:rPr>
              <a:t>Add bulleted text here</a:t>
            </a:r>
          </a:p>
        </p:txBody>
      </p:sp>
      <p:sp>
        <p:nvSpPr>
          <p:cNvPr id="72" name="Text Placeholder 6">
            <a:extLst>
              <a:ext uri="{FF2B5EF4-FFF2-40B4-BE49-F238E27FC236}">
                <a16:creationId xmlns:a16="http://schemas.microsoft.com/office/drawing/2014/main" id="{0E7436A8-ABC8-4034-A1BC-FFC1E1B3526C}"/>
              </a:ext>
            </a:extLst>
          </p:cNvPr>
          <p:cNvSpPr>
            <a:spLocks noGrp="1"/>
          </p:cNvSpPr>
          <p:nvPr>
            <p:ph type="body" sz="quarter" idx="13" hasCustomPrompt="1"/>
          </p:nvPr>
        </p:nvSpPr>
        <p:spPr>
          <a:xfrm>
            <a:off x="369984" y="2782472"/>
            <a:ext cx="3897216" cy="2987373"/>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ZA" sz="1200" noProof="0">
                <a:solidFill>
                  <a:schemeClr val="bg1"/>
                </a:solidFill>
              </a:defRPr>
            </a:lvl1pPr>
            <a:lvl2pPr>
              <a:defRPr sz="2400"/>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0" i="0" u="none" strike="noStrike" kern="1200" cap="none" spc="0" normalizeH="0" baseline="0" noProof="0">
                <a:ln>
                  <a:noFill/>
                </a:ln>
                <a:solidFill>
                  <a:prstClr val="white"/>
                </a:solidFill>
                <a:effectLst/>
                <a:uLnTx/>
                <a:uFillTx/>
                <a:latin typeface="+mn-lt"/>
                <a:ea typeface="+mn-ea"/>
                <a:cs typeface="+mn-cs"/>
              </a:rPr>
              <a:t>Lorem ipsum </a:t>
            </a:r>
            <a:r>
              <a:rPr kumimoji="0" lang="en-ZA" sz="1800" b="0" i="0" u="none" strike="noStrike" kern="1200" cap="none" spc="0" normalizeH="0" baseline="0" noProof="0" err="1">
                <a:ln>
                  <a:noFill/>
                </a:ln>
                <a:solidFill>
                  <a:prstClr val="white"/>
                </a:solidFill>
                <a:effectLst/>
                <a:uLnTx/>
                <a:uFillTx/>
                <a:latin typeface="+mn-lt"/>
                <a:ea typeface="+mn-ea"/>
                <a:cs typeface="+mn-cs"/>
              </a:rPr>
              <a:t>dolor</a:t>
            </a:r>
            <a:r>
              <a:rPr kumimoji="0" lang="en-ZA" sz="1800" b="0" i="0" u="none" strike="noStrike" kern="1200" cap="none" spc="0" normalizeH="0" baseline="0" noProof="0">
                <a:ln>
                  <a:noFill/>
                </a:ln>
                <a:solidFill>
                  <a:prstClr val="white"/>
                </a:solidFill>
                <a:effectLst/>
                <a:uLnTx/>
                <a:uFillTx/>
                <a:latin typeface="+mn-lt"/>
                <a:ea typeface="+mn-ea"/>
                <a:cs typeface="+mn-cs"/>
              </a:rPr>
              <a:t> sit </a:t>
            </a:r>
            <a:r>
              <a:rPr kumimoji="0" lang="en-ZA" sz="1800" b="0" i="0" u="none" strike="noStrike" kern="1200" cap="none" spc="0" normalizeH="0" baseline="0" noProof="0" err="1">
                <a:ln>
                  <a:noFill/>
                </a:ln>
                <a:solidFill>
                  <a:prstClr val="white"/>
                </a:solidFill>
                <a:effectLst/>
                <a:uLnTx/>
                <a:uFillTx/>
                <a:latin typeface="+mn-lt"/>
                <a:ea typeface="+mn-ea"/>
                <a:cs typeface="+mn-cs"/>
              </a:rPr>
              <a:t>amet</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consectetur</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adipiscing</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elit</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sed</a:t>
            </a:r>
            <a:r>
              <a:rPr kumimoji="0" lang="en-ZA" sz="1800" b="0" i="0" u="none" strike="noStrike" kern="1200" cap="none" spc="0" normalizeH="0" baseline="0" noProof="0">
                <a:ln>
                  <a:noFill/>
                </a:ln>
                <a:solidFill>
                  <a:prstClr val="white"/>
                </a:solidFill>
                <a:effectLst/>
                <a:uLnTx/>
                <a:uFillTx/>
                <a:latin typeface="+mn-lt"/>
                <a:ea typeface="+mn-ea"/>
                <a:cs typeface="+mn-cs"/>
              </a:rPr>
              <a:t> do </a:t>
            </a:r>
            <a:r>
              <a:rPr kumimoji="0" lang="en-ZA" sz="1800" b="0" i="0" u="none" strike="noStrike" kern="1200" cap="none" spc="0" normalizeH="0" baseline="0" noProof="0" err="1">
                <a:ln>
                  <a:noFill/>
                </a:ln>
                <a:solidFill>
                  <a:prstClr val="white"/>
                </a:solidFill>
                <a:effectLst/>
                <a:uLnTx/>
                <a:uFillTx/>
                <a:latin typeface="+mn-lt"/>
                <a:ea typeface="+mn-ea"/>
                <a:cs typeface="+mn-cs"/>
              </a:rPr>
              <a:t>eiusmod</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tempor</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incididunt</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ut</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labore</a:t>
            </a:r>
            <a:r>
              <a:rPr kumimoji="0" lang="en-ZA" sz="1800" b="0" i="0" u="none" strike="noStrike" kern="1200" cap="none" spc="0" normalizeH="0" baseline="0" noProof="0">
                <a:ln>
                  <a:noFill/>
                </a:ln>
                <a:solidFill>
                  <a:prstClr val="white"/>
                </a:solidFill>
                <a:effectLst/>
                <a:uLnTx/>
                <a:uFillTx/>
                <a:latin typeface="+mn-lt"/>
                <a:ea typeface="+mn-ea"/>
                <a:cs typeface="+mn-cs"/>
              </a:rPr>
              <a:t> et dolore magna </a:t>
            </a:r>
            <a:r>
              <a:rPr kumimoji="0" lang="en-ZA" sz="1800" b="0" i="0" u="none" strike="noStrike" kern="1200" cap="none" spc="0" normalizeH="0" baseline="0" noProof="0" err="1">
                <a:ln>
                  <a:noFill/>
                </a:ln>
                <a:solidFill>
                  <a:prstClr val="white"/>
                </a:solidFill>
                <a:effectLst/>
                <a:uLnTx/>
                <a:uFillTx/>
                <a:latin typeface="+mn-lt"/>
                <a:ea typeface="+mn-ea"/>
                <a:cs typeface="+mn-cs"/>
              </a:rPr>
              <a:t>aliqua</a:t>
            </a:r>
            <a:r>
              <a:rPr kumimoji="0" lang="en-ZA" sz="1800" b="0" i="0" u="none" strike="noStrike" kern="1200" cap="none" spc="0" normalizeH="0" baseline="0" noProof="0">
                <a:ln>
                  <a:noFill/>
                </a:ln>
                <a:solidFill>
                  <a:prstClr val="white"/>
                </a:solidFill>
                <a:effectLst/>
                <a:uLnTx/>
                <a:uFillTx/>
                <a:latin typeface="+mn-lt"/>
                <a:ea typeface="+mn-ea"/>
                <a:cs typeface="+mn-cs"/>
              </a:rPr>
              <a:t>. Ut </a:t>
            </a:r>
            <a:r>
              <a:rPr kumimoji="0" lang="en-ZA" sz="1800" b="0" i="0" u="none" strike="noStrike" kern="1200" cap="none" spc="0" normalizeH="0" baseline="0" noProof="0" err="1">
                <a:ln>
                  <a:noFill/>
                </a:ln>
                <a:solidFill>
                  <a:prstClr val="white"/>
                </a:solidFill>
                <a:effectLst/>
                <a:uLnTx/>
                <a:uFillTx/>
                <a:latin typeface="+mn-lt"/>
                <a:ea typeface="+mn-ea"/>
                <a:cs typeface="+mn-cs"/>
              </a:rPr>
              <a:t>enim</a:t>
            </a:r>
            <a:r>
              <a:rPr kumimoji="0" lang="en-ZA" sz="1800" b="0" i="0" u="none" strike="noStrike" kern="1200" cap="none" spc="0" normalizeH="0" baseline="0" noProof="0">
                <a:ln>
                  <a:noFill/>
                </a:ln>
                <a:solidFill>
                  <a:prstClr val="white"/>
                </a:solidFill>
                <a:effectLst/>
                <a:uLnTx/>
                <a:uFillTx/>
                <a:latin typeface="+mn-lt"/>
                <a:ea typeface="+mn-ea"/>
                <a:cs typeface="+mn-cs"/>
              </a:rPr>
              <a:t> ad minim </a:t>
            </a:r>
            <a:r>
              <a:rPr kumimoji="0" lang="en-ZA" sz="1800" b="0" i="0" u="none" strike="noStrike" kern="1200" cap="none" spc="0" normalizeH="0" baseline="0" noProof="0" err="1">
                <a:ln>
                  <a:noFill/>
                </a:ln>
                <a:solidFill>
                  <a:prstClr val="white"/>
                </a:solidFill>
                <a:effectLst/>
                <a:uLnTx/>
                <a:uFillTx/>
                <a:latin typeface="+mn-lt"/>
                <a:ea typeface="+mn-ea"/>
                <a:cs typeface="+mn-cs"/>
              </a:rPr>
              <a:t>veniam</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quis</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nostrud</a:t>
            </a:r>
            <a:r>
              <a:rPr kumimoji="0" lang="en-ZA" sz="1800" b="0" i="0" u="none" strike="noStrike" kern="1200" cap="none" spc="0" normalizeH="0" baseline="0" noProof="0">
                <a:ln>
                  <a:noFill/>
                </a:ln>
                <a:solidFill>
                  <a:prstClr val="white"/>
                </a:solidFill>
                <a:effectLst/>
                <a:uLnTx/>
                <a:uFillTx/>
                <a:latin typeface="+mn-lt"/>
                <a:ea typeface="+mn-ea"/>
                <a:cs typeface="+mn-cs"/>
              </a:rPr>
              <a:t> exercitation </a:t>
            </a:r>
            <a:r>
              <a:rPr kumimoji="0" lang="en-ZA" sz="1800" b="0" i="0" u="none" strike="noStrike" kern="1200" cap="none" spc="0" normalizeH="0" baseline="0" noProof="0" err="1">
                <a:ln>
                  <a:noFill/>
                </a:ln>
                <a:solidFill>
                  <a:prstClr val="white"/>
                </a:solidFill>
                <a:effectLst/>
                <a:uLnTx/>
                <a:uFillTx/>
                <a:latin typeface="+mn-lt"/>
                <a:ea typeface="+mn-ea"/>
                <a:cs typeface="+mn-cs"/>
              </a:rPr>
              <a:t>ullamco</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laboris</a:t>
            </a:r>
            <a:r>
              <a:rPr kumimoji="0" lang="en-ZA" sz="1800" b="0" i="0" u="none" strike="noStrike" kern="1200" cap="none" spc="0" normalizeH="0" baseline="0" noProof="0">
                <a:ln>
                  <a:noFill/>
                </a:ln>
                <a:solidFill>
                  <a:prstClr val="white"/>
                </a:solidFill>
                <a:effectLst/>
                <a:uLnTx/>
                <a:uFillTx/>
                <a:latin typeface="+mn-lt"/>
                <a:ea typeface="+mn-ea"/>
                <a:cs typeface="+mn-cs"/>
              </a:rPr>
              <a:t> nisi </a:t>
            </a:r>
            <a:r>
              <a:rPr kumimoji="0" lang="en-ZA" sz="1800" b="0" i="0" u="none" strike="noStrike" kern="1200" cap="none" spc="0" normalizeH="0" baseline="0" noProof="0" err="1">
                <a:ln>
                  <a:noFill/>
                </a:ln>
                <a:solidFill>
                  <a:prstClr val="white"/>
                </a:solidFill>
                <a:effectLst/>
                <a:uLnTx/>
                <a:uFillTx/>
                <a:latin typeface="+mn-lt"/>
                <a:ea typeface="+mn-ea"/>
                <a:cs typeface="+mn-cs"/>
              </a:rPr>
              <a:t>ut</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aliquip</a:t>
            </a:r>
            <a:r>
              <a:rPr kumimoji="0" lang="en-ZA" sz="1800" b="0" i="0" u="none" strike="noStrike" kern="1200" cap="none" spc="0" normalizeH="0" baseline="0" noProof="0">
                <a:ln>
                  <a:noFill/>
                </a:ln>
                <a:solidFill>
                  <a:prstClr val="white"/>
                </a:solidFill>
                <a:effectLst/>
                <a:uLnTx/>
                <a:uFillTx/>
                <a:latin typeface="+mn-lt"/>
                <a:ea typeface="+mn-ea"/>
                <a:cs typeface="+mn-cs"/>
              </a:rPr>
              <a:t> ex </a:t>
            </a:r>
            <a:r>
              <a:rPr kumimoji="0" lang="en-ZA" sz="1800" b="0" i="0" u="none" strike="noStrike" kern="1200" cap="none" spc="0" normalizeH="0" baseline="0" noProof="0" err="1">
                <a:ln>
                  <a:noFill/>
                </a:ln>
                <a:solidFill>
                  <a:prstClr val="white"/>
                </a:solidFill>
                <a:effectLst/>
                <a:uLnTx/>
                <a:uFillTx/>
                <a:latin typeface="+mn-lt"/>
                <a:ea typeface="+mn-ea"/>
                <a:cs typeface="+mn-cs"/>
              </a:rPr>
              <a:t>ea</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commodo</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consequat</a:t>
            </a:r>
            <a:r>
              <a:rPr kumimoji="0" lang="en-ZA" sz="1800" b="0" i="0" u="none" strike="noStrike" kern="1200" cap="none" spc="0" normalizeH="0" baseline="0" noProof="0">
                <a:ln>
                  <a:noFill/>
                </a:ln>
                <a:solidFill>
                  <a:prstClr val="white"/>
                </a:solidFill>
                <a:effectLst/>
                <a:uLnTx/>
                <a:uFillTx/>
                <a:latin typeface="+mn-lt"/>
                <a:ea typeface="+mn-ea"/>
                <a:cs typeface="+mn-cs"/>
              </a:rPr>
              <a:t>. Duis </a:t>
            </a:r>
            <a:r>
              <a:rPr kumimoji="0" lang="en-ZA" sz="1800" b="0" i="0" u="none" strike="noStrike" kern="1200" cap="none" spc="0" normalizeH="0" baseline="0" noProof="0" err="1">
                <a:ln>
                  <a:noFill/>
                </a:ln>
                <a:solidFill>
                  <a:prstClr val="white"/>
                </a:solidFill>
                <a:effectLst/>
                <a:uLnTx/>
                <a:uFillTx/>
                <a:latin typeface="+mn-lt"/>
                <a:ea typeface="+mn-ea"/>
                <a:cs typeface="+mn-cs"/>
              </a:rPr>
              <a:t>aute</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irure</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dolor</a:t>
            </a:r>
            <a:r>
              <a:rPr kumimoji="0" lang="en-ZA" sz="1800" b="0" i="0" u="none" strike="noStrike" kern="1200" cap="none" spc="0" normalizeH="0" baseline="0" noProof="0">
                <a:ln>
                  <a:noFill/>
                </a:ln>
                <a:solidFill>
                  <a:prstClr val="white"/>
                </a:solidFill>
                <a:effectLst/>
                <a:uLnTx/>
                <a:uFillTx/>
                <a:latin typeface="+mn-lt"/>
                <a:ea typeface="+mn-ea"/>
                <a:cs typeface="+mn-cs"/>
              </a:rPr>
              <a:t> in </a:t>
            </a:r>
            <a:r>
              <a:rPr kumimoji="0" lang="en-ZA" sz="1800" b="0" i="0" u="none" strike="noStrike" kern="1200" cap="none" spc="0" normalizeH="0" baseline="0" noProof="0" err="1">
                <a:ln>
                  <a:noFill/>
                </a:ln>
                <a:solidFill>
                  <a:prstClr val="white"/>
                </a:solidFill>
                <a:effectLst/>
                <a:uLnTx/>
                <a:uFillTx/>
                <a:latin typeface="+mn-lt"/>
                <a:ea typeface="+mn-ea"/>
                <a:cs typeface="+mn-cs"/>
              </a:rPr>
              <a:t>reprehenderit</a:t>
            </a:r>
            <a:r>
              <a:rPr kumimoji="0" lang="en-ZA" sz="1800" b="0" i="0" u="none" strike="noStrike" kern="1200" cap="none" spc="0" normalizeH="0" baseline="0" noProof="0">
                <a:ln>
                  <a:noFill/>
                </a:ln>
                <a:solidFill>
                  <a:prstClr val="white"/>
                </a:solidFill>
                <a:effectLst/>
                <a:uLnTx/>
                <a:uFillTx/>
                <a:latin typeface="+mn-lt"/>
                <a:ea typeface="+mn-ea"/>
                <a:cs typeface="+mn-cs"/>
              </a:rPr>
              <a:t> in </a:t>
            </a:r>
            <a:r>
              <a:rPr kumimoji="0" lang="en-ZA" sz="1800" b="0" i="0" u="none" strike="noStrike" kern="1200" cap="none" spc="0" normalizeH="0" baseline="0" noProof="0" err="1">
                <a:ln>
                  <a:noFill/>
                </a:ln>
                <a:solidFill>
                  <a:prstClr val="white"/>
                </a:solidFill>
                <a:effectLst/>
                <a:uLnTx/>
                <a:uFillTx/>
                <a:latin typeface="+mn-lt"/>
                <a:ea typeface="+mn-ea"/>
                <a:cs typeface="+mn-cs"/>
              </a:rPr>
              <a:t>voluptate</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velit</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esse</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cillum</a:t>
            </a:r>
            <a:r>
              <a:rPr kumimoji="0" lang="en-ZA" sz="1800" b="0" i="0" u="none" strike="noStrike" kern="1200" cap="none" spc="0" normalizeH="0" baseline="0" noProof="0">
                <a:ln>
                  <a:noFill/>
                </a:ln>
                <a:solidFill>
                  <a:prstClr val="white"/>
                </a:solidFill>
                <a:effectLst/>
                <a:uLnTx/>
                <a:uFillTx/>
                <a:latin typeface="+mn-lt"/>
                <a:ea typeface="+mn-ea"/>
                <a:cs typeface="+mn-cs"/>
              </a:rPr>
              <a:t> dolore </a:t>
            </a:r>
            <a:r>
              <a:rPr kumimoji="0" lang="en-ZA" sz="1800" b="0" i="0" u="none" strike="noStrike" kern="1200" cap="none" spc="0" normalizeH="0" baseline="0" noProof="0" err="1">
                <a:ln>
                  <a:noFill/>
                </a:ln>
                <a:solidFill>
                  <a:prstClr val="white"/>
                </a:solidFill>
                <a:effectLst/>
                <a:uLnTx/>
                <a:uFillTx/>
                <a:latin typeface="+mn-lt"/>
                <a:ea typeface="+mn-ea"/>
                <a:cs typeface="+mn-cs"/>
              </a:rPr>
              <a:t>eu</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fugiat</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nulla</a:t>
            </a:r>
            <a:r>
              <a:rPr kumimoji="0" lang="en-ZA" sz="1800" b="0" i="0" u="none" strike="noStrike" kern="1200" cap="none" spc="0" normalizeH="0" baseline="0" noProof="0">
                <a:ln>
                  <a:noFill/>
                </a:ln>
                <a:solidFill>
                  <a:prstClr val="white"/>
                </a:solidFill>
                <a:effectLst/>
                <a:uLnTx/>
                <a:uFillTx/>
                <a:latin typeface="+mn-lt"/>
                <a:ea typeface="+mn-ea"/>
                <a:cs typeface="+mn-cs"/>
              </a:rPr>
              <a:t> </a:t>
            </a:r>
            <a:r>
              <a:rPr kumimoji="0" lang="en-ZA" sz="1800" b="0" i="0" u="none" strike="noStrike" kern="1200" cap="none" spc="0" normalizeH="0" baseline="0" noProof="0" err="1">
                <a:ln>
                  <a:noFill/>
                </a:ln>
                <a:solidFill>
                  <a:prstClr val="white"/>
                </a:solidFill>
                <a:effectLst/>
                <a:uLnTx/>
                <a:uFillTx/>
                <a:latin typeface="+mn-lt"/>
                <a:ea typeface="+mn-ea"/>
                <a:cs typeface="+mn-cs"/>
              </a:rPr>
              <a:t>pariatur</a:t>
            </a:r>
            <a:r>
              <a:rPr kumimoji="0" lang="en-ZA" sz="1800" b="0" i="0" u="none" strike="noStrike" kern="1200" cap="none" spc="0" normalizeH="0" baseline="0" noProof="0">
                <a:ln>
                  <a:noFill/>
                </a:ln>
                <a:solidFill>
                  <a:prstClr val="white"/>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ZA" sz="1800" b="0" i="0" u="none" strike="noStrike" kern="1200" cap="none" spc="0" normalizeH="0" baseline="0" noProof="0">
              <a:ln>
                <a:noFill/>
              </a:ln>
              <a:solidFill>
                <a:prstClr val="white"/>
              </a:solidFill>
              <a:effectLst/>
              <a:uLnTx/>
              <a:uFillTx/>
              <a:latin typeface="+mn-lt"/>
              <a:ea typeface="+mn-ea"/>
              <a:cs typeface="+mn-cs"/>
            </a:endParaRPr>
          </a:p>
        </p:txBody>
      </p:sp>
      <p:grpSp>
        <p:nvGrpSpPr>
          <p:cNvPr id="40" name="Group 39">
            <a:extLst>
              <a:ext uri="{FF2B5EF4-FFF2-40B4-BE49-F238E27FC236}">
                <a16:creationId xmlns:a16="http://schemas.microsoft.com/office/drawing/2014/main" id="{4552588B-F286-4E24-BA30-FA3DBBFC09B1}"/>
              </a:ext>
            </a:extLst>
          </p:cNvPr>
          <p:cNvGrpSpPr/>
          <p:nvPr userDrawn="1"/>
        </p:nvGrpSpPr>
        <p:grpSpPr>
          <a:xfrm>
            <a:off x="1" y="1"/>
            <a:ext cx="831384" cy="831850"/>
            <a:chOff x="0" y="0"/>
            <a:chExt cx="1016967" cy="1017537"/>
          </a:xfrm>
        </p:grpSpPr>
        <p:sp>
          <p:nvSpPr>
            <p:cNvPr id="41" name="Isosceles Triangle 3">
              <a:extLst>
                <a:ext uri="{FF2B5EF4-FFF2-40B4-BE49-F238E27FC236}">
                  <a16:creationId xmlns:a16="http://schemas.microsoft.com/office/drawing/2014/main" id="{7CE02E44-0110-4B2E-9AE3-6F71DDD24853}"/>
                </a:ext>
              </a:extLst>
            </p:cNvPr>
            <p:cNvSpPr/>
            <p:nvPr userDrawn="1"/>
          </p:nvSpPr>
          <p:spPr>
            <a:xfrm rot="5400000">
              <a:off x="338996"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2" name="Isosceles Triangle 3">
              <a:extLst>
                <a:ext uri="{FF2B5EF4-FFF2-40B4-BE49-F238E27FC236}">
                  <a16:creationId xmlns:a16="http://schemas.microsoft.com/office/drawing/2014/main" id="{A3A4960C-3C38-4C63-92C6-397CCDD2E6C0}"/>
                </a:ext>
              </a:extLst>
            </p:cNvPr>
            <p:cNvSpPr/>
            <p:nvPr userDrawn="1"/>
          </p:nvSpPr>
          <p:spPr>
            <a:xfrm rot="5400000">
              <a:off x="338995" y="67855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3" name="Isosceles Triangle 3">
              <a:extLst>
                <a:ext uri="{FF2B5EF4-FFF2-40B4-BE49-F238E27FC236}">
                  <a16:creationId xmlns:a16="http://schemas.microsoft.com/office/drawing/2014/main" id="{2C473A53-EF4F-4D94-BBB0-23D34AE99B01}"/>
                </a:ext>
              </a:extLst>
            </p:cNvPr>
            <p:cNvSpPr/>
            <p:nvPr userDrawn="1"/>
          </p:nvSpPr>
          <p:spPr>
            <a:xfrm rot="5400000">
              <a:off x="338994"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4" name="Isosceles Triangle 3">
              <a:extLst>
                <a:ext uri="{FF2B5EF4-FFF2-40B4-BE49-F238E27FC236}">
                  <a16:creationId xmlns:a16="http://schemas.microsoft.com/office/drawing/2014/main" id="{650B4A17-6021-4034-AD11-8BE5A1F13D5F}"/>
                </a:ext>
              </a:extLst>
            </p:cNvPr>
            <p:cNvSpPr/>
            <p:nvPr userDrawn="1"/>
          </p:nvSpPr>
          <p:spPr>
            <a:xfrm rot="5400000">
              <a:off x="5"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BF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5" name="Isosceles Triangle 3">
              <a:extLst>
                <a:ext uri="{FF2B5EF4-FFF2-40B4-BE49-F238E27FC236}">
                  <a16:creationId xmlns:a16="http://schemas.microsoft.com/office/drawing/2014/main" id="{17BBCDB9-7F5E-4FE2-A4F8-03419F6185AF}"/>
                </a:ext>
              </a:extLst>
            </p:cNvPr>
            <p:cNvSpPr/>
            <p:nvPr userDrawn="1"/>
          </p:nvSpPr>
          <p:spPr>
            <a:xfrm rot="16200000">
              <a:off x="1" y="677969"/>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6" name="Isosceles Triangle 3">
              <a:extLst>
                <a:ext uri="{FF2B5EF4-FFF2-40B4-BE49-F238E27FC236}">
                  <a16:creationId xmlns:a16="http://schemas.microsoft.com/office/drawing/2014/main" id="{3165E309-47E1-4713-ACF2-405774E3BE3D}"/>
                </a:ext>
              </a:extLst>
            </p:cNvPr>
            <p:cNvSpPr/>
            <p:nvPr userDrawn="1"/>
          </p:nvSpPr>
          <p:spPr>
            <a:xfrm rot="16200000">
              <a:off x="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7" name="Isosceles Triangle 3">
              <a:extLst>
                <a:ext uri="{FF2B5EF4-FFF2-40B4-BE49-F238E27FC236}">
                  <a16:creationId xmlns:a16="http://schemas.microsoft.com/office/drawing/2014/main" id="{09189E17-952D-4880-87B6-EBD8633429DA}"/>
                </a:ext>
              </a:extLst>
            </p:cNvPr>
            <p:cNvSpPr/>
            <p:nvPr userDrawn="1"/>
          </p:nvSpPr>
          <p:spPr>
            <a:xfrm rot="16200000">
              <a:off x="33899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8" name="Isosceles Triangle 3">
              <a:extLst>
                <a:ext uri="{FF2B5EF4-FFF2-40B4-BE49-F238E27FC236}">
                  <a16:creationId xmlns:a16="http://schemas.microsoft.com/office/drawing/2014/main" id="{5EC50178-9FDF-4050-8EF4-39C7AD25560D}"/>
                </a:ext>
              </a:extLst>
            </p:cNvPr>
            <p:cNvSpPr/>
            <p:nvPr userDrawn="1"/>
          </p:nvSpPr>
          <p:spPr>
            <a:xfrm rot="5400000">
              <a:off x="677981" y="339176"/>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pic>
        <p:nvPicPr>
          <p:cNvPr id="50" name="Picture 49" descr="A picture containing drawing&#10;&#10;Description automatically generated">
            <a:extLst>
              <a:ext uri="{FF2B5EF4-FFF2-40B4-BE49-F238E27FC236}">
                <a16:creationId xmlns:a16="http://schemas.microsoft.com/office/drawing/2014/main" id="{1A4B7BAB-4423-49CF-A2F0-6F4762DE2F7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57917" y="185523"/>
            <a:ext cx="861181" cy="207871"/>
          </a:xfrm>
          <a:prstGeom prst="rect">
            <a:avLst/>
          </a:prstGeom>
        </p:spPr>
      </p:pic>
    </p:spTree>
    <p:extLst>
      <p:ext uri="{BB962C8B-B14F-4D97-AF65-F5344CB8AC3E}">
        <p14:creationId xmlns:p14="http://schemas.microsoft.com/office/powerpoint/2010/main" val="529840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_elai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58CAA7D-E1B6-4343-B492-B2DA2F18B039}"/>
              </a:ext>
            </a:extLst>
          </p:cNvPr>
          <p:cNvGrpSpPr/>
          <p:nvPr userDrawn="1"/>
        </p:nvGrpSpPr>
        <p:grpSpPr>
          <a:xfrm>
            <a:off x="1" y="1"/>
            <a:ext cx="831384" cy="831850"/>
            <a:chOff x="0" y="0"/>
            <a:chExt cx="1016967" cy="1017537"/>
          </a:xfrm>
        </p:grpSpPr>
        <p:sp>
          <p:nvSpPr>
            <p:cNvPr id="4" name="Isosceles Triangle 3">
              <a:extLst>
                <a:ext uri="{FF2B5EF4-FFF2-40B4-BE49-F238E27FC236}">
                  <a16:creationId xmlns:a16="http://schemas.microsoft.com/office/drawing/2014/main" id="{4D043E90-51F1-4B59-B728-68F894532C03}"/>
                </a:ext>
              </a:extLst>
            </p:cNvPr>
            <p:cNvSpPr/>
            <p:nvPr userDrawn="1"/>
          </p:nvSpPr>
          <p:spPr>
            <a:xfrm rot="5400000">
              <a:off x="338996"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Isosceles Triangle 3">
              <a:extLst>
                <a:ext uri="{FF2B5EF4-FFF2-40B4-BE49-F238E27FC236}">
                  <a16:creationId xmlns:a16="http://schemas.microsoft.com/office/drawing/2014/main" id="{B747E99D-7696-4450-B7D4-2387B8FE924D}"/>
                </a:ext>
              </a:extLst>
            </p:cNvPr>
            <p:cNvSpPr/>
            <p:nvPr userDrawn="1"/>
          </p:nvSpPr>
          <p:spPr>
            <a:xfrm rot="5400000">
              <a:off x="338995" y="67855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Isosceles Triangle 3">
              <a:extLst>
                <a:ext uri="{FF2B5EF4-FFF2-40B4-BE49-F238E27FC236}">
                  <a16:creationId xmlns:a16="http://schemas.microsoft.com/office/drawing/2014/main" id="{8AC09FCC-D7AE-476E-B7FE-AC037F0FBB4D}"/>
                </a:ext>
              </a:extLst>
            </p:cNvPr>
            <p:cNvSpPr/>
            <p:nvPr userDrawn="1"/>
          </p:nvSpPr>
          <p:spPr>
            <a:xfrm rot="5400000">
              <a:off x="338994"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Isosceles Triangle 3">
              <a:extLst>
                <a:ext uri="{FF2B5EF4-FFF2-40B4-BE49-F238E27FC236}">
                  <a16:creationId xmlns:a16="http://schemas.microsoft.com/office/drawing/2014/main" id="{1CD7C5C4-C43A-47E6-B0A6-89794F15B505}"/>
                </a:ext>
              </a:extLst>
            </p:cNvPr>
            <p:cNvSpPr/>
            <p:nvPr userDrawn="1"/>
          </p:nvSpPr>
          <p:spPr>
            <a:xfrm rot="5400000">
              <a:off x="5"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BF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2" name="Isosceles Triangle 3">
              <a:extLst>
                <a:ext uri="{FF2B5EF4-FFF2-40B4-BE49-F238E27FC236}">
                  <a16:creationId xmlns:a16="http://schemas.microsoft.com/office/drawing/2014/main" id="{7699F633-FF4E-4CC3-ACFF-8952BAD1B79E}"/>
                </a:ext>
              </a:extLst>
            </p:cNvPr>
            <p:cNvSpPr/>
            <p:nvPr userDrawn="1"/>
          </p:nvSpPr>
          <p:spPr>
            <a:xfrm rot="16200000">
              <a:off x="1" y="677969"/>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3" name="Isosceles Triangle 3">
              <a:extLst>
                <a:ext uri="{FF2B5EF4-FFF2-40B4-BE49-F238E27FC236}">
                  <a16:creationId xmlns:a16="http://schemas.microsoft.com/office/drawing/2014/main" id="{4C86B7F6-E8F8-4FDB-BD77-BD3CBC1BD99B}"/>
                </a:ext>
              </a:extLst>
            </p:cNvPr>
            <p:cNvSpPr/>
            <p:nvPr userDrawn="1"/>
          </p:nvSpPr>
          <p:spPr>
            <a:xfrm rot="16200000">
              <a:off x="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5" name="Isosceles Triangle 3">
              <a:extLst>
                <a:ext uri="{FF2B5EF4-FFF2-40B4-BE49-F238E27FC236}">
                  <a16:creationId xmlns:a16="http://schemas.microsoft.com/office/drawing/2014/main" id="{0EF8FDB4-AC21-4408-A2D0-2E232851CED7}"/>
                </a:ext>
              </a:extLst>
            </p:cNvPr>
            <p:cNvSpPr/>
            <p:nvPr userDrawn="1"/>
          </p:nvSpPr>
          <p:spPr>
            <a:xfrm rot="16200000">
              <a:off x="33899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6" name="Isosceles Triangle 3">
              <a:extLst>
                <a:ext uri="{FF2B5EF4-FFF2-40B4-BE49-F238E27FC236}">
                  <a16:creationId xmlns:a16="http://schemas.microsoft.com/office/drawing/2014/main" id="{A53A3482-4F01-46D1-BDD3-B7477FD00641}"/>
                </a:ext>
              </a:extLst>
            </p:cNvPr>
            <p:cNvSpPr/>
            <p:nvPr userDrawn="1"/>
          </p:nvSpPr>
          <p:spPr>
            <a:xfrm rot="5400000">
              <a:off x="677981" y="339176"/>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51" name="Title 1">
            <a:extLst>
              <a:ext uri="{FF2B5EF4-FFF2-40B4-BE49-F238E27FC236}">
                <a16:creationId xmlns:a16="http://schemas.microsoft.com/office/drawing/2014/main" id="{22A62088-2E02-41F3-AC19-0B0224FD8981}"/>
              </a:ext>
            </a:extLst>
          </p:cNvPr>
          <p:cNvSpPr>
            <a:spLocks noGrp="1"/>
          </p:cNvSpPr>
          <p:nvPr userDrawn="1">
            <p:ph type="ctrTitle"/>
          </p:nvPr>
        </p:nvSpPr>
        <p:spPr>
          <a:xfrm>
            <a:off x="1031535" y="53165"/>
            <a:ext cx="7978181" cy="616688"/>
          </a:xfrm>
        </p:spPr>
        <p:txBody>
          <a:bodyPr anchor="ctr">
            <a:normAutofit/>
          </a:bodyPr>
          <a:lstStyle>
            <a:lvl1pPr algn="l">
              <a:defRPr sz="3000">
                <a:solidFill>
                  <a:srgbClr val="575757"/>
                </a:solidFill>
              </a:defRPr>
            </a:lvl1pPr>
          </a:lstStyle>
          <a:p>
            <a:r>
              <a:rPr lang="en-US"/>
              <a:t>Click to edit Master title style</a:t>
            </a:r>
            <a:endParaRPr lang="en-ZA"/>
          </a:p>
        </p:txBody>
      </p:sp>
      <p:sp>
        <p:nvSpPr>
          <p:cNvPr id="52" name="Slide Number Placeholder 5">
            <a:extLst>
              <a:ext uri="{FF2B5EF4-FFF2-40B4-BE49-F238E27FC236}">
                <a16:creationId xmlns:a16="http://schemas.microsoft.com/office/drawing/2014/main" id="{AC485C32-FDAE-4502-BC9E-4B9E0F620098}"/>
              </a:ext>
            </a:extLst>
          </p:cNvPr>
          <p:cNvSpPr txBox="1">
            <a:spLocks/>
          </p:cNvSpPr>
          <p:nvPr userDrawn="1"/>
        </p:nvSpPr>
        <p:spPr>
          <a:xfrm>
            <a:off x="9301717" y="631798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FA4C94-2A60-4E1F-B98A-5BBFC8AF7C93}" type="slidenum">
              <a:rPr lang="en-ZA" smtClean="0"/>
              <a:pPr/>
              <a:t>‹#›</a:t>
            </a:fld>
            <a:endParaRPr lang="en-ZA"/>
          </a:p>
        </p:txBody>
      </p:sp>
      <p:cxnSp>
        <p:nvCxnSpPr>
          <p:cNvPr id="53" name="Straight Connector 52">
            <a:extLst>
              <a:ext uri="{FF2B5EF4-FFF2-40B4-BE49-F238E27FC236}">
                <a16:creationId xmlns:a16="http://schemas.microsoft.com/office/drawing/2014/main" id="{90CA0287-7BE0-4851-A261-8B6BBCC262BA}"/>
              </a:ext>
            </a:extLst>
          </p:cNvPr>
          <p:cNvCxnSpPr>
            <a:cxnSpLocks/>
          </p:cNvCxnSpPr>
          <p:nvPr userDrawn="1"/>
        </p:nvCxnSpPr>
        <p:spPr>
          <a:xfrm>
            <a:off x="998602" y="552891"/>
            <a:ext cx="10916266" cy="0"/>
          </a:xfrm>
          <a:prstGeom prst="line">
            <a:avLst/>
          </a:prstGeom>
          <a:ln>
            <a:solidFill>
              <a:srgbClr val="575757"/>
            </a:solidFill>
          </a:ln>
        </p:spPr>
        <p:style>
          <a:lnRef idx="1">
            <a:schemeClr val="accent1"/>
          </a:lnRef>
          <a:fillRef idx="0">
            <a:schemeClr val="accent1"/>
          </a:fillRef>
          <a:effectRef idx="0">
            <a:schemeClr val="accent1"/>
          </a:effectRef>
          <a:fontRef idx="minor">
            <a:schemeClr val="tx1"/>
          </a:fontRef>
        </p:style>
      </p:cxnSp>
      <p:pic>
        <p:nvPicPr>
          <p:cNvPr id="54" name="Picture 53" descr="A picture containing drawing&#10;&#10;Description automatically generated">
            <a:extLst>
              <a:ext uri="{FF2B5EF4-FFF2-40B4-BE49-F238E27FC236}">
                <a16:creationId xmlns:a16="http://schemas.microsoft.com/office/drawing/2014/main" id="{2B702607-B6A9-4A0C-B782-A9473B07418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57917" y="185523"/>
            <a:ext cx="861181" cy="207871"/>
          </a:xfrm>
          <a:prstGeom prst="rect">
            <a:avLst/>
          </a:prstGeom>
        </p:spPr>
      </p:pic>
      <p:sp>
        <p:nvSpPr>
          <p:cNvPr id="56" name="Isosceles Triangle 3">
            <a:extLst>
              <a:ext uri="{FF2B5EF4-FFF2-40B4-BE49-F238E27FC236}">
                <a16:creationId xmlns:a16="http://schemas.microsoft.com/office/drawing/2014/main" id="{1D2F9A82-2AE0-4641-89C7-B9432A638587}"/>
              </a:ext>
            </a:extLst>
          </p:cNvPr>
          <p:cNvSpPr/>
          <p:nvPr userDrawn="1"/>
        </p:nvSpPr>
        <p:spPr>
          <a:xfrm rot="5400000">
            <a:off x="997448" y="457531"/>
            <a:ext cx="96877" cy="9687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770277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elait">
    <p:spTree>
      <p:nvGrpSpPr>
        <p:cNvPr id="1" name=""/>
        <p:cNvGrpSpPr/>
        <p:nvPr/>
      </p:nvGrpSpPr>
      <p:grpSpPr>
        <a:xfrm>
          <a:off x="0" y="0"/>
          <a:ext cx="0" cy="0"/>
          <a:chOff x="0" y="0"/>
          <a:chExt cx="0" cy="0"/>
        </a:xfrm>
      </p:grpSpPr>
      <p:sp>
        <p:nvSpPr>
          <p:cNvPr id="46" name="Text Placeholder 6">
            <a:extLst>
              <a:ext uri="{FF2B5EF4-FFF2-40B4-BE49-F238E27FC236}">
                <a16:creationId xmlns:a16="http://schemas.microsoft.com/office/drawing/2014/main" id="{C12AE8B1-0554-4A7A-B37D-156B278B0510}"/>
              </a:ext>
            </a:extLst>
          </p:cNvPr>
          <p:cNvSpPr>
            <a:spLocks noGrp="1"/>
          </p:cNvSpPr>
          <p:nvPr>
            <p:ph type="body" sz="quarter" idx="13" hasCustomPrompt="1"/>
          </p:nvPr>
        </p:nvSpPr>
        <p:spPr>
          <a:xfrm>
            <a:off x="677972" y="1924563"/>
            <a:ext cx="3722578" cy="2987373"/>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ZA" noProof="0" dirty="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0" i="0" u="none" strike="noStrike" kern="1200" cap="none" spc="0" normalizeH="0" baseline="0" noProof="0">
                <a:ln>
                  <a:noFill/>
                </a:ln>
                <a:solidFill>
                  <a:srgbClr val="000000"/>
                </a:solidFill>
                <a:effectLst/>
                <a:uLnTx/>
                <a:uFillTx/>
                <a:latin typeface="+mn-lt"/>
                <a:ea typeface="+mn-ea"/>
                <a:cs typeface="+mn-cs"/>
              </a:rPr>
              <a:t>Lorem ipsum </a:t>
            </a:r>
            <a:r>
              <a:rPr kumimoji="0" lang="en-ZA" sz="1800" b="0" i="0" u="none" strike="noStrike" kern="1200" cap="none" spc="0" normalizeH="0" baseline="0" noProof="0" err="1">
                <a:ln>
                  <a:noFill/>
                </a:ln>
                <a:solidFill>
                  <a:srgbClr val="000000"/>
                </a:solidFill>
                <a:effectLst/>
                <a:uLnTx/>
                <a:uFillTx/>
                <a:latin typeface="+mn-lt"/>
                <a:ea typeface="+mn-ea"/>
                <a:cs typeface="+mn-cs"/>
              </a:rPr>
              <a:t>dolor</a:t>
            </a:r>
            <a:r>
              <a:rPr kumimoji="0" lang="en-ZA" sz="1800" b="0" i="0" u="none" strike="noStrike" kern="1200" cap="none" spc="0" normalizeH="0" baseline="0" noProof="0">
                <a:ln>
                  <a:noFill/>
                </a:ln>
                <a:solidFill>
                  <a:srgbClr val="000000"/>
                </a:solidFill>
                <a:effectLst/>
                <a:uLnTx/>
                <a:uFillTx/>
                <a:latin typeface="+mn-lt"/>
                <a:ea typeface="+mn-ea"/>
                <a:cs typeface="+mn-cs"/>
              </a:rPr>
              <a:t> sit </a:t>
            </a:r>
            <a:r>
              <a:rPr kumimoji="0" lang="en-ZA" sz="1800" b="0" i="0" u="none" strike="noStrike" kern="1200" cap="none" spc="0" normalizeH="0" baseline="0" noProof="0" err="1">
                <a:ln>
                  <a:noFill/>
                </a:ln>
                <a:solidFill>
                  <a:srgbClr val="000000"/>
                </a:solidFill>
                <a:effectLst/>
                <a:uLnTx/>
                <a:uFillTx/>
                <a:latin typeface="+mn-lt"/>
                <a:ea typeface="+mn-ea"/>
                <a:cs typeface="+mn-cs"/>
              </a:rPr>
              <a:t>amet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consectetur</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adipiscing</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elit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sed</a:t>
            </a:r>
            <a:r>
              <a:rPr kumimoji="0" lang="en-ZA" sz="1800" b="0" i="0" u="none" strike="noStrike" kern="1200" cap="none" spc="0" normalizeH="0" baseline="0" noProof="0">
                <a:ln>
                  <a:noFill/>
                </a:ln>
                <a:solidFill>
                  <a:srgbClr val="000000"/>
                </a:solidFill>
                <a:effectLst/>
                <a:uLnTx/>
                <a:uFillTx/>
                <a:latin typeface="+mn-lt"/>
                <a:ea typeface="+mn-ea"/>
                <a:cs typeface="+mn-cs"/>
              </a:rPr>
              <a:t> do </a:t>
            </a:r>
            <a:r>
              <a:rPr kumimoji="0" lang="en-ZA" sz="1800" b="0" i="0" u="none" strike="noStrike" kern="1200" cap="none" spc="0" normalizeH="0" baseline="0" noProof="0" err="1">
                <a:ln>
                  <a:noFill/>
                </a:ln>
                <a:solidFill>
                  <a:srgbClr val="000000"/>
                </a:solidFill>
                <a:effectLst/>
                <a:uLnTx/>
                <a:uFillTx/>
                <a:latin typeface="+mn-lt"/>
                <a:ea typeface="+mn-ea"/>
                <a:cs typeface="+mn-cs"/>
              </a:rPr>
              <a:t>eiusmod</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tempor</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incididunt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ut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labore</a:t>
            </a:r>
            <a:r>
              <a:rPr kumimoji="0" lang="en-ZA" sz="1800" b="0" i="0" u="none" strike="noStrike" kern="1200" cap="none" spc="0" normalizeH="0" baseline="0" noProof="0">
                <a:ln>
                  <a:noFill/>
                </a:ln>
                <a:solidFill>
                  <a:srgbClr val="000000"/>
                </a:solidFill>
                <a:effectLst/>
                <a:uLnTx/>
                <a:uFillTx/>
                <a:latin typeface="+mn-lt"/>
                <a:ea typeface="+mn-ea"/>
                <a:cs typeface="+mn-cs"/>
              </a:rPr>
              <a:t> et dolore magna </a:t>
            </a:r>
            <a:r>
              <a:rPr kumimoji="0" lang="en-ZA" sz="1800" b="0" i="0" u="none" strike="noStrike" kern="1200" cap="none" spc="0" normalizeH="0" baseline="0" noProof="0" err="1">
                <a:ln>
                  <a:noFill/>
                </a:ln>
                <a:solidFill>
                  <a:srgbClr val="000000"/>
                </a:solidFill>
                <a:effectLst/>
                <a:uLnTx/>
                <a:uFillTx/>
                <a:latin typeface="+mn-lt"/>
                <a:ea typeface="+mn-ea"/>
                <a:cs typeface="+mn-cs"/>
              </a:rPr>
              <a:t>aliqua</a:t>
            </a:r>
            <a:r>
              <a:rPr kumimoji="0" lang="en-ZA" sz="1800" b="0" i="0" u="none" strike="noStrike" kern="1200" cap="none" spc="0" normalizeH="0" baseline="0" noProof="0">
                <a:ln>
                  <a:noFill/>
                </a:ln>
                <a:solidFill>
                  <a:srgbClr val="000000"/>
                </a:solidFill>
                <a:effectLst/>
                <a:uLnTx/>
                <a:uFillTx/>
                <a:latin typeface="+mn-lt"/>
                <a:ea typeface="+mn-ea"/>
                <a:cs typeface="+mn-cs"/>
              </a:rPr>
              <a:t>. Ut </a:t>
            </a:r>
            <a:r>
              <a:rPr kumimoji="0" lang="en-ZA" sz="1800" b="0" i="0" u="none" strike="noStrike" kern="1200" cap="none" spc="0" normalizeH="0" baseline="0" noProof="0" err="1">
                <a:ln>
                  <a:noFill/>
                </a:ln>
                <a:solidFill>
                  <a:srgbClr val="000000"/>
                </a:solidFill>
                <a:effectLst/>
                <a:uLnTx/>
                <a:uFillTx/>
                <a:latin typeface="+mn-lt"/>
                <a:ea typeface="+mn-ea"/>
                <a:cs typeface="+mn-cs"/>
              </a:rPr>
              <a:t>enim</a:t>
            </a:r>
            <a:r>
              <a:rPr kumimoji="0" lang="en-ZA" sz="1800" b="0" i="0" u="none" strike="noStrike" kern="1200" cap="none" spc="0" normalizeH="0" baseline="0" noProof="0">
                <a:ln>
                  <a:noFill/>
                </a:ln>
                <a:solidFill>
                  <a:srgbClr val="000000"/>
                </a:solidFill>
                <a:effectLst/>
                <a:uLnTx/>
                <a:uFillTx/>
                <a:latin typeface="+mn-lt"/>
                <a:ea typeface="+mn-ea"/>
                <a:cs typeface="+mn-cs"/>
              </a:rPr>
              <a:t> ad minim </a:t>
            </a:r>
            <a:r>
              <a:rPr kumimoji="0" lang="en-ZA" sz="1800" b="0" i="0" u="none" strike="noStrike" kern="1200" cap="none" spc="0" normalizeH="0" baseline="0" noProof="0" err="1">
                <a:ln>
                  <a:noFill/>
                </a:ln>
                <a:solidFill>
                  <a:srgbClr val="000000"/>
                </a:solidFill>
                <a:effectLst/>
                <a:uLnTx/>
                <a:uFillTx/>
                <a:latin typeface="+mn-lt"/>
                <a:ea typeface="+mn-ea"/>
                <a:cs typeface="+mn-cs"/>
              </a:rPr>
              <a:t>veniam</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quis</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nostrud</a:t>
            </a:r>
            <a:r>
              <a:rPr kumimoji="0" lang="en-ZA" sz="1800" b="0" i="0" u="none" strike="noStrike" kern="1200" cap="none" spc="0" normalizeH="0" baseline="0" noProof="0">
                <a:ln>
                  <a:noFill/>
                </a:ln>
                <a:solidFill>
                  <a:srgbClr val="000000"/>
                </a:solidFill>
                <a:effectLst/>
                <a:uLnTx/>
                <a:uFillTx/>
                <a:latin typeface="+mn-lt"/>
                <a:ea typeface="+mn-ea"/>
                <a:cs typeface="+mn-cs"/>
              </a:rPr>
              <a:t> exercitation </a:t>
            </a:r>
            <a:r>
              <a:rPr kumimoji="0" lang="en-ZA" sz="1800" b="0" i="0" u="none" strike="noStrike" kern="1200" cap="none" spc="0" normalizeH="0" baseline="0" noProof="0" err="1">
                <a:ln>
                  <a:noFill/>
                </a:ln>
                <a:solidFill>
                  <a:srgbClr val="000000"/>
                </a:solidFill>
                <a:effectLst/>
                <a:uLnTx/>
                <a:uFillTx/>
                <a:latin typeface="+mn-lt"/>
                <a:ea typeface="+mn-ea"/>
                <a:cs typeface="+mn-cs"/>
              </a:rPr>
              <a:t>ullamco</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laboris</a:t>
            </a:r>
            <a:r>
              <a:rPr kumimoji="0" lang="en-ZA" sz="1800" b="0" i="0" u="none" strike="noStrike" kern="1200" cap="none" spc="0" normalizeH="0" baseline="0" noProof="0">
                <a:ln>
                  <a:noFill/>
                </a:ln>
                <a:solidFill>
                  <a:srgbClr val="000000"/>
                </a:solidFill>
                <a:effectLst/>
                <a:uLnTx/>
                <a:uFillTx/>
                <a:latin typeface="+mn-lt"/>
                <a:ea typeface="+mn-ea"/>
                <a:cs typeface="+mn-cs"/>
              </a:rPr>
              <a:t> nisi </a:t>
            </a:r>
            <a:r>
              <a:rPr kumimoji="0" lang="en-ZA" sz="1800" b="0" i="0" u="none" strike="noStrike" kern="1200" cap="none" spc="0" normalizeH="0" baseline="0" noProof="0" err="1">
                <a:ln>
                  <a:noFill/>
                </a:ln>
                <a:solidFill>
                  <a:srgbClr val="000000"/>
                </a:solidFill>
                <a:effectLst/>
                <a:uLnTx/>
                <a:uFillTx/>
                <a:latin typeface="+mn-lt"/>
                <a:ea typeface="+mn-ea"/>
                <a:cs typeface="+mn-cs"/>
              </a:rPr>
              <a:t>ut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aliquip</a:t>
            </a:r>
            <a:r>
              <a:rPr kumimoji="0" lang="en-ZA" sz="1800" b="0" i="0" u="none" strike="noStrike" kern="1200" cap="none" spc="0" normalizeH="0" baseline="0" noProof="0">
                <a:ln>
                  <a:noFill/>
                </a:ln>
                <a:solidFill>
                  <a:srgbClr val="000000"/>
                </a:solidFill>
                <a:effectLst/>
                <a:uLnTx/>
                <a:uFillTx/>
                <a:latin typeface="+mn-lt"/>
                <a:ea typeface="+mn-ea"/>
                <a:cs typeface="+mn-cs"/>
              </a:rPr>
              <a:t> ex </a:t>
            </a:r>
            <a:r>
              <a:rPr kumimoji="0" lang="en-ZA" sz="1800" b="0" i="0" u="none" strike="noStrike" kern="1200" cap="none" spc="0" normalizeH="0" baseline="0" noProof="0" err="1">
                <a:ln>
                  <a:noFill/>
                </a:ln>
                <a:solidFill>
                  <a:srgbClr val="000000"/>
                </a:solidFill>
                <a:effectLst/>
                <a:uLnTx/>
                <a:uFillTx/>
                <a:latin typeface="+mn-lt"/>
                <a:ea typeface="+mn-ea"/>
                <a:cs typeface="+mn-cs"/>
              </a:rPr>
              <a:t>ea</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commodo</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consequat</a:t>
            </a:r>
            <a:r>
              <a:rPr kumimoji="0" lang="en-ZA" sz="1800" b="0" i="0" u="none" strike="noStrike" kern="1200" cap="none" spc="0" normalizeH="0" baseline="0" noProof="0">
                <a:ln>
                  <a:noFill/>
                </a:ln>
                <a:solidFill>
                  <a:srgbClr val="000000"/>
                </a:solidFill>
                <a:effectLst/>
                <a:uLnTx/>
                <a:uFillTx/>
                <a:latin typeface="+mn-lt"/>
                <a:ea typeface="+mn-ea"/>
                <a:cs typeface="+mn-cs"/>
              </a:rPr>
              <a:t>. Duis </a:t>
            </a:r>
            <a:r>
              <a:rPr kumimoji="0" lang="en-ZA" sz="1800" b="0" i="0" u="none" strike="noStrike" kern="1200" cap="none" spc="0" normalizeH="0" baseline="0" noProof="0" err="1">
                <a:ln>
                  <a:noFill/>
                </a:ln>
                <a:solidFill>
                  <a:srgbClr val="000000"/>
                </a:solidFill>
                <a:effectLst/>
                <a:uLnTx/>
                <a:uFillTx/>
                <a:latin typeface="+mn-lt"/>
                <a:ea typeface="+mn-ea"/>
                <a:cs typeface="+mn-cs"/>
              </a:rPr>
              <a:t>aute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irure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dolor</a:t>
            </a:r>
            <a:r>
              <a:rPr kumimoji="0" lang="en-ZA" sz="1800" b="0" i="0" u="none" strike="noStrike" kern="1200" cap="none" spc="0" normalizeH="0" baseline="0" noProof="0">
                <a:ln>
                  <a:noFill/>
                </a:ln>
                <a:solidFill>
                  <a:srgbClr val="000000"/>
                </a:solidFill>
                <a:effectLst/>
                <a:uLnTx/>
                <a:uFillTx/>
                <a:latin typeface="+mn-lt"/>
                <a:ea typeface="+mn-ea"/>
                <a:cs typeface="+mn-cs"/>
              </a:rPr>
              <a:t> in </a:t>
            </a:r>
            <a:r>
              <a:rPr kumimoji="0" lang="en-ZA" sz="1800" b="0" i="0" u="none" strike="noStrike" kern="1200" cap="none" spc="0" normalizeH="0" baseline="0" noProof="0" err="1">
                <a:ln>
                  <a:noFill/>
                </a:ln>
                <a:solidFill>
                  <a:srgbClr val="000000"/>
                </a:solidFill>
                <a:effectLst/>
                <a:uLnTx/>
                <a:uFillTx/>
                <a:latin typeface="+mn-lt"/>
                <a:ea typeface="+mn-ea"/>
                <a:cs typeface="+mn-cs"/>
              </a:rPr>
              <a:t>reprehenderit</a:t>
            </a:r>
            <a:r>
              <a:rPr kumimoji="0" lang="en-ZA" sz="1800" b="0" i="0" u="none" strike="noStrike" kern="1200" cap="none" spc="0" normalizeH="0" baseline="0" noProof="0">
                <a:ln>
                  <a:noFill/>
                </a:ln>
                <a:solidFill>
                  <a:srgbClr val="000000"/>
                </a:solidFill>
                <a:effectLst/>
                <a:uLnTx/>
                <a:uFillTx/>
                <a:latin typeface="+mn-lt"/>
                <a:ea typeface="+mn-ea"/>
                <a:cs typeface="+mn-cs"/>
              </a:rPr>
              <a:t> in </a:t>
            </a:r>
            <a:r>
              <a:rPr kumimoji="0" lang="en-ZA" sz="1800" b="0" i="0" u="none" strike="noStrike" kern="1200" cap="none" spc="0" normalizeH="0" baseline="0" noProof="0" err="1">
                <a:ln>
                  <a:noFill/>
                </a:ln>
                <a:solidFill>
                  <a:srgbClr val="000000"/>
                </a:solidFill>
                <a:effectLst/>
                <a:uLnTx/>
                <a:uFillTx/>
                <a:latin typeface="+mn-lt"/>
                <a:ea typeface="+mn-ea"/>
                <a:cs typeface="+mn-cs"/>
              </a:rPr>
              <a:t>voluptate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velit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esse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cillum</a:t>
            </a:r>
            <a:r>
              <a:rPr kumimoji="0" lang="en-ZA" sz="1800" b="0" i="0" u="none" strike="noStrike" kern="1200" cap="none" spc="0" normalizeH="0" baseline="0" noProof="0">
                <a:ln>
                  <a:noFill/>
                </a:ln>
                <a:solidFill>
                  <a:srgbClr val="000000"/>
                </a:solidFill>
                <a:effectLst/>
                <a:uLnTx/>
                <a:uFillTx/>
                <a:latin typeface="+mn-lt"/>
                <a:ea typeface="+mn-ea"/>
                <a:cs typeface="+mn-cs"/>
              </a:rPr>
              <a:t> dolore </a:t>
            </a:r>
            <a:r>
              <a:rPr kumimoji="0" lang="en-ZA" sz="1800" b="0" i="0" u="none" strike="noStrike" kern="1200" cap="none" spc="0" normalizeH="0" baseline="0" noProof="0" err="1">
                <a:ln>
                  <a:noFill/>
                </a:ln>
                <a:solidFill>
                  <a:srgbClr val="000000"/>
                </a:solidFill>
                <a:effectLst/>
                <a:uLnTx/>
                <a:uFillTx/>
                <a:latin typeface="+mn-lt"/>
                <a:ea typeface="+mn-ea"/>
                <a:cs typeface="+mn-cs"/>
              </a:rPr>
              <a:t>eu</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fugiat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nulla</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pariatur</a:t>
            </a:r>
            <a:r>
              <a:rPr kumimoji="0" lang="en-ZA" sz="1800" b="0" i="0" u="none" strike="noStrike" kern="1200" cap="none" spc="0" normalizeH="0" baseline="0" noProof="0">
                <a:ln>
                  <a:noFill/>
                </a:ln>
                <a:solidFill>
                  <a:srgbClr val="000000"/>
                </a:solidFill>
                <a:effectLst/>
                <a:uLnTx/>
                <a:uFillTx/>
                <a:latin typeface="+mn-lt"/>
                <a:ea typeface="+mn-ea"/>
                <a:cs typeface="+mn-cs"/>
              </a:rPr>
              <a:t>. </a:t>
            </a:r>
          </a:p>
        </p:txBody>
      </p:sp>
      <p:grpSp>
        <p:nvGrpSpPr>
          <p:cNvPr id="49" name="Group 48">
            <a:extLst>
              <a:ext uri="{FF2B5EF4-FFF2-40B4-BE49-F238E27FC236}">
                <a16:creationId xmlns:a16="http://schemas.microsoft.com/office/drawing/2014/main" id="{5F6F68E3-7A38-4FEB-84FD-A12C28420197}"/>
              </a:ext>
            </a:extLst>
          </p:cNvPr>
          <p:cNvGrpSpPr/>
          <p:nvPr userDrawn="1"/>
        </p:nvGrpSpPr>
        <p:grpSpPr>
          <a:xfrm>
            <a:off x="1" y="1"/>
            <a:ext cx="831384" cy="831850"/>
            <a:chOff x="0" y="0"/>
            <a:chExt cx="1016967" cy="1017537"/>
          </a:xfrm>
        </p:grpSpPr>
        <p:sp>
          <p:nvSpPr>
            <p:cNvPr id="50" name="Isosceles Triangle 3">
              <a:extLst>
                <a:ext uri="{FF2B5EF4-FFF2-40B4-BE49-F238E27FC236}">
                  <a16:creationId xmlns:a16="http://schemas.microsoft.com/office/drawing/2014/main" id="{ED0B33C2-F6CD-4562-9579-7E3D20450214}"/>
                </a:ext>
              </a:extLst>
            </p:cNvPr>
            <p:cNvSpPr/>
            <p:nvPr userDrawn="1"/>
          </p:nvSpPr>
          <p:spPr>
            <a:xfrm rot="5400000">
              <a:off x="338996"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1" name="Isosceles Triangle 3">
              <a:extLst>
                <a:ext uri="{FF2B5EF4-FFF2-40B4-BE49-F238E27FC236}">
                  <a16:creationId xmlns:a16="http://schemas.microsoft.com/office/drawing/2014/main" id="{AFAB7FF6-8A81-41A3-ADBD-33F7312D14ED}"/>
                </a:ext>
              </a:extLst>
            </p:cNvPr>
            <p:cNvSpPr/>
            <p:nvPr userDrawn="1"/>
          </p:nvSpPr>
          <p:spPr>
            <a:xfrm rot="5400000">
              <a:off x="338995" y="67855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2" name="Isosceles Triangle 3">
              <a:extLst>
                <a:ext uri="{FF2B5EF4-FFF2-40B4-BE49-F238E27FC236}">
                  <a16:creationId xmlns:a16="http://schemas.microsoft.com/office/drawing/2014/main" id="{95336079-66FC-4A3F-B2CD-DADE098FDEB5}"/>
                </a:ext>
              </a:extLst>
            </p:cNvPr>
            <p:cNvSpPr/>
            <p:nvPr userDrawn="1"/>
          </p:nvSpPr>
          <p:spPr>
            <a:xfrm rot="5400000">
              <a:off x="338994"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3" name="Isosceles Triangle 3">
              <a:extLst>
                <a:ext uri="{FF2B5EF4-FFF2-40B4-BE49-F238E27FC236}">
                  <a16:creationId xmlns:a16="http://schemas.microsoft.com/office/drawing/2014/main" id="{5236445F-3E03-4F8F-9B93-D753C874BB6C}"/>
                </a:ext>
              </a:extLst>
            </p:cNvPr>
            <p:cNvSpPr/>
            <p:nvPr userDrawn="1"/>
          </p:nvSpPr>
          <p:spPr>
            <a:xfrm rot="5400000">
              <a:off x="5"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BF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4" name="Isosceles Triangle 3">
              <a:extLst>
                <a:ext uri="{FF2B5EF4-FFF2-40B4-BE49-F238E27FC236}">
                  <a16:creationId xmlns:a16="http://schemas.microsoft.com/office/drawing/2014/main" id="{A2BA9CD2-FB12-4BDD-8074-70D2844C4C0F}"/>
                </a:ext>
              </a:extLst>
            </p:cNvPr>
            <p:cNvSpPr/>
            <p:nvPr userDrawn="1"/>
          </p:nvSpPr>
          <p:spPr>
            <a:xfrm rot="16200000">
              <a:off x="1" y="677969"/>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5" name="Isosceles Triangle 3">
              <a:extLst>
                <a:ext uri="{FF2B5EF4-FFF2-40B4-BE49-F238E27FC236}">
                  <a16:creationId xmlns:a16="http://schemas.microsoft.com/office/drawing/2014/main" id="{51276940-3D58-41A7-91C8-08C29F064074}"/>
                </a:ext>
              </a:extLst>
            </p:cNvPr>
            <p:cNvSpPr/>
            <p:nvPr userDrawn="1"/>
          </p:nvSpPr>
          <p:spPr>
            <a:xfrm rot="16200000">
              <a:off x="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6" name="Isosceles Triangle 3">
              <a:extLst>
                <a:ext uri="{FF2B5EF4-FFF2-40B4-BE49-F238E27FC236}">
                  <a16:creationId xmlns:a16="http://schemas.microsoft.com/office/drawing/2014/main" id="{0691C31B-9BCE-4C8D-95C2-239F0C890C96}"/>
                </a:ext>
              </a:extLst>
            </p:cNvPr>
            <p:cNvSpPr/>
            <p:nvPr userDrawn="1"/>
          </p:nvSpPr>
          <p:spPr>
            <a:xfrm rot="16200000">
              <a:off x="33899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7" name="Isosceles Triangle 3">
              <a:extLst>
                <a:ext uri="{FF2B5EF4-FFF2-40B4-BE49-F238E27FC236}">
                  <a16:creationId xmlns:a16="http://schemas.microsoft.com/office/drawing/2014/main" id="{FDE008EB-92F2-4801-BA4B-D35DDA54CFED}"/>
                </a:ext>
              </a:extLst>
            </p:cNvPr>
            <p:cNvSpPr/>
            <p:nvPr userDrawn="1"/>
          </p:nvSpPr>
          <p:spPr>
            <a:xfrm rot="5400000">
              <a:off x="677981" y="339176"/>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58" name="Title 1">
            <a:extLst>
              <a:ext uri="{FF2B5EF4-FFF2-40B4-BE49-F238E27FC236}">
                <a16:creationId xmlns:a16="http://schemas.microsoft.com/office/drawing/2014/main" id="{AC99A32C-2BFB-43E2-BA98-1DD33795CCC9}"/>
              </a:ext>
            </a:extLst>
          </p:cNvPr>
          <p:cNvSpPr>
            <a:spLocks noGrp="1"/>
          </p:cNvSpPr>
          <p:nvPr>
            <p:ph type="ctrTitle"/>
          </p:nvPr>
        </p:nvSpPr>
        <p:spPr>
          <a:xfrm>
            <a:off x="1031535" y="53165"/>
            <a:ext cx="7978181" cy="616688"/>
          </a:xfrm>
        </p:spPr>
        <p:txBody>
          <a:bodyPr anchor="ctr">
            <a:normAutofit/>
          </a:bodyPr>
          <a:lstStyle>
            <a:lvl1pPr algn="l">
              <a:defRPr sz="3000">
                <a:solidFill>
                  <a:srgbClr val="575757"/>
                </a:solidFill>
              </a:defRPr>
            </a:lvl1pPr>
          </a:lstStyle>
          <a:p>
            <a:r>
              <a:rPr lang="en-US"/>
              <a:t>Click to edit Master title style</a:t>
            </a:r>
            <a:endParaRPr lang="en-ZA"/>
          </a:p>
        </p:txBody>
      </p:sp>
      <p:sp>
        <p:nvSpPr>
          <p:cNvPr id="59" name="Slide Number Placeholder 5">
            <a:extLst>
              <a:ext uri="{FF2B5EF4-FFF2-40B4-BE49-F238E27FC236}">
                <a16:creationId xmlns:a16="http://schemas.microsoft.com/office/drawing/2014/main" id="{8B2A5DDC-AB44-4C7B-B381-DD24A56B9D95}"/>
              </a:ext>
            </a:extLst>
          </p:cNvPr>
          <p:cNvSpPr txBox="1">
            <a:spLocks/>
          </p:cNvSpPr>
          <p:nvPr userDrawn="1"/>
        </p:nvSpPr>
        <p:spPr>
          <a:xfrm>
            <a:off x="9301717" y="631798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FA4C94-2A60-4E1F-B98A-5BBFC8AF7C93}" type="slidenum">
              <a:rPr lang="en-ZA" smtClean="0"/>
              <a:pPr/>
              <a:t>‹#›</a:t>
            </a:fld>
            <a:endParaRPr lang="en-ZA"/>
          </a:p>
        </p:txBody>
      </p:sp>
      <p:cxnSp>
        <p:nvCxnSpPr>
          <p:cNvPr id="60" name="Straight Connector 59">
            <a:extLst>
              <a:ext uri="{FF2B5EF4-FFF2-40B4-BE49-F238E27FC236}">
                <a16:creationId xmlns:a16="http://schemas.microsoft.com/office/drawing/2014/main" id="{4F73AFCB-6E36-4421-B226-D57FE361699E}"/>
              </a:ext>
            </a:extLst>
          </p:cNvPr>
          <p:cNvCxnSpPr>
            <a:cxnSpLocks/>
          </p:cNvCxnSpPr>
          <p:nvPr userDrawn="1"/>
        </p:nvCxnSpPr>
        <p:spPr>
          <a:xfrm>
            <a:off x="998602" y="552891"/>
            <a:ext cx="10916266" cy="0"/>
          </a:xfrm>
          <a:prstGeom prst="line">
            <a:avLst/>
          </a:prstGeom>
          <a:ln>
            <a:solidFill>
              <a:srgbClr val="575757"/>
            </a:solidFill>
          </a:ln>
        </p:spPr>
        <p:style>
          <a:lnRef idx="1">
            <a:schemeClr val="accent1"/>
          </a:lnRef>
          <a:fillRef idx="0">
            <a:schemeClr val="accent1"/>
          </a:fillRef>
          <a:effectRef idx="0">
            <a:schemeClr val="accent1"/>
          </a:effectRef>
          <a:fontRef idx="minor">
            <a:schemeClr val="tx1"/>
          </a:fontRef>
        </p:style>
      </p:cxnSp>
      <p:pic>
        <p:nvPicPr>
          <p:cNvPr id="61" name="Picture 60" descr="A picture containing drawing&#10;&#10;Description automatically generated">
            <a:extLst>
              <a:ext uri="{FF2B5EF4-FFF2-40B4-BE49-F238E27FC236}">
                <a16:creationId xmlns:a16="http://schemas.microsoft.com/office/drawing/2014/main" id="{AC8E11E7-1007-4CD2-98A9-FA6240804C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57917" y="185523"/>
            <a:ext cx="861181" cy="207871"/>
          </a:xfrm>
          <a:prstGeom prst="rect">
            <a:avLst/>
          </a:prstGeom>
        </p:spPr>
      </p:pic>
      <p:sp>
        <p:nvSpPr>
          <p:cNvPr id="62" name="Isosceles Triangle 3">
            <a:extLst>
              <a:ext uri="{FF2B5EF4-FFF2-40B4-BE49-F238E27FC236}">
                <a16:creationId xmlns:a16="http://schemas.microsoft.com/office/drawing/2014/main" id="{7BAD0DA8-B8E2-43B3-9273-DB19C41C44CB}"/>
              </a:ext>
            </a:extLst>
          </p:cNvPr>
          <p:cNvSpPr/>
          <p:nvPr userDrawn="1"/>
        </p:nvSpPr>
        <p:spPr>
          <a:xfrm rot="5400000">
            <a:off x="997448" y="457531"/>
            <a:ext cx="96877" cy="9687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88968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Bullet Points_elai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B530B43-93CE-4C24-B7C4-FB48EDF83D64}"/>
              </a:ext>
            </a:extLst>
          </p:cNvPr>
          <p:cNvSpPr>
            <a:spLocks noGrp="1"/>
          </p:cNvSpPr>
          <p:nvPr>
            <p:ph type="body" sz="quarter" idx="13" hasCustomPrompt="1"/>
          </p:nvPr>
        </p:nvSpPr>
        <p:spPr>
          <a:xfrm>
            <a:off x="1145811" y="1578622"/>
            <a:ext cx="9874006" cy="1164578"/>
          </a:xfr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ZA" noProof="0" dirty="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ZA" sz="1800" b="0" i="0" u="none" strike="noStrike" kern="1200" cap="none" spc="0" normalizeH="0" baseline="0" noProof="0">
                <a:ln>
                  <a:noFill/>
                </a:ln>
                <a:solidFill>
                  <a:srgbClr val="000000"/>
                </a:solidFill>
                <a:effectLst/>
                <a:uLnTx/>
                <a:uFillTx/>
                <a:latin typeface="+mn-lt"/>
                <a:ea typeface="+mn-ea"/>
                <a:cs typeface="+mn-cs"/>
              </a:rPr>
              <a:t>Lorem ipsum </a:t>
            </a:r>
            <a:r>
              <a:rPr kumimoji="0" lang="en-ZA" sz="1800" b="0" i="0" u="none" strike="noStrike" kern="1200" cap="none" spc="0" normalizeH="0" baseline="0" noProof="0" err="1">
                <a:ln>
                  <a:noFill/>
                </a:ln>
                <a:solidFill>
                  <a:srgbClr val="000000"/>
                </a:solidFill>
                <a:effectLst/>
                <a:uLnTx/>
                <a:uFillTx/>
                <a:latin typeface="+mn-lt"/>
                <a:ea typeface="+mn-ea"/>
                <a:cs typeface="+mn-cs"/>
              </a:rPr>
              <a:t>dolor</a:t>
            </a:r>
            <a:r>
              <a:rPr kumimoji="0" lang="en-ZA" sz="1800" b="0" i="0" u="none" strike="noStrike" kern="1200" cap="none" spc="0" normalizeH="0" baseline="0" noProof="0">
                <a:ln>
                  <a:noFill/>
                </a:ln>
                <a:solidFill>
                  <a:srgbClr val="000000"/>
                </a:solidFill>
                <a:effectLst/>
                <a:uLnTx/>
                <a:uFillTx/>
                <a:latin typeface="+mn-lt"/>
                <a:ea typeface="+mn-ea"/>
                <a:cs typeface="+mn-cs"/>
              </a:rPr>
              <a:t> sit </a:t>
            </a:r>
            <a:r>
              <a:rPr kumimoji="0" lang="en-ZA" sz="1800" b="0" i="0" u="none" strike="noStrike" kern="1200" cap="none" spc="0" normalizeH="0" baseline="0" noProof="0" err="1">
                <a:ln>
                  <a:noFill/>
                </a:ln>
                <a:solidFill>
                  <a:srgbClr val="000000"/>
                </a:solidFill>
                <a:effectLst/>
                <a:uLnTx/>
                <a:uFillTx/>
                <a:latin typeface="+mn-lt"/>
                <a:ea typeface="+mn-ea"/>
                <a:cs typeface="+mn-cs"/>
              </a:rPr>
              <a:t>amet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consectetur</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adipiscing</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elit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sed</a:t>
            </a:r>
            <a:r>
              <a:rPr kumimoji="0" lang="en-ZA" sz="1800" b="0" i="0" u="none" strike="noStrike" kern="1200" cap="none" spc="0" normalizeH="0" baseline="0" noProof="0">
                <a:ln>
                  <a:noFill/>
                </a:ln>
                <a:solidFill>
                  <a:srgbClr val="000000"/>
                </a:solidFill>
                <a:effectLst/>
                <a:uLnTx/>
                <a:uFillTx/>
                <a:latin typeface="+mn-lt"/>
                <a:ea typeface="+mn-ea"/>
                <a:cs typeface="+mn-cs"/>
              </a:rPr>
              <a:t> do </a:t>
            </a:r>
            <a:r>
              <a:rPr kumimoji="0" lang="en-ZA" sz="1800" b="0" i="0" u="none" strike="noStrike" kern="1200" cap="none" spc="0" normalizeH="0" baseline="0" noProof="0" err="1">
                <a:ln>
                  <a:noFill/>
                </a:ln>
                <a:solidFill>
                  <a:srgbClr val="000000"/>
                </a:solidFill>
                <a:effectLst/>
                <a:uLnTx/>
                <a:uFillTx/>
                <a:latin typeface="+mn-lt"/>
                <a:ea typeface="+mn-ea"/>
                <a:cs typeface="+mn-cs"/>
              </a:rPr>
              <a:t>eiusmod</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tempor</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incididunt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ut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labore</a:t>
            </a:r>
            <a:r>
              <a:rPr kumimoji="0" lang="en-ZA" sz="1800" b="0" i="0" u="none" strike="noStrike" kern="1200" cap="none" spc="0" normalizeH="0" baseline="0" noProof="0">
                <a:ln>
                  <a:noFill/>
                </a:ln>
                <a:solidFill>
                  <a:srgbClr val="000000"/>
                </a:solidFill>
                <a:effectLst/>
                <a:uLnTx/>
                <a:uFillTx/>
                <a:latin typeface="+mn-lt"/>
                <a:ea typeface="+mn-ea"/>
                <a:cs typeface="+mn-cs"/>
              </a:rPr>
              <a:t> et dolore magna </a:t>
            </a:r>
            <a:r>
              <a:rPr kumimoji="0" lang="en-ZA" sz="1800" b="0" i="0" u="none" strike="noStrike" kern="1200" cap="none" spc="0" normalizeH="0" baseline="0" noProof="0" err="1">
                <a:ln>
                  <a:noFill/>
                </a:ln>
                <a:solidFill>
                  <a:srgbClr val="000000"/>
                </a:solidFill>
                <a:effectLst/>
                <a:uLnTx/>
                <a:uFillTx/>
                <a:latin typeface="+mn-lt"/>
                <a:ea typeface="+mn-ea"/>
                <a:cs typeface="+mn-cs"/>
              </a:rPr>
              <a:t>aliqua</a:t>
            </a:r>
            <a:r>
              <a:rPr kumimoji="0" lang="en-ZA" sz="1800" b="0" i="0" u="none" strike="noStrike" kern="1200" cap="none" spc="0" normalizeH="0" baseline="0" noProof="0">
                <a:ln>
                  <a:noFill/>
                </a:ln>
                <a:solidFill>
                  <a:srgbClr val="000000"/>
                </a:solidFill>
                <a:effectLst/>
                <a:uLnTx/>
                <a:uFillTx/>
                <a:latin typeface="+mn-lt"/>
                <a:ea typeface="+mn-ea"/>
                <a:cs typeface="+mn-cs"/>
              </a:rPr>
              <a:t>. Ut </a:t>
            </a:r>
            <a:r>
              <a:rPr kumimoji="0" lang="en-ZA" sz="1800" b="0" i="0" u="none" strike="noStrike" kern="1200" cap="none" spc="0" normalizeH="0" baseline="0" noProof="0" err="1">
                <a:ln>
                  <a:noFill/>
                </a:ln>
                <a:solidFill>
                  <a:srgbClr val="000000"/>
                </a:solidFill>
                <a:effectLst/>
                <a:uLnTx/>
                <a:uFillTx/>
                <a:latin typeface="+mn-lt"/>
                <a:ea typeface="+mn-ea"/>
                <a:cs typeface="+mn-cs"/>
              </a:rPr>
              <a:t>enim</a:t>
            </a:r>
            <a:r>
              <a:rPr kumimoji="0" lang="en-ZA" sz="1800" b="0" i="0" u="none" strike="noStrike" kern="1200" cap="none" spc="0" normalizeH="0" baseline="0" noProof="0">
                <a:ln>
                  <a:noFill/>
                </a:ln>
                <a:solidFill>
                  <a:srgbClr val="000000"/>
                </a:solidFill>
                <a:effectLst/>
                <a:uLnTx/>
                <a:uFillTx/>
                <a:latin typeface="+mn-lt"/>
                <a:ea typeface="+mn-ea"/>
                <a:cs typeface="+mn-cs"/>
              </a:rPr>
              <a:t> ad minim </a:t>
            </a:r>
            <a:r>
              <a:rPr kumimoji="0" lang="en-ZA" sz="1800" b="0" i="0" u="none" strike="noStrike" kern="1200" cap="none" spc="0" normalizeH="0" baseline="0" noProof="0" err="1">
                <a:ln>
                  <a:noFill/>
                </a:ln>
                <a:solidFill>
                  <a:srgbClr val="000000"/>
                </a:solidFill>
                <a:effectLst/>
                <a:uLnTx/>
                <a:uFillTx/>
                <a:latin typeface="+mn-lt"/>
                <a:ea typeface="+mn-ea"/>
                <a:cs typeface="+mn-cs"/>
              </a:rPr>
              <a:t>veniam</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quis</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nostrud</a:t>
            </a:r>
            <a:r>
              <a:rPr kumimoji="0" lang="en-ZA" sz="1800" b="0" i="0" u="none" strike="noStrike" kern="1200" cap="none" spc="0" normalizeH="0" baseline="0" noProof="0">
                <a:ln>
                  <a:noFill/>
                </a:ln>
                <a:solidFill>
                  <a:srgbClr val="000000"/>
                </a:solidFill>
                <a:effectLst/>
                <a:uLnTx/>
                <a:uFillTx/>
                <a:latin typeface="+mn-lt"/>
                <a:ea typeface="+mn-ea"/>
                <a:cs typeface="+mn-cs"/>
              </a:rPr>
              <a:t> exercitation </a:t>
            </a:r>
            <a:r>
              <a:rPr kumimoji="0" lang="en-ZA" sz="1800" b="0" i="0" u="none" strike="noStrike" kern="1200" cap="none" spc="0" normalizeH="0" baseline="0" noProof="0" err="1">
                <a:ln>
                  <a:noFill/>
                </a:ln>
                <a:solidFill>
                  <a:srgbClr val="000000"/>
                </a:solidFill>
                <a:effectLst/>
                <a:uLnTx/>
                <a:uFillTx/>
                <a:latin typeface="+mn-lt"/>
                <a:ea typeface="+mn-ea"/>
                <a:cs typeface="+mn-cs"/>
              </a:rPr>
              <a:t>ullamco</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laboris</a:t>
            </a:r>
            <a:r>
              <a:rPr kumimoji="0" lang="en-ZA" sz="1800" b="0" i="0" u="none" strike="noStrike" kern="1200" cap="none" spc="0" normalizeH="0" baseline="0" noProof="0">
                <a:ln>
                  <a:noFill/>
                </a:ln>
                <a:solidFill>
                  <a:srgbClr val="000000"/>
                </a:solidFill>
                <a:effectLst/>
                <a:uLnTx/>
                <a:uFillTx/>
                <a:latin typeface="+mn-lt"/>
                <a:ea typeface="+mn-ea"/>
                <a:cs typeface="+mn-cs"/>
              </a:rPr>
              <a:t> nisi </a:t>
            </a:r>
            <a:r>
              <a:rPr kumimoji="0" lang="en-ZA" sz="1800" b="0" i="0" u="none" strike="noStrike" kern="1200" cap="none" spc="0" normalizeH="0" baseline="0" noProof="0" err="1">
                <a:ln>
                  <a:noFill/>
                </a:ln>
                <a:solidFill>
                  <a:srgbClr val="000000"/>
                </a:solidFill>
                <a:effectLst/>
                <a:uLnTx/>
                <a:uFillTx/>
                <a:latin typeface="+mn-lt"/>
                <a:ea typeface="+mn-ea"/>
                <a:cs typeface="+mn-cs"/>
              </a:rPr>
              <a:t>ut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aliquip</a:t>
            </a:r>
            <a:r>
              <a:rPr kumimoji="0" lang="en-ZA" sz="1800" b="0" i="0" u="none" strike="noStrike" kern="1200" cap="none" spc="0" normalizeH="0" baseline="0" noProof="0">
                <a:ln>
                  <a:noFill/>
                </a:ln>
                <a:solidFill>
                  <a:srgbClr val="000000"/>
                </a:solidFill>
                <a:effectLst/>
                <a:uLnTx/>
                <a:uFillTx/>
                <a:latin typeface="+mn-lt"/>
                <a:ea typeface="+mn-ea"/>
                <a:cs typeface="+mn-cs"/>
              </a:rPr>
              <a:t> ex </a:t>
            </a:r>
            <a:r>
              <a:rPr kumimoji="0" lang="en-ZA" sz="1800" b="0" i="0" u="none" strike="noStrike" kern="1200" cap="none" spc="0" normalizeH="0" baseline="0" noProof="0" err="1">
                <a:ln>
                  <a:noFill/>
                </a:ln>
                <a:solidFill>
                  <a:srgbClr val="000000"/>
                </a:solidFill>
                <a:effectLst/>
                <a:uLnTx/>
                <a:uFillTx/>
                <a:latin typeface="+mn-lt"/>
                <a:ea typeface="+mn-ea"/>
                <a:cs typeface="+mn-cs"/>
              </a:rPr>
              <a:t>ea</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commodo</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consequat</a:t>
            </a:r>
            <a:r>
              <a:rPr kumimoji="0" lang="en-ZA" sz="1800" b="0" i="0" u="none" strike="noStrike" kern="1200" cap="none" spc="0" normalizeH="0" baseline="0" noProof="0">
                <a:ln>
                  <a:noFill/>
                </a:ln>
                <a:solidFill>
                  <a:srgbClr val="000000"/>
                </a:solidFill>
                <a:effectLst/>
                <a:uLnTx/>
                <a:uFillTx/>
                <a:latin typeface="+mn-lt"/>
                <a:ea typeface="+mn-ea"/>
                <a:cs typeface="+mn-cs"/>
              </a:rPr>
              <a:t>. Duis </a:t>
            </a:r>
            <a:r>
              <a:rPr kumimoji="0" lang="en-ZA" sz="1800" b="0" i="0" u="none" strike="noStrike" kern="1200" cap="none" spc="0" normalizeH="0" baseline="0" noProof="0" err="1">
                <a:ln>
                  <a:noFill/>
                </a:ln>
                <a:solidFill>
                  <a:srgbClr val="000000"/>
                </a:solidFill>
                <a:effectLst/>
                <a:uLnTx/>
                <a:uFillTx/>
                <a:latin typeface="+mn-lt"/>
                <a:ea typeface="+mn-ea"/>
                <a:cs typeface="+mn-cs"/>
              </a:rPr>
              <a:t>aute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irure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dolor</a:t>
            </a:r>
            <a:r>
              <a:rPr kumimoji="0" lang="en-ZA" sz="1800" b="0" i="0" u="none" strike="noStrike" kern="1200" cap="none" spc="0" normalizeH="0" baseline="0" noProof="0">
                <a:ln>
                  <a:noFill/>
                </a:ln>
                <a:solidFill>
                  <a:srgbClr val="000000"/>
                </a:solidFill>
                <a:effectLst/>
                <a:uLnTx/>
                <a:uFillTx/>
                <a:latin typeface="+mn-lt"/>
                <a:ea typeface="+mn-ea"/>
                <a:cs typeface="+mn-cs"/>
              </a:rPr>
              <a:t> in </a:t>
            </a:r>
            <a:r>
              <a:rPr kumimoji="0" lang="en-ZA" sz="1800" b="0" i="0" u="none" strike="noStrike" kern="1200" cap="none" spc="0" normalizeH="0" baseline="0" noProof="0" err="1">
                <a:ln>
                  <a:noFill/>
                </a:ln>
                <a:solidFill>
                  <a:srgbClr val="000000"/>
                </a:solidFill>
                <a:effectLst/>
                <a:uLnTx/>
                <a:uFillTx/>
                <a:latin typeface="+mn-lt"/>
                <a:ea typeface="+mn-ea"/>
                <a:cs typeface="+mn-cs"/>
              </a:rPr>
              <a:t>reprehenderit</a:t>
            </a:r>
            <a:r>
              <a:rPr kumimoji="0" lang="en-ZA" sz="1800" b="0" i="0" u="none" strike="noStrike" kern="1200" cap="none" spc="0" normalizeH="0" baseline="0" noProof="0">
                <a:ln>
                  <a:noFill/>
                </a:ln>
                <a:solidFill>
                  <a:srgbClr val="000000"/>
                </a:solidFill>
                <a:effectLst/>
                <a:uLnTx/>
                <a:uFillTx/>
                <a:latin typeface="+mn-lt"/>
                <a:ea typeface="+mn-ea"/>
                <a:cs typeface="+mn-cs"/>
              </a:rPr>
              <a:t> in </a:t>
            </a:r>
            <a:r>
              <a:rPr kumimoji="0" lang="en-ZA" sz="1800" b="0" i="0" u="none" strike="noStrike" kern="1200" cap="none" spc="0" normalizeH="0" baseline="0" noProof="0" err="1">
                <a:ln>
                  <a:noFill/>
                </a:ln>
                <a:solidFill>
                  <a:srgbClr val="000000"/>
                </a:solidFill>
                <a:effectLst/>
                <a:uLnTx/>
                <a:uFillTx/>
                <a:latin typeface="+mn-lt"/>
                <a:ea typeface="+mn-ea"/>
                <a:cs typeface="+mn-cs"/>
              </a:rPr>
              <a:t>voluptate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velit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esse</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cillum</a:t>
            </a:r>
            <a:r>
              <a:rPr kumimoji="0" lang="en-ZA" sz="1800" b="0" i="0" u="none" strike="noStrike" kern="1200" cap="none" spc="0" normalizeH="0" baseline="0" noProof="0">
                <a:ln>
                  <a:noFill/>
                </a:ln>
                <a:solidFill>
                  <a:srgbClr val="000000"/>
                </a:solidFill>
                <a:effectLst/>
                <a:uLnTx/>
                <a:uFillTx/>
                <a:latin typeface="+mn-lt"/>
                <a:ea typeface="+mn-ea"/>
                <a:cs typeface="+mn-cs"/>
              </a:rPr>
              <a:t> dolore </a:t>
            </a:r>
            <a:r>
              <a:rPr kumimoji="0" lang="en-ZA" sz="1800" b="0" i="0" u="none" strike="noStrike" kern="1200" cap="none" spc="0" normalizeH="0" baseline="0" noProof="0" err="1">
                <a:ln>
                  <a:noFill/>
                </a:ln>
                <a:solidFill>
                  <a:srgbClr val="000000"/>
                </a:solidFill>
                <a:effectLst/>
                <a:uLnTx/>
                <a:uFillTx/>
                <a:latin typeface="+mn-lt"/>
                <a:ea typeface="+mn-ea"/>
                <a:cs typeface="+mn-cs"/>
              </a:rPr>
              <a:t>eu</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fugiat</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nulla</a:t>
            </a:r>
            <a:r>
              <a:rPr kumimoji="0" lang="en-ZA" sz="1800" b="0" i="0" u="none" strike="noStrike" kern="1200" cap="none" spc="0" normalizeH="0" baseline="0" noProof="0">
                <a:ln>
                  <a:noFill/>
                </a:ln>
                <a:solidFill>
                  <a:srgbClr val="000000"/>
                </a:solidFill>
                <a:effectLst/>
                <a:uLnTx/>
                <a:uFillTx/>
                <a:latin typeface="+mn-lt"/>
                <a:ea typeface="+mn-ea"/>
                <a:cs typeface="+mn-cs"/>
              </a:rPr>
              <a:t> </a:t>
            </a:r>
            <a:r>
              <a:rPr kumimoji="0" lang="en-ZA" sz="1800" b="0" i="0" u="none" strike="noStrike" kern="1200" cap="none" spc="0" normalizeH="0" baseline="0" noProof="0" err="1">
                <a:ln>
                  <a:noFill/>
                </a:ln>
                <a:solidFill>
                  <a:srgbClr val="000000"/>
                </a:solidFill>
                <a:effectLst/>
                <a:uLnTx/>
                <a:uFillTx/>
                <a:latin typeface="+mn-lt"/>
                <a:ea typeface="+mn-ea"/>
                <a:cs typeface="+mn-cs"/>
              </a:rPr>
              <a:t>pariatur</a:t>
            </a:r>
            <a:r>
              <a:rPr kumimoji="0" lang="en-ZA" sz="1800" b="0" i="0" u="none" strike="noStrike" kern="1200" cap="none" spc="0" normalizeH="0" baseline="0" noProof="0">
                <a:ln>
                  <a:noFill/>
                </a:ln>
                <a:solidFill>
                  <a:srgbClr val="000000"/>
                </a:solidFill>
                <a:effectLst/>
                <a:uLnTx/>
                <a:uFillTx/>
                <a:latin typeface="+mn-lt"/>
                <a:ea typeface="+mn-ea"/>
                <a:cs typeface="+mn-cs"/>
              </a:rPr>
              <a:t>. </a:t>
            </a:r>
          </a:p>
        </p:txBody>
      </p:sp>
      <p:sp>
        <p:nvSpPr>
          <p:cNvPr id="50" name="Text Placeholder 49">
            <a:extLst>
              <a:ext uri="{FF2B5EF4-FFF2-40B4-BE49-F238E27FC236}">
                <a16:creationId xmlns:a16="http://schemas.microsoft.com/office/drawing/2014/main" id="{DF69D86B-7570-42BD-957F-3B046A47BEE2}"/>
              </a:ext>
            </a:extLst>
          </p:cNvPr>
          <p:cNvSpPr>
            <a:spLocks noGrp="1"/>
          </p:cNvSpPr>
          <p:nvPr>
            <p:ph type="body" sz="quarter" idx="14" hasCustomPrompt="1"/>
          </p:nvPr>
        </p:nvSpPr>
        <p:spPr>
          <a:xfrm>
            <a:off x="1145811" y="3067050"/>
            <a:ext cx="9874006" cy="2772448"/>
          </a:xfrm>
        </p:spPr>
        <p:txBody>
          <a:bodyPr/>
          <a:lstStyle>
            <a:lvl1pPr marL="285750" marR="0" indent="-285750" algn="l" defTabSz="914400" rtl="0" eaLnBrk="1" fontAlgn="auto" latinLnBrk="0" hangingPunct="1">
              <a:lnSpc>
                <a:spcPct val="150000"/>
              </a:lnSpc>
              <a:spcBef>
                <a:spcPts val="0"/>
              </a:spcBef>
              <a:spcAft>
                <a:spcPts val="0"/>
              </a:spcAft>
              <a:buClr>
                <a:srgbClr val="02305E"/>
              </a:buClr>
              <a:buSzTx/>
              <a:buFont typeface="Wingdings 3" panose="05040102010807070707" pitchFamily="18" charset="2"/>
              <a:buChar char="x"/>
              <a:tabLst/>
              <a:defRPr/>
            </a:lvl1pPr>
          </a:lstStyle>
          <a:p>
            <a:pPr marL="285750" marR="0" lvl="0" indent="-285750" algn="l" defTabSz="914400" rtl="0" eaLnBrk="1" fontAlgn="auto" latinLnBrk="0" hangingPunct="1">
              <a:lnSpc>
                <a:spcPct val="100000"/>
              </a:lnSpc>
              <a:spcBef>
                <a:spcPts val="0"/>
              </a:spcBef>
              <a:spcAft>
                <a:spcPts val="0"/>
              </a:spcAft>
              <a:buClr>
                <a:srgbClr val="02305E"/>
              </a:buClr>
              <a:buSzTx/>
              <a:buFont typeface="Wingdings 3" panose="05040102010807070707" pitchFamily="18" charset="2"/>
              <a:buChar char="x"/>
              <a:tabLst/>
              <a:defRPr/>
            </a:pPr>
            <a:r>
              <a:rPr kumimoji="0" lang="en-ZA" sz="1800" b="0" i="0" u="none" strike="noStrike" kern="1200" cap="none" spc="0" normalizeH="0" baseline="0" noProof="0">
                <a:ln>
                  <a:noFill/>
                </a:ln>
                <a:solidFill>
                  <a:srgbClr val="262626"/>
                </a:solidFill>
                <a:effectLst/>
                <a:uLnTx/>
                <a:uFillTx/>
                <a:latin typeface="+mn-lt"/>
                <a:ea typeface="+mn-ea"/>
                <a:cs typeface="+mn-cs"/>
              </a:rPr>
              <a:t>Add bulleted text here</a:t>
            </a:r>
          </a:p>
        </p:txBody>
      </p:sp>
      <p:grpSp>
        <p:nvGrpSpPr>
          <p:cNvPr id="46" name="Group 45">
            <a:extLst>
              <a:ext uri="{FF2B5EF4-FFF2-40B4-BE49-F238E27FC236}">
                <a16:creationId xmlns:a16="http://schemas.microsoft.com/office/drawing/2014/main" id="{804DEE7F-239A-4899-9204-DED155116D53}"/>
              </a:ext>
            </a:extLst>
          </p:cNvPr>
          <p:cNvGrpSpPr/>
          <p:nvPr userDrawn="1"/>
        </p:nvGrpSpPr>
        <p:grpSpPr>
          <a:xfrm>
            <a:off x="1" y="1"/>
            <a:ext cx="831384" cy="831850"/>
            <a:chOff x="0" y="0"/>
            <a:chExt cx="1016967" cy="1017537"/>
          </a:xfrm>
        </p:grpSpPr>
        <p:sp>
          <p:nvSpPr>
            <p:cNvPr id="48" name="Isosceles Triangle 3">
              <a:extLst>
                <a:ext uri="{FF2B5EF4-FFF2-40B4-BE49-F238E27FC236}">
                  <a16:creationId xmlns:a16="http://schemas.microsoft.com/office/drawing/2014/main" id="{DA411891-978F-47D8-94B7-863955829E45}"/>
                </a:ext>
              </a:extLst>
            </p:cNvPr>
            <p:cNvSpPr/>
            <p:nvPr userDrawn="1"/>
          </p:nvSpPr>
          <p:spPr>
            <a:xfrm rot="5400000">
              <a:off x="338996"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9" name="Isosceles Triangle 3">
              <a:extLst>
                <a:ext uri="{FF2B5EF4-FFF2-40B4-BE49-F238E27FC236}">
                  <a16:creationId xmlns:a16="http://schemas.microsoft.com/office/drawing/2014/main" id="{8269CE25-1A76-407F-A10B-D6233793268F}"/>
                </a:ext>
              </a:extLst>
            </p:cNvPr>
            <p:cNvSpPr/>
            <p:nvPr userDrawn="1"/>
          </p:nvSpPr>
          <p:spPr>
            <a:xfrm rot="5400000">
              <a:off x="338995" y="67855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2" name="Isosceles Triangle 3">
              <a:extLst>
                <a:ext uri="{FF2B5EF4-FFF2-40B4-BE49-F238E27FC236}">
                  <a16:creationId xmlns:a16="http://schemas.microsoft.com/office/drawing/2014/main" id="{E0D02B47-1FD6-434B-9C3E-778B33D0FB69}"/>
                </a:ext>
              </a:extLst>
            </p:cNvPr>
            <p:cNvSpPr/>
            <p:nvPr userDrawn="1"/>
          </p:nvSpPr>
          <p:spPr>
            <a:xfrm rot="5400000">
              <a:off x="338994"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3" name="Isosceles Triangle 3">
              <a:extLst>
                <a:ext uri="{FF2B5EF4-FFF2-40B4-BE49-F238E27FC236}">
                  <a16:creationId xmlns:a16="http://schemas.microsoft.com/office/drawing/2014/main" id="{0FC81527-48EA-42E8-9103-D5AEF54C6E98}"/>
                </a:ext>
              </a:extLst>
            </p:cNvPr>
            <p:cNvSpPr/>
            <p:nvPr userDrawn="1"/>
          </p:nvSpPr>
          <p:spPr>
            <a:xfrm rot="5400000">
              <a:off x="5" y="339178"/>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BFD9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4" name="Isosceles Triangle 3">
              <a:extLst>
                <a:ext uri="{FF2B5EF4-FFF2-40B4-BE49-F238E27FC236}">
                  <a16:creationId xmlns:a16="http://schemas.microsoft.com/office/drawing/2014/main" id="{8D10CC0B-940C-4CD5-9830-3350A70F8A16}"/>
                </a:ext>
              </a:extLst>
            </p:cNvPr>
            <p:cNvSpPr/>
            <p:nvPr userDrawn="1"/>
          </p:nvSpPr>
          <p:spPr>
            <a:xfrm rot="16200000">
              <a:off x="1" y="677969"/>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5" name="Isosceles Triangle 3">
              <a:extLst>
                <a:ext uri="{FF2B5EF4-FFF2-40B4-BE49-F238E27FC236}">
                  <a16:creationId xmlns:a16="http://schemas.microsoft.com/office/drawing/2014/main" id="{8C001878-8B15-4155-90A4-E4E70467BD6A}"/>
                </a:ext>
              </a:extLst>
            </p:cNvPr>
            <p:cNvSpPr/>
            <p:nvPr userDrawn="1"/>
          </p:nvSpPr>
          <p:spPr>
            <a:xfrm rot="16200000">
              <a:off x="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rgbClr val="76A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6" name="Isosceles Triangle 3">
              <a:extLst>
                <a:ext uri="{FF2B5EF4-FFF2-40B4-BE49-F238E27FC236}">
                  <a16:creationId xmlns:a16="http://schemas.microsoft.com/office/drawing/2014/main" id="{8CFE34C7-5E49-4C88-BE2F-ECBC78443F64}"/>
                </a:ext>
              </a:extLst>
            </p:cNvPr>
            <p:cNvSpPr/>
            <p:nvPr userDrawn="1"/>
          </p:nvSpPr>
          <p:spPr>
            <a:xfrm rot="16200000">
              <a:off x="338991" y="-1"/>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7" name="Isosceles Triangle 3">
              <a:extLst>
                <a:ext uri="{FF2B5EF4-FFF2-40B4-BE49-F238E27FC236}">
                  <a16:creationId xmlns:a16="http://schemas.microsoft.com/office/drawing/2014/main" id="{F0FB041F-E4AD-40D7-A105-C158707C8155}"/>
                </a:ext>
              </a:extLst>
            </p:cNvPr>
            <p:cNvSpPr/>
            <p:nvPr userDrawn="1"/>
          </p:nvSpPr>
          <p:spPr>
            <a:xfrm rot="5400000">
              <a:off x="677981" y="339176"/>
              <a:ext cx="338985" cy="33898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58" name="Title 1">
            <a:extLst>
              <a:ext uri="{FF2B5EF4-FFF2-40B4-BE49-F238E27FC236}">
                <a16:creationId xmlns:a16="http://schemas.microsoft.com/office/drawing/2014/main" id="{B6C65CB0-F709-4D80-860B-2D5AA77103E2}"/>
              </a:ext>
            </a:extLst>
          </p:cNvPr>
          <p:cNvSpPr>
            <a:spLocks noGrp="1"/>
          </p:cNvSpPr>
          <p:nvPr>
            <p:ph type="ctrTitle"/>
          </p:nvPr>
        </p:nvSpPr>
        <p:spPr>
          <a:xfrm>
            <a:off x="1031535" y="53165"/>
            <a:ext cx="7978181" cy="616688"/>
          </a:xfrm>
        </p:spPr>
        <p:txBody>
          <a:bodyPr anchor="ctr">
            <a:normAutofit/>
          </a:bodyPr>
          <a:lstStyle>
            <a:lvl1pPr algn="l">
              <a:defRPr sz="3000">
                <a:solidFill>
                  <a:srgbClr val="575757"/>
                </a:solidFill>
              </a:defRPr>
            </a:lvl1pPr>
          </a:lstStyle>
          <a:p>
            <a:r>
              <a:rPr lang="en-US"/>
              <a:t>Click to edit Master title style</a:t>
            </a:r>
            <a:endParaRPr lang="en-ZA"/>
          </a:p>
        </p:txBody>
      </p:sp>
      <p:sp>
        <p:nvSpPr>
          <p:cNvPr id="59" name="Slide Number Placeholder 5">
            <a:extLst>
              <a:ext uri="{FF2B5EF4-FFF2-40B4-BE49-F238E27FC236}">
                <a16:creationId xmlns:a16="http://schemas.microsoft.com/office/drawing/2014/main" id="{A991021A-785A-4523-9934-0C76AC6F6DC6}"/>
              </a:ext>
            </a:extLst>
          </p:cNvPr>
          <p:cNvSpPr txBox="1">
            <a:spLocks/>
          </p:cNvSpPr>
          <p:nvPr userDrawn="1"/>
        </p:nvSpPr>
        <p:spPr>
          <a:xfrm>
            <a:off x="9301717" y="631798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0FA4C94-2A60-4E1F-B98A-5BBFC8AF7C93}" type="slidenum">
              <a:rPr lang="en-ZA" smtClean="0"/>
              <a:pPr/>
              <a:t>‹#›</a:t>
            </a:fld>
            <a:endParaRPr lang="en-ZA"/>
          </a:p>
        </p:txBody>
      </p:sp>
      <p:cxnSp>
        <p:nvCxnSpPr>
          <p:cNvPr id="60" name="Straight Connector 59">
            <a:extLst>
              <a:ext uri="{FF2B5EF4-FFF2-40B4-BE49-F238E27FC236}">
                <a16:creationId xmlns:a16="http://schemas.microsoft.com/office/drawing/2014/main" id="{7E475A7D-5294-4C33-AF62-A620675B8F7C}"/>
              </a:ext>
            </a:extLst>
          </p:cNvPr>
          <p:cNvCxnSpPr>
            <a:cxnSpLocks/>
          </p:cNvCxnSpPr>
          <p:nvPr userDrawn="1"/>
        </p:nvCxnSpPr>
        <p:spPr>
          <a:xfrm>
            <a:off x="998602" y="552891"/>
            <a:ext cx="10916266" cy="0"/>
          </a:xfrm>
          <a:prstGeom prst="line">
            <a:avLst/>
          </a:prstGeom>
          <a:ln>
            <a:solidFill>
              <a:srgbClr val="575757"/>
            </a:solidFill>
          </a:ln>
        </p:spPr>
        <p:style>
          <a:lnRef idx="1">
            <a:schemeClr val="accent1"/>
          </a:lnRef>
          <a:fillRef idx="0">
            <a:schemeClr val="accent1"/>
          </a:fillRef>
          <a:effectRef idx="0">
            <a:schemeClr val="accent1"/>
          </a:effectRef>
          <a:fontRef idx="minor">
            <a:schemeClr val="tx1"/>
          </a:fontRef>
        </p:style>
      </p:cxnSp>
      <p:pic>
        <p:nvPicPr>
          <p:cNvPr id="61" name="Picture 60" descr="A picture containing drawing&#10;&#10;Description automatically generated">
            <a:extLst>
              <a:ext uri="{FF2B5EF4-FFF2-40B4-BE49-F238E27FC236}">
                <a16:creationId xmlns:a16="http://schemas.microsoft.com/office/drawing/2014/main" id="{35FFB555-9F02-4FEB-88D7-19887956E3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57917" y="185523"/>
            <a:ext cx="861181" cy="207871"/>
          </a:xfrm>
          <a:prstGeom prst="rect">
            <a:avLst/>
          </a:prstGeom>
        </p:spPr>
      </p:pic>
      <p:sp>
        <p:nvSpPr>
          <p:cNvPr id="62" name="Isosceles Triangle 3">
            <a:extLst>
              <a:ext uri="{FF2B5EF4-FFF2-40B4-BE49-F238E27FC236}">
                <a16:creationId xmlns:a16="http://schemas.microsoft.com/office/drawing/2014/main" id="{C01BD928-D668-42B5-B0C4-FD33DEF707CD}"/>
              </a:ext>
            </a:extLst>
          </p:cNvPr>
          <p:cNvSpPr/>
          <p:nvPr userDrawn="1"/>
        </p:nvSpPr>
        <p:spPr>
          <a:xfrm rot="5400000">
            <a:off x="997448" y="457531"/>
            <a:ext cx="96877" cy="96877"/>
          </a:xfrm>
          <a:custGeom>
            <a:avLst/>
            <a:gdLst>
              <a:gd name="connsiteX0" fmla="*/ 0 w 347216"/>
              <a:gd name="connsiteY0" fmla="*/ 289249 h 289249"/>
              <a:gd name="connsiteX1" fmla="*/ 173608 w 347216"/>
              <a:gd name="connsiteY1" fmla="*/ 0 h 289249"/>
              <a:gd name="connsiteX2" fmla="*/ 347216 w 347216"/>
              <a:gd name="connsiteY2" fmla="*/ 289249 h 289249"/>
              <a:gd name="connsiteX3" fmla="*/ 0 w 347216"/>
              <a:gd name="connsiteY3" fmla="*/ 289249 h 289249"/>
              <a:gd name="connsiteX0" fmla="*/ 0 w 347442"/>
              <a:gd name="connsiteY0" fmla="*/ 327349 h 327349"/>
              <a:gd name="connsiteX1" fmla="*/ 347442 w 347442"/>
              <a:gd name="connsiteY1" fmla="*/ 0 h 327349"/>
              <a:gd name="connsiteX2" fmla="*/ 347216 w 347442"/>
              <a:gd name="connsiteY2" fmla="*/ 327349 h 327349"/>
              <a:gd name="connsiteX3" fmla="*/ 0 w 347442"/>
              <a:gd name="connsiteY3" fmla="*/ 327349 h 327349"/>
            </a:gdLst>
            <a:ahLst/>
            <a:cxnLst>
              <a:cxn ang="0">
                <a:pos x="connsiteX0" y="connsiteY0"/>
              </a:cxn>
              <a:cxn ang="0">
                <a:pos x="connsiteX1" y="connsiteY1"/>
              </a:cxn>
              <a:cxn ang="0">
                <a:pos x="connsiteX2" y="connsiteY2"/>
              </a:cxn>
              <a:cxn ang="0">
                <a:pos x="connsiteX3" y="connsiteY3"/>
              </a:cxn>
            </a:cxnLst>
            <a:rect l="l" t="t" r="r" b="b"/>
            <a:pathLst>
              <a:path w="347442" h="327349">
                <a:moveTo>
                  <a:pt x="0" y="327349"/>
                </a:moveTo>
                <a:lnTo>
                  <a:pt x="347442" y="0"/>
                </a:lnTo>
                <a:cubicBezTo>
                  <a:pt x="347367" y="109116"/>
                  <a:pt x="347291" y="218233"/>
                  <a:pt x="347216" y="327349"/>
                </a:cubicBezTo>
                <a:lnTo>
                  <a:pt x="0" y="32734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538692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Default One_ela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E83BCFEE-8137-4C73-8557-9E3C21B0BFEA}"/>
              </a:ext>
            </a:extLst>
          </p:cNvPr>
          <p:cNvSpPr/>
          <p:nvPr userDrawn="1"/>
        </p:nvSpPr>
        <p:spPr>
          <a:xfrm rot="10800000">
            <a:off x="3579185" y="0"/>
            <a:ext cx="5528930" cy="6858000"/>
          </a:xfrm>
          <a:prstGeom prst="rtTriangle">
            <a:avLst/>
          </a:prstGeom>
          <a:solidFill>
            <a:schemeClr val="bg1"/>
          </a:solidFill>
          <a:ln>
            <a:noFill/>
          </a:ln>
          <a:effectLst>
            <a:outerShdw blurRad="152400" dist="38100" dir="8100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ectangle 4">
            <a:extLst>
              <a:ext uri="{FF2B5EF4-FFF2-40B4-BE49-F238E27FC236}">
                <a16:creationId xmlns:a16="http://schemas.microsoft.com/office/drawing/2014/main" id="{4CDD87BE-785F-4203-87F0-B29064F28562}"/>
              </a:ext>
            </a:extLst>
          </p:cNvPr>
          <p:cNvSpPr/>
          <p:nvPr userDrawn="1"/>
        </p:nvSpPr>
        <p:spPr>
          <a:xfrm>
            <a:off x="9108115" y="0"/>
            <a:ext cx="30994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8F641202-96F4-4165-8E4C-5FBE8435C6FC}"/>
              </a:ext>
            </a:extLst>
          </p:cNvPr>
          <p:cNvSpPr>
            <a:spLocks noGrp="1"/>
          </p:cNvSpPr>
          <p:nvPr>
            <p:ph type="title" hasCustomPrompt="1"/>
          </p:nvPr>
        </p:nvSpPr>
        <p:spPr>
          <a:xfrm>
            <a:off x="8124825" y="3337038"/>
            <a:ext cx="2594566" cy="464043"/>
          </a:xfrm>
        </p:spPr>
        <p:txBody>
          <a:bodyPr anchor="t">
            <a:normAutofit/>
          </a:bodyPr>
          <a:lstStyle>
            <a:lvl1pPr algn="r">
              <a:lnSpc>
                <a:spcPct val="100000"/>
              </a:lnSpc>
              <a:defRPr sz="1600">
                <a:solidFill>
                  <a:srgbClr val="000000"/>
                </a:solidFill>
              </a:defRPr>
            </a:lvl1pPr>
          </a:lstStyle>
          <a:p>
            <a:r>
              <a:rPr lang="en-GB"/>
              <a:t>Empowering your data</a:t>
            </a:r>
            <a:br>
              <a:rPr lang="en-GB"/>
            </a:br>
            <a:r>
              <a:rPr lang="en-GB"/>
              <a:t>Empowering your business</a:t>
            </a:r>
            <a:endParaRPr lang="en-ZA"/>
          </a:p>
        </p:txBody>
      </p:sp>
      <p:pic>
        <p:nvPicPr>
          <p:cNvPr id="9" name="Picture 8" descr="A picture containing monitor, computer, table, drawing&#10;&#10;Description automatically generated">
            <a:extLst>
              <a:ext uri="{FF2B5EF4-FFF2-40B4-BE49-F238E27FC236}">
                <a16:creationId xmlns:a16="http://schemas.microsoft.com/office/drawing/2014/main" id="{1DAB9A9F-6158-4000-AB51-5B665F6510B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62382" y="2731482"/>
            <a:ext cx="2109286" cy="464043"/>
          </a:xfrm>
          <a:prstGeom prst="rect">
            <a:avLst/>
          </a:prstGeom>
        </p:spPr>
      </p:pic>
    </p:spTree>
    <p:extLst>
      <p:ext uri="{BB962C8B-B14F-4D97-AF65-F5344CB8AC3E}">
        <p14:creationId xmlns:p14="http://schemas.microsoft.com/office/powerpoint/2010/main" val="4048401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ver Default One_ela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E83BCFEE-8137-4C73-8557-9E3C21B0BFEA}"/>
              </a:ext>
            </a:extLst>
          </p:cNvPr>
          <p:cNvSpPr/>
          <p:nvPr userDrawn="1"/>
        </p:nvSpPr>
        <p:spPr>
          <a:xfrm rot="10800000">
            <a:off x="3579185" y="0"/>
            <a:ext cx="5528930" cy="6858000"/>
          </a:xfrm>
          <a:prstGeom prst="rtTriangle">
            <a:avLst/>
          </a:prstGeom>
          <a:solidFill>
            <a:schemeClr val="bg1"/>
          </a:solidFill>
          <a:ln>
            <a:noFill/>
          </a:ln>
          <a:effectLst>
            <a:outerShdw blurRad="152400" dist="38100" dir="8100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ectangle 4">
            <a:extLst>
              <a:ext uri="{FF2B5EF4-FFF2-40B4-BE49-F238E27FC236}">
                <a16:creationId xmlns:a16="http://schemas.microsoft.com/office/drawing/2014/main" id="{4CDD87BE-785F-4203-87F0-B29064F28562}"/>
              </a:ext>
            </a:extLst>
          </p:cNvPr>
          <p:cNvSpPr/>
          <p:nvPr userDrawn="1"/>
        </p:nvSpPr>
        <p:spPr>
          <a:xfrm>
            <a:off x="9108115" y="0"/>
            <a:ext cx="30994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9" name="Picture 8" descr="A picture containing monitor, computer, table, drawing&#10;&#10;Description automatically generated">
            <a:extLst>
              <a:ext uri="{FF2B5EF4-FFF2-40B4-BE49-F238E27FC236}">
                <a16:creationId xmlns:a16="http://schemas.microsoft.com/office/drawing/2014/main" id="{1DAB9A9F-6158-4000-AB51-5B665F6510B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62382" y="2731482"/>
            <a:ext cx="2109286" cy="464043"/>
          </a:xfrm>
          <a:prstGeom prst="rect">
            <a:avLst/>
          </a:prstGeom>
        </p:spPr>
      </p:pic>
      <p:sp>
        <p:nvSpPr>
          <p:cNvPr id="3" name="TextBox 2">
            <a:extLst>
              <a:ext uri="{FF2B5EF4-FFF2-40B4-BE49-F238E27FC236}">
                <a16:creationId xmlns:a16="http://schemas.microsoft.com/office/drawing/2014/main" id="{DBA411EE-D25E-4698-849C-43EFCDBCF144}"/>
              </a:ext>
            </a:extLst>
          </p:cNvPr>
          <p:cNvSpPr txBox="1"/>
          <p:nvPr userDrawn="1"/>
        </p:nvSpPr>
        <p:spPr>
          <a:xfrm>
            <a:off x="8124825" y="3337037"/>
            <a:ext cx="2594566" cy="584775"/>
          </a:xfrm>
          <a:prstGeom prst="rect">
            <a:avLst/>
          </a:prstGeom>
          <a:noFill/>
        </p:spPr>
        <p:txBody>
          <a:bodyPr wrap="square" rtlCol="0">
            <a:spAutoFit/>
          </a:bodyPr>
          <a:lstStyle/>
          <a:p>
            <a:pPr algn="r"/>
            <a:r>
              <a:rPr lang="en-GB" sz="1600">
                <a:solidFill>
                  <a:schemeClr val="tx1"/>
                </a:solidFill>
                <a:latin typeface="+mj-lt"/>
              </a:rPr>
              <a:t>Empowering your data</a:t>
            </a:r>
            <a:br>
              <a:rPr lang="en-GB" sz="1600">
                <a:solidFill>
                  <a:schemeClr val="tx1"/>
                </a:solidFill>
                <a:latin typeface="+mj-lt"/>
              </a:rPr>
            </a:br>
            <a:r>
              <a:rPr lang="en-GB" sz="1600">
                <a:solidFill>
                  <a:schemeClr val="tx1"/>
                </a:solidFill>
                <a:latin typeface="+mj-lt"/>
              </a:rPr>
              <a:t>Empowering your business</a:t>
            </a:r>
            <a:endParaRPr lang="en-ZA" sz="1600" b="0" i="0" kern="1200">
              <a:solidFill>
                <a:schemeClr val="tx1"/>
              </a:solidFill>
              <a:effectLst/>
              <a:latin typeface="+mj-lt"/>
              <a:ea typeface="+mn-ea"/>
              <a:cs typeface="+mn-cs"/>
            </a:endParaRPr>
          </a:p>
        </p:txBody>
      </p:sp>
    </p:spTree>
    <p:extLst>
      <p:ext uri="{BB962C8B-B14F-4D97-AF65-F5344CB8AC3E}">
        <p14:creationId xmlns:p14="http://schemas.microsoft.com/office/powerpoint/2010/main" val="3628103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6C3257-E75B-496C-BF2D-AADFF84089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A5F1B79-A025-4C09-8102-112E8A08DB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936DB2B-3433-4B8A-B2A6-619EA013F1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AF123-1F36-489B-AC5F-0A3401572808}" type="datetimeFigureOut">
              <a:rPr lang="en-ZA" smtClean="0"/>
              <a:t>2021/06/14</a:t>
            </a:fld>
            <a:endParaRPr lang="en-ZA"/>
          </a:p>
        </p:txBody>
      </p:sp>
      <p:sp>
        <p:nvSpPr>
          <p:cNvPr id="5" name="Footer Placeholder 4">
            <a:extLst>
              <a:ext uri="{FF2B5EF4-FFF2-40B4-BE49-F238E27FC236}">
                <a16:creationId xmlns:a16="http://schemas.microsoft.com/office/drawing/2014/main" id="{CC769255-954F-4707-B97E-2AF4E63F44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44AD8A35-9F06-4577-88CD-28AA9C83D8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A4C94-2A60-4E1F-B98A-5BBFC8AF7C93}" type="slidenum">
              <a:rPr lang="en-ZA" smtClean="0"/>
              <a:t>‹#›</a:t>
            </a:fld>
            <a:endParaRPr lang="en-ZA"/>
          </a:p>
        </p:txBody>
      </p:sp>
      <p:sp>
        <p:nvSpPr>
          <p:cNvPr id="8" name="TextBox 7">
            <a:extLst>
              <a:ext uri="{FF2B5EF4-FFF2-40B4-BE49-F238E27FC236}">
                <a16:creationId xmlns:a16="http://schemas.microsoft.com/office/drawing/2014/main" id="{A58E04C7-2541-437C-9D7B-55FE7DB1DCB0}"/>
              </a:ext>
            </a:extLst>
          </p:cNvPr>
          <p:cNvSpPr txBox="1"/>
          <p:nvPr>
            <p:extLst>
              <p:ext uri="{1162E1C5-73C7-4A58-AE30-91384D911F3F}">
                <p184:classification xmlns:p184="http://schemas.microsoft.com/office/powerpoint/2018/4/main" val="ftr"/>
              </p:ext>
            </p:extLst>
          </p:nvPr>
        </p:nvSpPr>
        <p:spPr>
          <a:xfrm>
            <a:off x="4849813" y="6705600"/>
            <a:ext cx="2336800" cy="152400"/>
          </a:xfrm>
          <a:prstGeom prst="rect">
            <a:avLst/>
          </a:prstGeom>
        </p:spPr>
        <p:txBody>
          <a:bodyPr horzOverflow="overflow" lIns="0" tIns="0" rIns="0" bIns="0">
            <a:spAutoFit/>
          </a:bodyPr>
          <a:lstStyle/>
          <a:p>
            <a:pPr algn="ctr"/>
            <a:r>
              <a:rPr lang="en-US" sz="1000">
                <a:solidFill>
                  <a:srgbClr val="000000"/>
                </a:solidFill>
                <a:latin typeface="Calibri" panose="020F0502020204030204" pitchFamily="34" charset="0"/>
                <a:cs typeface="Calibri" panose="020F0502020204030204" pitchFamily="34" charset="0"/>
              </a:rPr>
              <a:t>© Elait Limited. All Rights Reserved. Internal.</a:t>
            </a:r>
          </a:p>
        </p:txBody>
      </p:sp>
    </p:spTree>
    <p:extLst>
      <p:ext uri="{BB962C8B-B14F-4D97-AF65-F5344CB8AC3E}">
        <p14:creationId xmlns:p14="http://schemas.microsoft.com/office/powerpoint/2010/main" val="1239148589"/>
      </p:ext>
    </p:extLst>
  </p:cSld>
  <p:clrMap bg1="lt1" tx1="dk1" bg2="lt2" tx2="dk2" accent1="accent1" accent2="accent2" accent3="accent3" accent4="accent4" accent5="accent5" accent6="accent6" hlink="hlink" folHlink="folHlink"/>
  <p:sldLayoutIdLst>
    <p:sldLayoutId id="2147483672" r:id="rId1"/>
    <p:sldLayoutId id="2147483680" r:id="rId2"/>
    <p:sldLayoutId id="2147483679" r:id="rId3"/>
    <p:sldLayoutId id="2147483678" r:id="rId4"/>
    <p:sldLayoutId id="2147483649" r:id="rId5"/>
    <p:sldLayoutId id="2147483673" r:id="rId6"/>
    <p:sldLayoutId id="2147483675" r:id="rId7"/>
  </p:sldLayoutIdLst>
  <p:txStyles>
    <p:title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6C3257-E75B-496C-BF2D-AADFF84089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A5F1B79-A025-4C09-8102-112E8A08DB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936DB2B-3433-4B8A-B2A6-619EA013F1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AF123-1F36-489B-AC5F-0A3401572808}" type="datetimeFigureOut">
              <a:rPr lang="en-ZA" smtClean="0"/>
              <a:t>2021/06/14</a:t>
            </a:fld>
            <a:endParaRPr lang="en-ZA"/>
          </a:p>
        </p:txBody>
      </p:sp>
      <p:sp>
        <p:nvSpPr>
          <p:cNvPr id="5" name="Footer Placeholder 4">
            <a:extLst>
              <a:ext uri="{FF2B5EF4-FFF2-40B4-BE49-F238E27FC236}">
                <a16:creationId xmlns:a16="http://schemas.microsoft.com/office/drawing/2014/main" id="{CC769255-954F-4707-B97E-2AF4E63F44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44AD8A35-9F06-4577-88CD-28AA9C83D8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A4C94-2A60-4E1F-B98A-5BBFC8AF7C93}" type="slidenum">
              <a:rPr lang="en-ZA" smtClean="0"/>
              <a:t>‹#›</a:t>
            </a:fld>
            <a:endParaRPr lang="en-ZA"/>
          </a:p>
        </p:txBody>
      </p:sp>
      <p:sp>
        <p:nvSpPr>
          <p:cNvPr id="8" name="TextBox 7">
            <a:extLst>
              <a:ext uri="{FF2B5EF4-FFF2-40B4-BE49-F238E27FC236}">
                <a16:creationId xmlns:a16="http://schemas.microsoft.com/office/drawing/2014/main" id="{D8E5543D-147C-47DF-929B-649A3B688F4B}"/>
              </a:ext>
            </a:extLst>
          </p:cNvPr>
          <p:cNvSpPr txBox="1"/>
          <p:nvPr>
            <p:extLst>
              <p:ext uri="{1162E1C5-73C7-4A58-AE30-91384D911F3F}">
                <p184:classification xmlns:p184="http://schemas.microsoft.com/office/powerpoint/2018/4/main" val="ftr"/>
              </p:ext>
            </p:extLst>
          </p:nvPr>
        </p:nvSpPr>
        <p:spPr>
          <a:xfrm>
            <a:off x="4849813" y="6705600"/>
            <a:ext cx="2336800" cy="152400"/>
          </a:xfrm>
          <a:prstGeom prst="rect">
            <a:avLst/>
          </a:prstGeom>
        </p:spPr>
        <p:txBody>
          <a:bodyPr horzOverflow="overflow" lIns="0" tIns="0" rIns="0" bIns="0">
            <a:spAutoFit/>
          </a:bodyPr>
          <a:lstStyle/>
          <a:p>
            <a:pPr algn="ctr"/>
            <a:r>
              <a:rPr lang="en-US" sz="1000">
                <a:solidFill>
                  <a:srgbClr val="000000"/>
                </a:solidFill>
                <a:latin typeface="Calibri" panose="020F0502020204030204" pitchFamily="34" charset="0"/>
                <a:cs typeface="Calibri" panose="020F0502020204030204" pitchFamily="34" charset="0"/>
              </a:rPr>
              <a:t>© Elait Limited. All Rights Reserved. Internal.</a:t>
            </a:r>
          </a:p>
        </p:txBody>
      </p:sp>
    </p:spTree>
    <p:extLst>
      <p:ext uri="{BB962C8B-B14F-4D97-AF65-F5344CB8AC3E}">
        <p14:creationId xmlns:p14="http://schemas.microsoft.com/office/powerpoint/2010/main" val="157391901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Lst>
  <p:txStyles>
    <p:title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116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269F8D3-82F6-434F-B3F4-3F95B8E2088A}"/>
              </a:ext>
            </a:extLst>
          </p:cNvPr>
          <p:cNvSpPr>
            <a:spLocks noGrp="1"/>
          </p:cNvSpPr>
          <p:nvPr>
            <p:ph type="title"/>
          </p:nvPr>
        </p:nvSpPr>
        <p:spPr>
          <a:xfrm>
            <a:off x="355606" y="3183915"/>
            <a:ext cx="6026143" cy="3226410"/>
          </a:xfrm>
        </p:spPr>
        <p:txBody>
          <a:bodyPr>
            <a:noAutofit/>
          </a:bodyPr>
          <a:lstStyle/>
          <a:p>
            <a:r>
              <a:rPr lang="en-US" sz="3600" dirty="0">
                <a:latin typeface="Calibri"/>
                <a:cs typeface="Calibri"/>
              </a:rPr>
              <a:t>BFSI Overview</a:t>
            </a:r>
            <a:br>
              <a:rPr lang="en-US" sz="3600" dirty="0">
                <a:latin typeface="Calibri"/>
                <a:cs typeface="Calibri"/>
              </a:rPr>
            </a:br>
            <a:br>
              <a:rPr lang="en-US" sz="3600" dirty="0">
                <a:latin typeface="Calibri"/>
                <a:cs typeface="Calibri"/>
              </a:rPr>
            </a:br>
            <a:r>
              <a:rPr lang="en-US" dirty="0">
                <a:latin typeface="Calibri"/>
                <a:cs typeface="Calibri"/>
              </a:rPr>
              <a:t> </a:t>
            </a:r>
            <a:br>
              <a:rPr lang="en-US" dirty="0">
                <a:latin typeface="Calibri"/>
                <a:cs typeface="Calibri"/>
              </a:rPr>
            </a:br>
            <a:br>
              <a:rPr lang="en-US" dirty="0">
                <a:latin typeface="Calibri"/>
                <a:cs typeface="Calibri"/>
              </a:rPr>
            </a:br>
            <a:r>
              <a:rPr lang="en-US" sz="3200" baseline="30000" dirty="0">
                <a:latin typeface="Calibri"/>
                <a:cs typeface="Calibri"/>
              </a:rPr>
              <a:t>14th</a:t>
            </a:r>
            <a:r>
              <a:rPr lang="en-US" sz="3200" dirty="0">
                <a:latin typeface="Calibri"/>
                <a:cs typeface="Calibri"/>
              </a:rPr>
              <a:t>  June, 2021</a:t>
            </a:r>
            <a:endParaRPr lang="en-US" sz="3200" dirty="0"/>
          </a:p>
        </p:txBody>
      </p:sp>
    </p:spTree>
    <p:extLst>
      <p:ext uri="{BB962C8B-B14F-4D97-AF65-F5344CB8AC3E}">
        <p14:creationId xmlns:p14="http://schemas.microsoft.com/office/powerpoint/2010/main" val="285900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154E8-8154-405C-BAF2-E6167BA3BDFD}"/>
              </a:ext>
            </a:extLst>
          </p:cNvPr>
          <p:cNvSpPr>
            <a:spLocks noGrp="1"/>
          </p:cNvSpPr>
          <p:nvPr>
            <p:ph type="body" sz="quarter" idx="13"/>
          </p:nvPr>
        </p:nvSpPr>
        <p:spPr>
          <a:xfrm>
            <a:off x="677971" y="1760960"/>
            <a:ext cx="10439207" cy="2729315"/>
          </a:xfrm>
        </p:spPr>
        <p:txBody>
          <a:bodyPr vert="horz" lIns="91440" tIns="45720" rIns="91440" bIns="45720" rtlCol="0" anchor="t">
            <a:noAutofit/>
          </a:bodyPr>
          <a:lstStyle/>
          <a:p>
            <a:pPr marL="457200" indent="-457200">
              <a:buFont typeface="Arial"/>
              <a:buChar char="•"/>
            </a:pPr>
            <a:r>
              <a:rPr lang="en-US" sz="2800" b="1">
                <a:latin typeface="Calibri"/>
                <a:cs typeface="Calibri"/>
              </a:rPr>
              <a:t>BFSI Overview</a:t>
            </a:r>
            <a:endParaRPr lang="en-US" sz="2800" b="1">
              <a:latin typeface="Calibri"/>
              <a:cs typeface="Calibri" panose="020F0502020204030204" pitchFamily="34" charset="0"/>
            </a:endParaRPr>
          </a:p>
          <a:p>
            <a:pPr marL="457200" indent="-457200">
              <a:buFont typeface="Arial"/>
              <a:buChar char="•"/>
            </a:pPr>
            <a:r>
              <a:rPr lang="en-US" sz="2800" b="1">
                <a:latin typeface="Calibri"/>
                <a:cs typeface="Calibri"/>
              </a:rPr>
              <a:t>Functions of Banking System</a:t>
            </a:r>
            <a:endParaRPr lang="en-US" sz="2800" b="1" dirty="0">
              <a:latin typeface="Calibri"/>
              <a:cs typeface="Calibri"/>
            </a:endParaRPr>
          </a:p>
          <a:p>
            <a:pPr marL="457200" indent="-457200">
              <a:buFont typeface="Arial"/>
              <a:buChar char="•"/>
            </a:pPr>
            <a:r>
              <a:rPr lang="en-US" sz="2800" b="1">
                <a:latin typeface="Calibri"/>
                <a:cs typeface="Calibri"/>
              </a:rPr>
              <a:t>Types of Banks and Overview</a:t>
            </a:r>
            <a:endParaRPr lang="en-US" sz="2800" b="1">
              <a:latin typeface="Calibri" panose="020F0502020204030204" pitchFamily="34" charset="0"/>
              <a:cs typeface="Calibri" panose="020F0502020204030204" pitchFamily="34" charset="0"/>
            </a:endParaRPr>
          </a:p>
          <a:p>
            <a:pPr marL="457200" indent="-457200">
              <a:buFont typeface="Arial"/>
              <a:buChar char="•"/>
            </a:pPr>
            <a:r>
              <a:rPr lang="en-US" sz="2800" b="1">
                <a:latin typeface="Calibri"/>
                <a:cs typeface="Calibri"/>
              </a:rPr>
              <a:t>About Insurance in detail</a:t>
            </a:r>
            <a:endParaRPr lang="en-US" sz="2800" b="1">
              <a:latin typeface="Calibri" panose="020F0502020204030204" pitchFamily="34" charset="0"/>
              <a:cs typeface="Calibri" panose="020F0502020204030204" pitchFamily="34" charset="0"/>
            </a:endParaRPr>
          </a:p>
          <a:p>
            <a:pPr marL="457200" indent="-457200">
              <a:buFont typeface="Arial"/>
              <a:buChar char="•"/>
            </a:pPr>
            <a:r>
              <a:rPr lang="en-US" sz="2800" b="1">
                <a:latin typeface="Calibri"/>
                <a:cs typeface="Calibri"/>
              </a:rPr>
              <a:t>About Banking testing</a:t>
            </a:r>
            <a:endParaRPr lang="en-US" sz="2800" b="1">
              <a:latin typeface="Calibri" panose="020F0502020204030204" pitchFamily="34" charset="0"/>
              <a:cs typeface="Calibri" panose="020F0502020204030204" pitchFamily="34" charset="0"/>
            </a:endParaRPr>
          </a:p>
          <a:p>
            <a:endParaRPr lang="en-US" sz="1400" b="1" dirty="0">
              <a:latin typeface="Calibri" panose="020F0502020204030204" pitchFamily="34" charset="0"/>
              <a:cs typeface="Calibri" panose="020F0502020204030204" pitchFamily="34" charset="0"/>
            </a:endParaRPr>
          </a:p>
          <a:p>
            <a:endParaRPr lang="en-US" sz="1400" b="1" dirty="0">
              <a:latin typeface="Calibri" panose="020F0502020204030204" pitchFamily="34" charset="0"/>
              <a:cs typeface="Calibri" panose="020F0502020204030204" pitchFamily="34" charset="0"/>
            </a:endParaRPr>
          </a:p>
          <a:p>
            <a:pPr marL="971550" lvl="1" indent="-285750">
              <a:buFontTx/>
              <a:buChar char="-"/>
            </a:pPr>
            <a:endParaRPr lang="en-IN" sz="1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12F21BAF-A71E-45AC-A8B2-922EA17EC3F4}"/>
              </a:ext>
            </a:extLst>
          </p:cNvPr>
          <p:cNvSpPr>
            <a:spLocks noGrp="1"/>
          </p:cNvSpPr>
          <p:nvPr>
            <p:ph type="ctrTitle"/>
          </p:nvPr>
        </p:nvSpPr>
        <p:spPr>
          <a:xfrm>
            <a:off x="1031535" y="53165"/>
            <a:ext cx="8891954" cy="616688"/>
          </a:xfrm>
        </p:spPr>
        <p:txBody>
          <a:bodyPr>
            <a:normAutofit/>
          </a:bodyPr>
          <a:lstStyle/>
          <a:p>
            <a:pPr algn="ctr"/>
            <a:r>
              <a:rPr lang="en-GB" dirty="0">
                <a:latin typeface="Calibri"/>
                <a:cs typeface="Calibri"/>
              </a:rPr>
              <a:t>Content</a:t>
            </a:r>
            <a:endParaRPr lang="en-US" dirty="0"/>
          </a:p>
        </p:txBody>
      </p:sp>
    </p:spTree>
    <p:extLst>
      <p:ext uri="{BB962C8B-B14F-4D97-AF65-F5344CB8AC3E}">
        <p14:creationId xmlns:p14="http://schemas.microsoft.com/office/powerpoint/2010/main" val="293200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154E8-8154-405C-BAF2-E6167BA3BDFD}"/>
              </a:ext>
            </a:extLst>
          </p:cNvPr>
          <p:cNvSpPr>
            <a:spLocks noGrp="1"/>
          </p:cNvSpPr>
          <p:nvPr>
            <p:ph type="body" sz="quarter" idx="13"/>
          </p:nvPr>
        </p:nvSpPr>
        <p:spPr>
          <a:xfrm>
            <a:off x="677971" y="1598548"/>
            <a:ext cx="10439207" cy="3150122"/>
          </a:xfrm>
        </p:spPr>
        <p:txBody>
          <a:bodyPr vert="horz" lIns="91440" tIns="45720" rIns="91440" bIns="45720" rtlCol="0" anchor="ctr">
            <a:noAutofit/>
          </a:bodyPr>
          <a:lstStyle/>
          <a:p>
            <a:pPr marL="285750" indent="-285750">
              <a:buFont typeface="Arial"/>
              <a:buChar char="•"/>
            </a:pPr>
            <a:r>
              <a:rPr lang="en-US" sz="1600" b="1">
                <a:latin typeface="Calibri"/>
                <a:ea typeface="+mn-lt"/>
                <a:cs typeface="+mn-lt"/>
              </a:rPr>
              <a:t>The Term BFSI </a:t>
            </a:r>
            <a:r>
              <a:rPr lang="en-US" sz="1600">
                <a:latin typeface="Calibri"/>
                <a:ea typeface="+mn-lt"/>
                <a:cs typeface="+mn-lt"/>
              </a:rPr>
              <a:t>is an acronym for Banking, Financial Services and Insurance and popular as an industry term for companies that provide a range of such products/services and is commonly used by IT/ITES/BPO companies and technical/professional services firms that manage data processing, application testing and software development activities in this domain. </a:t>
            </a:r>
            <a:endParaRPr lang="en-US" sz="1600">
              <a:latin typeface="Calibri"/>
              <a:ea typeface="+mn-lt"/>
              <a:cs typeface="Calibri"/>
            </a:endParaRPr>
          </a:p>
          <a:p>
            <a:pPr marL="285750" indent="-285750">
              <a:buFont typeface="Arial"/>
              <a:buChar char="•"/>
            </a:pPr>
            <a:endParaRPr lang="en-US" sz="1600">
              <a:latin typeface="Calibri"/>
              <a:ea typeface="+mn-lt"/>
              <a:cs typeface="+mn-lt"/>
            </a:endParaRPr>
          </a:p>
          <a:p>
            <a:pPr marL="285750" indent="-285750">
              <a:buFont typeface="Arial"/>
              <a:buChar char="•"/>
            </a:pPr>
            <a:r>
              <a:rPr lang="en-US" sz="1600">
                <a:latin typeface="Calibri"/>
                <a:ea typeface="+mn-lt"/>
                <a:cs typeface="+mn-lt"/>
              </a:rPr>
              <a:t>Banking may include core banking, retail, private, corporate, investment, cards and the like. </a:t>
            </a:r>
            <a:endParaRPr lang="en-US" sz="1600">
              <a:latin typeface="Calibri"/>
              <a:ea typeface="+mn-lt"/>
              <a:cs typeface="Calibri"/>
            </a:endParaRPr>
          </a:p>
          <a:p>
            <a:pPr marL="285750" indent="-285750">
              <a:buFont typeface="Arial"/>
              <a:buChar char="•"/>
            </a:pPr>
            <a:endParaRPr lang="en-US" sz="1600">
              <a:latin typeface="Calibri"/>
              <a:ea typeface="+mn-lt"/>
              <a:cs typeface="+mn-lt"/>
            </a:endParaRPr>
          </a:p>
          <a:p>
            <a:pPr marL="285750" indent="-285750">
              <a:buFont typeface="Arial"/>
              <a:buChar char="•"/>
            </a:pPr>
            <a:r>
              <a:rPr lang="en-US" sz="1600">
                <a:latin typeface="Calibri"/>
                <a:ea typeface="+mn-lt"/>
                <a:cs typeface="+mn-lt"/>
              </a:rPr>
              <a:t>Financial Services may include stock-broking, payment gateways, mutual funds etc. </a:t>
            </a:r>
            <a:endParaRPr lang="en-US" sz="1600">
              <a:latin typeface="Calibri"/>
              <a:ea typeface="+mn-lt"/>
              <a:cs typeface="Calibri"/>
            </a:endParaRPr>
          </a:p>
          <a:p>
            <a:pPr marL="285750" indent="-285750">
              <a:buFont typeface="Arial"/>
              <a:buChar char="•"/>
            </a:pPr>
            <a:endParaRPr lang="en-US" sz="1600">
              <a:latin typeface="Calibri"/>
              <a:ea typeface="+mn-lt"/>
              <a:cs typeface="+mn-lt"/>
            </a:endParaRPr>
          </a:p>
          <a:p>
            <a:pPr marL="285750" indent="-285750">
              <a:buFont typeface="Arial"/>
              <a:buChar char="•"/>
            </a:pPr>
            <a:r>
              <a:rPr lang="en-US" sz="1600">
                <a:latin typeface="Calibri"/>
                <a:ea typeface="+mn-lt"/>
                <a:cs typeface="+mn-lt"/>
              </a:rPr>
              <a:t>Insurance covers both life and non-life.</a:t>
            </a:r>
            <a:endParaRPr lang="en-US" sz="1600">
              <a:latin typeface="Calibri"/>
              <a:cs typeface="Calibri"/>
            </a:endParaRPr>
          </a:p>
        </p:txBody>
      </p:sp>
      <p:sp>
        <p:nvSpPr>
          <p:cNvPr id="3" name="Title 2">
            <a:extLst>
              <a:ext uri="{FF2B5EF4-FFF2-40B4-BE49-F238E27FC236}">
                <a16:creationId xmlns:a16="http://schemas.microsoft.com/office/drawing/2014/main" id="{12F21BAF-A71E-45AC-A8B2-922EA17EC3F4}"/>
              </a:ext>
            </a:extLst>
          </p:cNvPr>
          <p:cNvSpPr>
            <a:spLocks noGrp="1"/>
          </p:cNvSpPr>
          <p:nvPr>
            <p:ph type="ctrTitle"/>
          </p:nvPr>
        </p:nvSpPr>
        <p:spPr>
          <a:xfrm>
            <a:off x="1031535" y="53165"/>
            <a:ext cx="9836334" cy="616688"/>
          </a:xfrm>
        </p:spPr>
        <p:txBody>
          <a:bodyPr>
            <a:normAutofit/>
          </a:bodyPr>
          <a:lstStyle/>
          <a:p>
            <a:pPr algn="ctr"/>
            <a:r>
              <a:rPr lang="en-GB">
                <a:latin typeface="Calibri"/>
                <a:cs typeface="Calibri"/>
              </a:rPr>
              <a:t>BFSI Overview</a:t>
            </a:r>
            <a:endParaRPr lang="en-US"/>
          </a:p>
        </p:txBody>
      </p:sp>
    </p:spTree>
    <p:extLst>
      <p:ext uri="{BB962C8B-B14F-4D97-AF65-F5344CB8AC3E}">
        <p14:creationId xmlns:p14="http://schemas.microsoft.com/office/powerpoint/2010/main" val="4240001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154E8-8154-405C-BAF2-E6167BA3BDFD}"/>
              </a:ext>
            </a:extLst>
          </p:cNvPr>
          <p:cNvSpPr>
            <a:spLocks noGrp="1"/>
          </p:cNvSpPr>
          <p:nvPr>
            <p:ph type="body" sz="quarter" idx="13"/>
          </p:nvPr>
        </p:nvSpPr>
        <p:spPr>
          <a:xfrm>
            <a:off x="629125" y="1165038"/>
            <a:ext cx="10439207" cy="4738355"/>
          </a:xfrm>
        </p:spPr>
        <p:txBody>
          <a:bodyPr vert="horz" lIns="91440" tIns="45720" rIns="91440" bIns="45720" rtlCol="0" anchor="t">
            <a:noAutofit/>
          </a:bodyPr>
          <a:lstStyle/>
          <a:p>
            <a:pPr indent="-457200">
              <a:buNone/>
            </a:pPr>
            <a:r>
              <a:rPr lang="en-IN" sz="1600" b="1">
                <a:latin typeface="Calibri"/>
                <a:ea typeface="+mn-lt"/>
                <a:cs typeface="+mn-lt"/>
              </a:rPr>
              <a:t>Primary Functions</a:t>
            </a:r>
            <a:r>
              <a:rPr lang="en-IN" sz="1600">
                <a:latin typeface="Calibri"/>
                <a:ea typeface="+mn-lt"/>
                <a:cs typeface="+mn-lt"/>
              </a:rPr>
              <a:t> – Primary function of the bank is to accept the deposit from lenders with surplus, and give it to borrowers who are in need of the funds. This maintains the liquidity of money in market and economy. Banks origin was with these 2 primary functions of Deposits and Lending.</a:t>
            </a:r>
            <a:endParaRPr lang="en-IN" sz="1600" dirty="0">
              <a:latin typeface="Calibri"/>
              <a:ea typeface="+mn-lt"/>
              <a:cs typeface="+mn-lt"/>
            </a:endParaRPr>
          </a:p>
          <a:p>
            <a:pPr indent="-457200"/>
            <a:endParaRPr lang="en-IN" sz="1600">
              <a:latin typeface="Calibri"/>
              <a:ea typeface="+mn-lt"/>
              <a:cs typeface="+mn-lt"/>
            </a:endParaRPr>
          </a:p>
          <a:p>
            <a:pPr indent="-457200">
              <a:buFont typeface="Arial"/>
              <a:buChar char="•"/>
            </a:pPr>
            <a:r>
              <a:rPr lang="en-IN" sz="1600">
                <a:latin typeface="Calibri"/>
                <a:ea typeface="+mn-lt"/>
                <a:cs typeface="+mn-lt"/>
              </a:rPr>
              <a:t>Savings &amp; Deposits – Bank accepts deposits from lender, safeguard it, pay interest and allow withdrawing when needed. A variety of </a:t>
            </a:r>
            <a:r>
              <a:rPr lang="en-IN" sz="1600" dirty="0">
                <a:latin typeface="Calibri"/>
                <a:ea typeface="+mn-lt"/>
                <a:cs typeface="+mn-lt"/>
              </a:rPr>
              <a:t>products or services are offered in deposits, like savings accounts, current accounts, fixed deposits and recurring deposit</a:t>
            </a:r>
            <a:endParaRPr lang="en-IN" sz="1600">
              <a:latin typeface="Calibri"/>
              <a:cs typeface="Calibri"/>
            </a:endParaRPr>
          </a:p>
          <a:p>
            <a:pPr indent="-457200">
              <a:buFont typeface="Arial"/>
              <a:buChar char="•"/>
            </a:pPr>
            <a:r>
              <a:rPr lang="en-IN" sz="1600">
                <a:latin typeface="Calibri"/>
                <a:ea typeface="+mn-lt"/>
                <a:cs typeface="+mn-lt"/>
              </a:rPr>
              <a:t>Lending – Deposits accepted from borrowers is used to offer loans or other lending services at higher rate of interest which help borrowers to fulfill immediate need for managing working capital or expansions. Some of the common examples are loans, cash credit, bill discounting, and overdraft.</a:t>
            </a:r>
            <a:endParaRPr lang="en-IN" sz="1600">
              <a:latin typeface="Calibri"/>
              <a:cs typeface="Calibri"/>
            </a:endParaRPr>
          </a:p>
          <a:p>
            <a:pPr indent="-457200">
              <a:buFont typeface="Arial"/>
              <a:buChar char="•"/>
            </a:pPr>
            <a:endParaRPr lang="en-IN" sz="1600" dirty="0">
              <a:latin typeface="Calibri"/>
              <a:ea typeface="+mn-lt"/>
              <a:cs typeface="+mn-lt"/>
            </a:endParaRPr>
          </a:p>
          <a:p>
            <a:pPr indent="-457200">
              <a:buNone/>
            </a:pPr>
            <a:r>
              <a:rPr lang="en-IN" sz="1600" b="1">
                <a:latin typeface="Calibri"/>
                <a:ea typeface="+mn-lt"/>
                <a:cs typeface="+mn-lt"/>
              </a:rPr>
              <a:t>Secondary Functions – </a:t>
            </a:r>
            <a:r>
              <a:rPr lang="en-IN" sz="1600">
                <a:latin typeface="Calibri"/>
                <a:ea typeface="+mn-lt"/>
                <a:cs typeface="+mn-lt"/>
              </a:rPr>
              <a:t>Commercial banks are offering a variety of other services in order to generate more margins or profits which are also termed as non-banking functions.</a:t>
            </a:r>
            <a:endParaRPr lang="en-IN" sz="1600">
              <a:latin typeface="Calibri"/>
              <a:cs typeface="Calibri"/>
            </a:endParaRPr>
          </a:p>
          <a:p>
            <a:pPr indent="-457200"/>
            <a:endParaRPr lang="en-IN" sz="1600">
              <a:latin typeface="Calibri"/>
              <a:ea typeface="+mn-lt"/>
              <a:cs typeface="+mn-lt"/>
            </a:endParaRPr>
          </a:p>
          <a:p>
            <a:pPr indent="-457200">
              <a:buFont typeface="Arial"/>
              <a:buChar char="•"/>
            </a:pPr>
            <a:r>
              <a:rPr lang="en-IN" sz="1600">
                <a:latin typeface="Calibri"/>
                <a:ea typeface="+mn-lt"/>
                <a:cs typeface="+mn-lt"/>
              </a:rPr>
              <a:t>Agency Functions –  Bank act as an agency for their customers and performs functions like fund transfer, managing payables and receivables, portfolio management and checks collection and clearing</a:t>
            </a:r>
            <a:endParaRPr lang="en-IN" sz="1600">
              <a:latin typeface="Calibri"/>
              <a:cs typeface="Calibri"/>
            </a:endParaRPr>
          </a:p>
          <a:p>
            <a:pPr indent="-457200">
              <a:buFont typeface="Arial"/>
              <a:buChar char="•"/>
            </a:pPr>
            <a:r>
              <a:rPr lang="en-IN" sz="1600">
                <a:latin typeface="Calibri"/>
                <a:ea typeface="+mn-lt"/>
                <a:cs typeface="+mn-lt"/>
              </a:rPr>
              <a:t>Utility Functions – Banks also provide a number of utility functions to its customers such as locker facility, demand drafts, reporting and underwriting</a:t>
            </a:r>
            <a:endParaRPr lang="en-IN" sz="1600">
              <a:latin typeface="Calibri"/>
              <a:cs typeface="Calibri"/>
            </a:endParaRPr>
          </a:p>
          <a:p>
            <a:pPr lvl="1"/>
            <a:endParaRPr lang="en-IN" sz="1400" dirty="0"/>
          </a:p>
        </p:txBody>
      </p:sp>
      <p:sp>
        <p:nvSpPr>
          <p:cNvPr id="3" name="Title 2">
            <a:extLst>
              <a:ext uri="{FF2B5EF4-FFF2-40B4-BE49-F238E27FC236}">
                <a16:creationId xmlns:a16="http://schemas.microsoft.com/office/drawing/2014/main" id="{12F21BAF-A71E-45AC-A8B2-922EA17EC3F4}"/>
              </a:ext>
            </a:extLst>
          </p:cNvPr>
          <p:cNvSpPr>
            <a:spLocks noGrp="1"/>
          </p:cNvSpPr>
          <p:nvPr>
            <p:ph type="ctrTitle"/>
          </p:nvPr>
        </p:nvSpPr>
        <p:spPr>
          <a:xfrm>
            <a:off x="1031535" y="53165"/>
            <a:ext cx="9836334" cy="616688"/>
          </a:xfrm>
        </p:spPr>
        <p:txBody>
          <a:bodyPr>
            <a:normAutofit/>
          </a:bodyPr>
          <a:lstStyle/>
          <a:p>
            <a:pPr algn="ctr"/>
            <a:r>
              <a:rPr lang="en-GB">
                <a:latin typeface="Calibri"/>
                <a:cs typeface="Calibri"/>
              </a:rPr>
              <a:t>Functions of Banking System</a:t>
            </a:r>
            <a:endParaRPr lang="en-US"/>
          </a:p>
        </p:txBody>
      </p:sp>
    </p:spTree>
    <p:extLst>
      <p:ext uri="{BB962C8B-B14F-4D97-AF65-F5344CB8AC3E}">
        <p14:creationId xmlns:p14="http://schemas.microsoft.com/office/powerpoint/2010/main" val="380973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154E8-8154-405C-BAF2-E6167BA3BDFD}"/>
              </a:ext>
            </a:extLst>
          </p:cNvPr>
          <p:cNvSpPr>
            <a:spLocks noGrp="1"/>
          </p:cNvSpPr>
          <p:nvPr>
            <p:ph type="body" sz="quarter" idx="13"/>
          </p:nvPr>
        </p:nvSpPr>
        <p:spPr>
          <a:xfrm>
            <a:off x="677971" y="1064939"/>
            <a:ext cx="10410453" cy="5279286"/>
          </a:xfrm>
        </p:spPr>
        <p:txBody>
          <a:bodyPr vert="horz" lIns="91440" tIns="45720" rIns="91440" bIns="45720" rtlCol="0" anchor="t">
            <a:noAutofit/>
          </a:bodyPr>
          <a:lstStyle/>
          <a:p>
            <a:r>
              <a:rPr lang="en-US" sz="1600" b="1">
                <a:latin typeface="Calibri"/>
                <a:cs typeface="Calibri"/>
              </a:rPr>
              <a:t>Retail Banks</a:t>
            </a:r>
          </a:p>
          <a:p>
            <a:r>
              <a:rPr lang="en-US" sz="1600">
                <a:latin typeface="Calibri"/>
                <a:ea typeface="+mn-lt"/>
                <a:cs typeface="+mn-lt"/>
              </a:rPr>
              <a:t>A retail bank is usually your neighborhood friendly bank. It’s where you place your savings and do everyday transactional stuff like paying your bills, signing up for a credit or debit card and receiving your salary.</a:t>
            </a:r>
            <a:endParaRPr lang="en-US" sz="1600">
              <a:latin typeface="Calibri"/>
              <a:cs typeface="Calibri"/>
            </a:endParaRPr>
          </a:p>
          <a:p>
            <a:endParaRPr lang="en-US" sz="1600" b="1" dirty="0">
              <a:latin typeface="Calibri" panose="020F0502020204030204" pitchFamily="34" charset="0"/>
              <a:cs typeface="Calibri" panose="020F0502020204030204" pitchFamily="34" charset="0"/>
            </a:endParaRPr>
          </a:p>
          <a:p>
            <a:r>
              <a:rPr lang="en-IN" sz="1600" b="1">
                <a:latin typeface="Calibri"/>
                <a:cs typeface="Calibri"/>
              </a:rPr>
              <a:t>Commercial Banks</a:t>
            </a:r>
          </a:p>
          <a:p>
            <a:r>
              <a:rPr lang="en-US" sz="1600">
                <a:latin typeface="Calibri"/>
                <a:ea typeface="+mn-lt"/>
                <a:cs typeface="+mn-lt"/>
              </a:rPr>
              <a:t>Sometimes also called corporate banks or merchant banks, these banks provide products and services to businesses. These can range from large corporations to the small “mom and pop” shops in your neighborhood. They focus on things like business loans, payments and also checking facilities for business purposes.</a:t>
            </a:r>
            <a:endParaRPr lang="en-IN" sz="1600">
              <a:latin typeface="Calibri"/>
              <a:ea typeface="+mn-lt"/>
              <a:cs typeface="+mn-lt"/>
            </a:endParaRPr>
          </a:p>
          <a:p>
            <a:endParaRPr lang="en-US" sz="1600" b="1" dirty="0">
              <a:latin typeface="Calibri" panose="020F0502020204030204" pitchFamily="34" charset="0"/>
              <a:cs typeface="Calibri" panose="020F0502020204030204" pitchFamily="34" charset="0"/>
            </a:endParaRPr>
          </a:p>
          <a:p>
            <a:r>
              <a:rPr lang="en-US" sz="1600" b="1">
                <a:latin typeface="Calibri"/>
                <a:cs typeface="Calibri"/>
              </a:rPr>
              <a:t>Investment Banks</a:t>
            </a:r>
          </a:p>
          <a:p>
            <a:r>
              <a:rPr lang="en-US" sz="1600">
                <a:latin typeface="Calibri"/>
                <a:ea typeface="+mn-lt"/>
                <a:cs typeface="+mn-lt"/>
              </a:rPr>
              <a:t>Investment banks are focused on investments. They usually have large corporations as clientele and offer very specific investment services – trading, brokerage and also IPO or merger and acquisition support.</a:t>
            </a:r>
            <a:endParaRPr lang="en-US" sz="1600">
              <a:latin typeface="Calibri"/>
              <a:cs typeface="Calibri"/>
            </a:endParaRPr>
          </a:p>
          <a:p>
            <a:endParaRPr lang="en-US" sz="1600" b="1" dirty="0">
              <a:latin typeface="Calibri" panose="020F0502020204030204" pitchFamily="34" charset="0"/>
              <a:cs typeface="Calibri" panose="020F0502020204030204" pitchFamily="34" charset="0"/>
            </a:endParaRPr>
          </a:p>
          <a:p>
            <a:r>
              <a:rPr lang="en-US" sz="1600" b="1">
                <a:latin typeface="Calibri"/>
                <a:cs typeface="Calibri"/>
              </a:rPr>
              <a:t>Private Banks</a:t>
            </a:r>
          </a:p>
          <a:p>
            <a:r>
              <a:rPr lang="en-US" sz="1600">
                <a:latin typeface="Calibri"/>
                <a:ea typeface="+mn-lt"/>
                <a:cs typeface="+mn-lt"/>
              </a:rPr>
              <a:t>Private banks have lately become more widespread, particularly in Asia. Private banking is banking, investment and other financial services provided by banks and financial services firms primarily to high-net-worth individuals with high levels of income or sizable assets. Private banking forms a more exclusive subset of wealth management</a:t>
            </a:r>
            <a:endParaRPr lang="en-US" sz="1600">
              <a:latin typeface="Calibri"/>
              <a:cs typeface="Calibri"/>
            </a:endParaRPr>
          </a:p>
          <a:p>
            <a:endParaRPr lang="en-US" sz="1600" b="1" dirty="0">
              <a:latin typeface="Calibri" panose="020F0502020204030204" pitchFamily="34" charset="0"/>
              <a:cs typeface="Calibri" panose="020F0502020204030204" pitchFamily="34" charset="0"/>
            </a:endParaRPr>
          </a:p>
          <a:p>
            <a:r>
              <a:rPr lang="en-US" sz="1600" b="1">
                <a:latin typeface="Calibri"/>
                <a:cs typeface="Calibri"/>
              </a:rPr>
              <a:t>Universal Banks</a:t>
            </a:r>
          </a:p>
          <a:p>
            <a:r>
              <a:rPr lang="en-US" sz="1600">
                <a:latin typeface="Calibri"/>
                <a:ea typeface="+mn-lt"/>
                <a:cs typeface="+mn-lt"/>
              </a:rPr>
              <a:t>Ok, a universal bank is one which has all of the above mentioned bank types. For example, Credit Suisse is known to be a universal bank as it offers retail, commercial, investment and private banking products to its clients.</a:t>
            </a:r>
            <a:endParaRPr lang="en-US" sz="1600">
              <a:latin typeface="Calibri"/>
              <a:cs typeface="Calibri"/>
            </a:endParaRPr>
          </a:p>
          <a:p>
            <a:endParaRPr lang="en-US" sz="1600" b="1" dirty="0">
              <a:latin typeface="Calibri" panose="020F0502020204030204" pitchFamily="34" charset="0"/>
              <a:cs typeface="Calibri" panose="020F0502020204030204" pitchFamily="34" charset="0"/>
            </a:endParaRPr>
          </a:p>
          <a:p>
            <a:pPr marL="971550" lvl="1" indent="-285750">
              <a:buFontTx/>
              <a:buChar char="-"/>
            </a:pPr>
            <a:endParaRPr lang="en-IN" sz="1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12F21BAF-A71E-45AC-A8B2-922EA17EC3F4}"/>
              </a:ext>
            </a:extLst>
          </p:cNvPr>
          <p:cNvSpPr>
            <a:spLocks noGrp="1"/>
          </p:cNvSpPr>
          <p:nvPr>
            <p:ph type="ctrTitle"/>
          </p:nvPr>
        </p:nvSpPr>
        <p:spPr>
          <a:xfrm>
            <a:off x="1031535" y="53165"/>
            <a:ext cx="8891954" cy="616688"/>
          </a:xfrm>
        </p:spPr>
        <p:txBody>
          <a:bodyPr>
            <a:normAutofit/>
          </a:bodyPr>
          <a:lstStyle/>
          <a:p>
            <a:pPr algn="ctr"/>
            <a:r>
              <a:rPr lang="en-GB">
                <a:latin typeface="Calibri"/>
                <a:cs typeface="Calibri"/>
              </a:rPr>
              <a:t>Types of Banks and overview</a:t>
            </a:r>
            <a:endParaRPr lang="en-US"/>
          </a:p>
        </p:txBody>
      </p:sp>
    </p:spTree>
    <p:extLst>
      <p:ext uri="{BB962C8B-B14F-4D97-AF65-F5344CB8AC3E}">
        <p14:creationId xmlns:p14="http://schemas.microsoft.com/office/powerpoint/2010/main" val="1860462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154E8-8154-405C-BAF2-E6167BA3BDFD}"/>
              </a:ext>
            </a:extLst>
          </p:cNvPr>
          <p:cNvSpPr>
            <a:spLocks noGrp="1"/>
          </p:cNvSpPr>
          <p:nvPr>
            <p:ph type="body" sz="quarter" idx="13"/>
          </p:nvPr>
        </p:nvSpPr>
        <p:spPr>
          <a:xfrm>
            <a:off x="677971" y="979423"/>
            <a:ext cx="10439207" cy="4935693"/>
          </a:xfrm>
        </p:spPr>
        <p:txBody>
          <a:bodyPr vert="horz" lIns="91440" tIns="45720" rIns="91440" bIns="45720" rtlCol="0" anchor="ctr">
            <a:noAutofit/>
          </a:bodyPr>
          <a:lstStyle/>
          <a:p>
            <a:pPr marL="285750" indent="-285750">
              <a:buFont typeface="Arial"/>
              <a:buChar char="•"/>
            </a:pPr>
            <a:r>
              <a:rPr lang="en-US" sz="1600">
                <a:latin typeface="Calibri"/>
                <a:ea typeface="+mn-lt"/>
                <a:cs typeface="+mn-lt"/>
              </a:rPr>
              <a:t>We live in an unstable world and the catastrophic events like the Tsunami Disaster, earthquake, flood, volcanic eruptions etc., remind us that anything may happen anytime.</a:t>
            </a:r>
            <a:endParaRPr lang="en-US" sz="1600">
              <a:latin typeface="Calibri"/>
              <a:cs typeface="Calibri"/>
            </a:endParaRPr>
          </a:p>
          <a:p>
            <a:pPr marL="285750" indent="-285750">
              <a:buFont typeface="Arial"/>
              <a:buChar char="•"/>
            </a:pPr>
            <a:endParaRPr lang="en-US" sz="1600">
              <a:latin typeface="Calibri"/>
              <a:ea typeface="+mn-lt"/>
              <a:cs typeface="+mn-lt"/>
            </a:endParaRPr>
          </a:p>
          <a:p>
            <a:pPr marL="285750" indent="-285750">
              <a:buFont typeface="Arial"/>
              <a:buChar char="•"/>
            </a:pPr>
            <a:r>
              <a:rPr lang="en-US" sz="1600">
                <a:latin typeface="Calibri"/>
                <a:ea typeface="+mn-lt"/>
                <a:cs typeface="+mn-lt"/>
              </a:rPr>
              <a:t>And the compensation against such loses is a remarkable one. Thus Insurance is the sole factor that supports human beings under such losses</a:t>
            </a:r>
            <a:endParaRPr lang="en-US" sz="1600">
              <a:latin typeface="Calibri"/>
              <a:cs typeface="Calibri"/>
            </a:endParaRPr>
          </a:p>
          <a:p>
            <a:pPr marL="285750" indent="-285750">
              <a:buFont typeface="Arial"/>
              <a:buChar char="•"/>
            </a:pPr>
            <a:endParaRPr lang="en-US" sz="1600" b="1" dirty="0">
              <a:latin typeface="Calibri"/>
              <a:cs typeface="Calibri"/>
            </a:endParaRPr>
          </a:p>
          <a:p>
            <a:pPr marL="285750" indent="-285750">
              <a:buFont typeface="Arial"/>
              <a:buChar char="•"/>
            </a:pPr>
            <a:r>
              <a:rPr lang="en-US" sz="1600">
                <a:latin typeface="Calibri"/>
                <a:ea typeface="+mn-lt"/>
                <a:cs typeface="+mn-lt"/>
              </a:rPr>
              <a:t>The purpose of an Insurance is to provide protection against the risk of any financial loss.</a:t>
            </a:r>
            <a:endParaRPr lang="en-US" sz="1600">
              <a:latin typeface="Calibri"/>
              <a:cs typeface="Calibri"/>
            </a:endParaRPr>
          </a:p>
          <a:p>
            <a:pPr marL="285750" indent="-285750">
              <a:buFont typeface="Arial"/>
              <a:buChar char="•"/>
            </a:pPr>
            <a:endParaRPr lang="en-US" sz="1600">
              <a:latin typeface="Calibri"/>
              <a:ea typeface="+mn-lt"/>
              <a:cs typeface="+mn-lt"/>
            </a:endParaRPr>
          </a:p>
          <a:p>
            <a:pPr marL="285750" indent="-285750">
              <a:buFont typeface="Arial"/>
              <a:buChar char="•"/>
            </a:pPr>
            <a:r>
              <a:rPr lang="en-US" sz="1600">
                <a:latin typeface="Calibri"/>
                <a:ea typeface="+mn-lt"/>
                <a:cs typeface="+mn-lt"/>
              </a:rPr>
              <a:t>Insurance is a contract between the </a:t>
            </a:r>
            <a:r>
              <a:rPr lang="en-US" sz="1600" b="1">
                <a:latin typeface="Calibri"/>
                <a:ea typeface="+mn-lt"/>
                <a:cs typeface="+mn-lt"/>
              </a:rPr>
              <a:t>insurer</a:t>
            </a:r>
            <a:r>
              <a:rPr lang="en-US" sz="1600">
                <a:latin typeface="Calibri"/>
                <a:ea typeface="+mn-lt"/>
                <a:cs typeface="+mn-lt"/>
              </a:rPr>
              <a:t> and the </a:t>
            </a:r>
            <a:r>
              <a:rPr lang="en-US" sz="1600" b="1">
                <a:latin typeface="Calibri"/>
                <a:ea typeface="+mn-lt"/>
                <a:cs typeface="+mn-lt"/>
              </a:rPr>
              <a:t>insured person or a Group</a:t>
            </a:r>
            <a:r>
              <a:rPr lang="en-US" sz="1600">
                <a:latin typeface="Calibri"/>
                <a:ea typeface="+mn-lt"/>
                <a:cs typeface="+mn-lt"/>
              </a:rPr>
              <a:t>. Insured person means the person who is covered by the insurance policy or the one who avails the benefit of the policy and the insurer is the insurance company who sells the policies.</a:t>
            </a:r>
            <a:endParaRPr lang="en-US" sz="1600">
              <a:latin typeface="Calibri"/>
              <a:cs typeface="Calibri"/>
            </a:endParaRPr>
          </a:p>
          <a:p>
            <a:pPr marL="285750" indent="-285750">
              <a:buFont typeface="Arial"/>
              <a:buChar char="•"/>
            </a:pPr>
            <a:endParaRPr lang="en-US" sz="1600" b="1" dirty="0">
              <a:latin typeface="Calibri"/>
              <a:cs typeface="Calibri"/>
            </a:endParaRPr>
          </a:p>
          <a:p>
            <a:pPr marL="285750" indent="-285750">
              <a:buFont typeface="Arial"/>
              <a:buChar char="•"/>
            </a:pPr>
            <a:r>
              <a:rPr lang="en-US" sz="1600" b="1">
                <a:latin typeface="Calibri"/>
                <a:cs typeface="Calibri"/>
              </a:rPr>
              <a:t>High level view on the process flow:</a:t>
            </a:r>
          </a:p>
          <a:p>
            <a:endParaRPr lang="en-US" sz="1600" b="1">
              <a:latin typeface="Calibri"/>
              <a:cs typeface="Calibri"/>
            </a:endParaRPr>
          </a:p>
          <a:p>
            <a:r>
              <a:rPr lang="en-US" sz="1600" b="1">
                <a:latin typeface="Calibri"/>
                <a:cs typeface="Calibri"/>
              </a:rPr>
              <a:t>Application -&gt; Verification -&gt; Underwriter -&gt; Quote Generation -&gt; Customer Acceptance-&gt; Generate Policy Number -&gt; Policy Documents</a:t>
            </a:r>
          </a:p>
        </p:txBody>
      </p:sp>
      <p:sp>
        <p:nvSpPr>
          <p:cNvPr id="3" name="Title 2">
            <a:extLst>
              <a:ext uri="{FF2B5EF4-FFF2-40B4-BE49-F238E27FC236}">
                <a16:creationId xmlns:a16="http://schemas.microsoft.com/office/drawing/2014/main" id="{12F21BAF-A71E-45AC-A8B2-922EA17EC3F4}"/>
              </a:ext>
            </a:extLst>
          </p:cNvPr>
          <p:cNvSpPr>
            <a:spLocks noGrp="1"/>
          </p:cNvSpPr>
          <p:nvPr>
            <p:ph type="ctrTitle"/>
          </p:nvPr>
        </p:nvSpPr>
        <p:spPr>
          <a:xfrm>
            <a:off x="1031535" y="53165"/>
            <a:ext cx="9836334" cy="616688"/>
          </a:xfrm>
        </p:spPr>
        <p:txBody>
          <a:bodyPr>
            <a:normAutofit/>
          </a:bodyPr>
          <a:lstStyle/>
          <a:p>
            <a:pPr algn="ctr"/>
            <a:r>
              <a:rPr lang="en-GB">
                <a:latin typeface="Calibri"/>
                <a:cs typeface="Calibri"/>
              </a:rPr>
              <a:t>About Insurance</a:t>
            </a:r>
            <a:endParaRPr lang="en-US"/>
          </a:p>
        </p:txBody>
      </p:sp>
    </p:spTree>
    <p:extLst>
      <p:ext uri="{BB962C8B-B14F-4D97-AF65-F5344CB8AC3E}">
        <p14:creationId xmlns:p14="http://schemas.microsoft.com/office/powerpoint/2010/main" val="3862325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3154E8-8154-405C-BAF2-E6167BA3BDFD}"/>
              </a:ext>
            </a:extLst>
          </p:cNvPr>
          <p:cNvSpPr>
            <a:spLocks noGrp="1"/>
          </p:cNvSpPr>
          <p:nvPr>
            <p:ph type="body" sz="quarter" idx="13"/>
          </p:nvPr>
        </p:nvSpPr>
        <p:spPr>
          <a:xfrm>
            <a:off x="677971" y="1633961"/>
            <a:ext cx="10439207" cy="3587540"/>
          </a:xfrm>
        </p:spPr>
        <p:txBody>
          <a:bodyPr vert="horz" lIns="91440" tIns="45720" rIns="91440" bIns="45720" rtlCol="0" anchor="ctr">
            <a:noAutofit/>
          </a:bodyPr>
          <a:lstStyle/>
          <a:p>
            <a:r>
              <a:rPr lang="en-US" sz="1600" b="1">
                <a:latin typeface="Calibri"/>
                <a:cs typeface="Calibri"/>
              </a:rPr>
              <a:t>Characteristics of Banking Application:</a:t>
            </a:r>
            <a:endParaRPr lang="en-US" sz="1600"/>
          </a:p>
          <a:p>
            <a:pPr marL="285750" indent="-285750">
              <a:buFont typeface="Arial"/>
              <a:buChar char="•"/>
            </a:pPr>
            <a:r>
              <a:rPr lang="en-US" sz="1600">
                <a:latin typeface="Calibri"/>
                <a:cs typeface="Calibri"/>
              </a:rPr>
              <a:t>Secure User Auth</a:t>
            </a:r>
            <a:endParaRPr lang="en-US" sz="1600">
              <a:latin typeface="Calibri" panose="020F0502020204030204" pitchFamily="34" charset="0"/>
              <a:cs typeface="Calibri" panose="020F0502020204030204" pitchFamily="34" charset="0"/>
            </a:endParaRPr>
          </a:p>
          <a:p>
            <a:pPr marL="285750" indent="-285750">
              <a:buFont typeface="Arial"/>
              <a:buChar char="•"/>
            </a:pPr>
            <a:r>
              <a:rPr lang="en-US" sz="1600">
                <a:latin typeface="Calibri"/>
                <a:cs typeface="Calibri"/>
              </a:rPr>
              <a:t>Built-in Account Management System</a:t>
            </a:r>
            <a:endParaRPr lang="en-US" sz="1600">
              <a:latin typeface="Calibri" panose="020F0502020204030204" pitchFamily="34" charset="0"/>
              <a:cs typeface="Calibri" panose="020F0502020204030204" pitchFamily="34" charset="0"/>
            </a:endParaRPr>
          </a:p>
          <a:p>
            <a:pPr marL="285750" indent="-285750">
              <a:buFont typeface="Arial"/>
              <a:buChar char="•"/>
            </a:pPr>
            <a:r>
              <a:rPr lang="en-US" sz="1600">
                <a:latin typeface="Calibri"/>
                <a:cs typeface="Calibri"/>
              </a:rPr>
              <a:t>QR Payment Support</a:t>
            </a:r>
            <a:endParaRPr lang="en-US" sz="1600">
              <a:latin typeface="Calibri" panose="020F0502020204030204" pitchFamily="34" charset="0"/>
              <a:cs typeface="Calibri" panose="020F0502020204030204" pitchFamily="34" charset="0"/>
            </a:endParaRPr>
          </a:p>
          <a:p>
            <a:pPr marL="285750" indent="-285750">
              <a:buFont typeface="Arial"/>
              <a:buChar char="•"/>
            </a:pPr>
            <a:r>
              <a:rPr lang="en-US" sz="1600">
                <a:latin typeface="Calibri"/>
                <a:cs typeface="Calibri"/>
              </a:rPr>
              <a:t>ATM Locator</a:t>
            </a:r>
            <a:endParaRPr lang="en-US" sz="1600">
              <a:latin typeface="Calibri" panose="020F0502020204030204" pitchFamily="34" charset="0"/>
              <a:cs typeface="Calibri" panose="020F0502020204030204" pitchFamily="34" charset="0"/>
            </a:endParaRPr>
          </a:p>
          <a:p>
            <a:pPr marL="285750" indent="-285750">
              <a:buFont typeface="Arial"/>
              <a:buChar char="•"/>
            </a:pPr>
            <a:r>
              <a:rPr lang="en-US" sz="1600">
                <a:latin typeface="Calibri"/>
                <a:cs typeface="Calibri"/>
              </a:rPr>
              <a:t>Real time payment and Batch Processing</a:t>
            </a:r>
            <a:endParaRPr lang="en-US" sz="1600">
              <a:latin typeface="Calibri" panose="020F0502020204030204" pitchFamily="34" charset="0"/>
              <a:cs typeface="Calibri" panose="020F0502020204030204" pitchFamily="34" charset="0"/>
            </a:endParaRPr>
          </a:p>
          <a:p>
            <a:pPr marL="285750" indent="-285750">
              <a:buFont typeface="Arial"/>
              <a:buChar char="•"/>
            </a:pPr>
            <a:r>
              <a:rPr lang="en-US" sz="1600">
                <a:latin typeface="Calibri"/>
                <a:cs typeface="Calibri"/>
              </a:rPr>
              <a:t>Large-Scale Integrations</a:t>
            </a:r>
          </a:p>
          <a:p>
            <a:pPr marL="285750" indent="-285750">
              <a:buFont typeface="Arial"/>
              <a:buChar char="•"/>
            </a:pPr>
            <a:r>
              <a:rPr lang="en-US" sz="1600">
                <a:latin typeface="Calibri"/>
                <a:cs typeface="Calibri"/>
              </a:rPr>
              <a:t>Bots of Customer Support</a:t>
            </a:r>
          </a:p>
          <a:p>
            <a:pPr marL="285750" indent="-285750">
              <a:buFont typeface="Arial"/>
              <a:buChar char="•"/>
            </a:pPr>
            <a:endParaRPr lang="en-US" sz="1600">
              <a:latin typeface="Calibri" panose="020F0502020204030204" pitchFamily="34" charset="0"/>
              <a:cs typeface="Calibri" panose="020F0502020204030204" pitchFamily="34" charset="0"/>
            </a:endParaRPr>
          </a:p>
          <a:p>
            <a:r>
              <a:rPr lang="en-US" sz="1600" b="1">
                <a:latin typeface="Calibri"/>
                <a:cs typeface="Calibri"/>
              </a:rPr>
              <a:t>Key focus of testing:</a:t>
            </a:r>
          </a:p>
          <a:p>
            <a:pPr marL="285750" indent="-285750">
              <a:buFont typeface="Arial"/>
              <a:buChar char="•"/>
            </a:pPr>
            <a:r>
              <a:rPr lang="en-US" sz="1600">
                <a:latin typeface="Calibri"/>
                <a:cs typeface="Calibri"/>
              </a:rPr>
              <a:t>Functonal Testing</a:t>
            </a:r>
          </a:p>
          <a:p>
            <a:pPr marL="285750" indent="-285750">
              <a:buFont typeface="Arial"/>
              <a:buChar char="•"/>
            </a:pPr>
            <a:r>
              <a:rPr lang="en-US" sz="1600">
                <a:latin typeface="Calibri"/>
                <a:cs typeface="Calibri"/>
              </a:rPr>
              <a:t>Database Testing</a:t>
            </a:r>
          </a:p>
          <a:p>
            <a:pPr marL="285750" indent="-285750">
              <a:buFont typeface="Arial"/>
              <a:buChar char="•"/>
            </a:pPr>
            <a:r>
              <a:rPr lang="en-US" sz="1600">
                <a:latin typeface="Calibri"/>
                <a:cs typeface="Calibri"/>
              </a:rPr>
              <a:t>Secutiry Testing</a:t>
            </a:r>
          </a:p>
          <a:p>
            <a:pPr marL="285750" indent="-285750">
              <a:buFont typeface="Arial"/>
              <a:buChar char="•"/>
            </a:pPr>
            <a:r>
              <a:rPr lang="en-US" sz="1600">
                <a:latin typeface="Calibri"/>
                <a:cs typeface="Calibri"/>
              </a:rPr>
              <a:t>User acceptance Testing</a:t>
            </a:r>
            <a:endParaRPr lang="en-US" sz="160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12F21BAF-A71E-45AC-A8B2-922EA17EC3F4}"/>
              </a:ext>
            </a:extLst>
          </p:cNvPr>
          <p:cNvSpPr>
            <a:spLocks noGrp="1"/>
          </p:cNvSpPr>
          <p:nvPr>
            <p:ph type="ctrTitle"/>
          </p:nvPr>
        </p:nvSpPr>
        <p:spPr>
          <a:xfrm>
            <a:off x="1031535" y="53165"/>
            <a:ext cx="9836334" cy="616688"/>
          </a:xfrm>
        </p:spPr>
        <p:txBody>
          <a:bodyPr>
            <a:normAutofit/>
          </a:bodyPr>
          <a:lstStyle/>
          <a:p>
            <a:pPr algn="ctr"/>
            <a:r>
              <a:rPr lang="en-GB">
                <a:latin typeface="Calibri"/>
                <a:cs typeface="Calibri"/>
              </a:rPr>
              <a:t>About Banking testing</a:t>
            </a:r>
            <a:endParaRPr lang="en-US"/>
          </a:p>
        </p:txBody>
      </p:sp>
    </p:spTree>
    <p:extLst>
      <p:ext uri="{BB962C8B-B14F-4D97-AF65-F5344CB8AC3E}">
        <p14:creationId xmlns:p14="http://schemas.microsoft.com/office/powerpoint/2010/main" val="75185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129062" y="2735093"/>
            <a:ext cx="3637309" cy="1554850"/>
            <a:chOff x="3703644" y="2566259"/>
            <a:chExt cx="3586836" cy="2082740"/>
          </a:xfrm>
        </p:grpSpPr>
        <p:sp>
          <p:nvSpPr>
            <p:cNvPr id="9" name="Rectangle 8"/>
            <p:cNvSpPr/>
            <p:nvPr/>
          </p:nvSpPr>
          <p:spPr>
            <a:xfrm>
              <a:off x="3819247" y="2566259"/>
              <a:ext cx="3471233" cy="2082740"/>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angle 9"/>
            <p:cNvSpPr/>
            <p:nvPr/>
          </p:nvSpPr>
          <p:spPr>
            <a:xfrm rot="19860000">
              <a:off x="3703644" y="2618603"/>
              <a:ext cx="3471233" cy="18588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ctr" defTabSz="2889250">
                <a:lnSpc>
                  <a:spcPct val="90000"/>
                </a:lnSpc>
                <a:spcBef>
                  <a:spcPct val="0"/>
                </a:spcBef>
                <a:spcAft>
                  <a:spcPct val="35000"/>
                </a:spcAft>
              </a:pPr>
              <a:r>
                <a:rPr lang="en-IN" sz="3500" dirty="0"/>
                <a:t>Thank you</a:t>
              </a:r>
              <a:endParaRPr lang="en-IN" sz="3500" kern="1200" dirty="0"/>
            </a:p>
          </p:txBody>
        </p:sp>
      </p:grpSp>
    </p:spTree>
    <p:extLst>
      <p:ext uri="{BB962C8B-B14F-4D97-AF65-F5344CB8AC3E}">
        <p14:creationId xmlns:p14="http://schemas.microsoft.com/office/powerpoint/2010/main" val="2129179890"/>
      </p:ext>
    </p:extLst>
  </p:cSld>
  <p:clrMapOvr>
    <a:masterClrMapping/>
  </p:clrMapOvr>
</p:sld>
</file>

<file path=ppt/theme/theme1.xml><?xml version="1.0" encoding="utf-8"?>
<a:theme xmlns:a="http://schemas.openxmlformats.org/drawingml/2006/main" name="Office Theme">
  <a:themeElements>
    <a:clrScheme name="Custom 1">
      <a:dk1>
        <a:srgbClr val="262626"/>
      </a:dk1>
      <a:lt1>
        <a:sysClr val="window" lastClr="FFFFFF"/>
      </a:lt1>
      <a:dk2>
        <a:srgbClr val="44546A"/>
      </a:dk2>
      <a:lt2>
        <a:srgbClr val="76AECF"/>
      </a:lt2>
      <a:accent1>
        <a:srgbClr val="2A79A7"/>
      </a:accent1>
      <a:accent2>
        <a:srgbClr val="02305E"/>
      </a:accent2>
      <a:accent3>
        <a:srgbClr val="BFD9E9"/>
      </a:accent3>
      <a:accent4>
        <a:srgbClr val="46A7BA"/>
      </a:accent4>
      <a:accent5>
        <a:srgbClr val="5B9BD5"/>
      </a:accent5>
      <a:accent6>
        <a:srgbClr val="51A37E"/>
      </a:accent6>
      <a:hlink>
        <a:srgbClr val="02305E"/>
      </a:hlink>
      <a:folHlink>
        <a:srgbClr val="4D4D4D"/>
      </a:folHlink>
    </a:clrScheme>
    <a:fontScheme name="Custom 1">
      <a:majorFont>
        <a:latin typeface="Hind"/>
        <a:ea typeface=""/>
        <a:cs typeface=""/>
      </a:majorFont>
      <a:minorFont>
        <a:latin typeface="Hi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800" b="0" i="0" kern="1200" dirty="0" smtClean="0">
            <a:solidFill>
              <a:srgbClr val="000000"/>
            </a:solidFill>
            <a:effectLst/>
            <a:latin typeface="+mn-lt"/>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rgbClr val="262626"/>
      </a:dk1>
      <a:lt1>
        <a:sysClr val="window" lastClr="FFFFFF"/>
      </a:lt1>
      <a:dk2>
        <a:srgbClr val="44546A"/>
      </a:dk2>
      <a:lt2>
        <a:srgbClr val="76AECF"/>
      </a:lt2>
      <a:accent1>
        <a:srgbClr val="2A79A7"/>
      </a:accent1>
      <a:accent2>
        <a:srgbClr val="02305E"/>
      </a:accent2>
      <a:accent3>
        <a:srgbClr val="BFD9E9"/>
      </a:accent3>
      <a:accent4>
        <a:srgbClr val="46A7BA"/>
      </a:accent4>
      <a:accent5>
        <a:srgbClr val="5B9BD5"/>
      </a:accent5>
      <a:accent6>
        <a:srgbClr val="51A37E"/>
      </a:accent6>
      <a:hlink>
        <a:srgbClr val="02305E"/>
      </a:hlink>
      <a:folHlink>
        <a:srgbClr val="4D4D4D"/>
      </a:folHlink>
    </a:clrScheme>
    <a:fontScheme name="Custom 1">
      <a:majorFont>
        <a:latin typeface="Hind"/>
        <a:ea typeface=""/>
        <a:cs typeface=""/>
      </a:majorFont>
      <a:minorFont>
        <a:latin typeface="Hi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800" b="0" i="0" kern="1200" dirty="0" smtClean="0">
            <a:solidFill>
              <a:srgbClr val="000000"/>
            </a:solidFill>
            <a:effectLst/>
            <a:latin typeface="+mn-lt"/>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da135228-3d75-4fa4-9ea7-21a981c9e1ea">
      <UserInfo>
        <DisplayName>Radha Hari</DisplayName>
        <AccountId>18</AccountId>
        <AccountType/>
      </UserInfo>
      <UserInfo>
        <DisplayName>Ragasudha Karuppanan</DisplayName>
        <AccountId>90</AccountId>
        <AccountType/>
      </UserInfo>
      <UserInfo>
        <DisplayName>Shanmuk Daita</DisplayName>
        <AccountId>85</AccountId>
        <AccountType/>
      </UserInfo>
      <UserInfo>
        <DisplayName>Gopu Venkat</DisplayName>
        <AccountId>27</AccountId>
        <AccountType/>
      </UserInfo>
      <UserInfo>
        <DisplayName>Srilakshmi Suresh</DisplayName>
        <AccountId>95</AccountId>
        <AccountType/>
      </UserInfo>
      <UserInfo>
        <DisplayName>Sreeni Rao</DisplayName>
        <AccountId>16</AccountId>
        <AccountType/>
      </UserInfo>
      <UserInfo>
        <DisplayName>Senthil.Kumar</DisplayName>
        <AccountId>70</AccountId>
        <AccountType/>
      </UserInfo>
      <UserInfo>
        <DisplayName>Suresh Vaidhyanathan</DisplayName>
        <AccountId>96</AccountId>
        <AccountType/>
      </UserInfo>
      <UserInfo>
        <DisplayName>Sivakumar Subbiah</DisplayName>
        <AccountId>23</AccountId>
        <AccountType/>
      </UserInfo>
      <UserInfo>
        <DisplayName>Ranganathan Rajendran</DisplayName>
        <AccountId>93</AccountId>
        <AccountType/>
      </UserInfo>
      <UserInfo>
        <DisplayName>suganya sathish</DisplayName>
        <AccountId>28</AccountId>
        <AccountType/>
      </UserInfo>
    </SharedWithUsers>
    <LastModified xmlns="7e02f12b-c8e1-4b11-b4d2-1a996b4ed76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087170907546D4E9E09EC7A283F8D5B" ma:contentTypeVersion="11" ma:contentTypeDescription="Create a new document." ma:contentTypeScope="" ma:versionID="affb212b0cb40536671e29484dff4751">
  <xsd:schema xmlns:xsd="http://www.w3.org/2001/XMLSchema" xmlns:xs="http://www.w3.org/2001/XMLSchema" xmlns:p="http://schemas.microsoft.com/office/2006/metadata/properties" xmlns:ns2="7e02f12b-c8e1-4b11-b4d2-1a996b4ed762" xmlns:ns3="da135228-3d75-4fa4-9ea7-21a981c9e1ea" targetNamespace="http://schemas.microsoft.com/office/2006/metadata/properties" ma:root="true" ma:fieldsID="2ee86e221581cd384b10e2dd3f3f0477" ns2:_="" ns3:_="">
    <xsd:import namespace="7e02f12b-c8e1-4b11-b4d2-1a996b4ed762"/>
    <xsd:import namespace="da135228-3d75-4fa4-9ea7-21a981c9e1e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astModifi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02f12b-c8e1-4b11-b4d2-1a996b4ed7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astModified" ma:index="18" nillable="true" ma:displayName="Last Modified" ma:format="DateTime" ma:internalName="Last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a135228-3d75-4fa4-9ea7-21a981c9e1e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E08856-ADF2-4A8D-A960-E2E5A29C9922}">
  <ds:schemaRefs>
    <ds:schemaRef ds:uri="http://purl.org/dc/elements/1.1/"/>
    <ds:schemaRef ds:uri="http://schemas.microsoft.com/office/2006/documentManagement/types"/>
    <ds:schemaRef ds:uri="da135228-3d75-4fa4-9ea7-21a981c9e1ea"/>
    <ds:schemaRef ds:uri="http://purl.org/dc/terms/"/>
    <ds:schemaRef ds:uri="http://schemas.openxmlformats.org/package/2006/metadata/core-properties"/>
    <ds:schemaRef ds:uri="http://purl.org/dc/dcmitype/"/>
    <ds:schemaRef ds:uri="http://schemas.microsoft.com/office/infopath/2007/PartnerControls"/>
    <ds:schemaRef ds:uri="7e02f12b-c8e1-4b11-b4d2-1a996b4ed762"/>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6E1B52A-A20A-4157-995C-F50B030ED7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02f12b-c8e1-4b11-b4d2-1a996b4ed762"/>
    <ds:schemaRef ds:uri="da135228-3d75-4fa4-9ea7-21a981c9e1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F901A5-1CBB-4262-AB3F-588B10166DC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569</TotalTime>
  <Words>690</Words>
  <Application>Microsoft Office PowerPoint</Application>
  <PresentationFormat>Widescreen</PresentationFormat>
  <Paragraphs>174</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1_Office Theme</vt:lpstr>
      <vt:lpstr>PowerPoint Presentation</vt:lpstr>
      <vt:lpstr>BFSI Overview     14th  June, 2021</vt:lpstr>
      <vt:lpstr>Content</vt:lpstr>
      <vt:lpstr>BFSI Overview</vt:lpstr>
      <vt:lpstr>Functions of Banking System</vt:lpstr>
      <vt:lpstr>Types of Banks and overview</vt:lpstr>
      <vt:lpstr>About Insurance</vt:lpstr>
      <vt:lpstr>About Banking 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ravindran.govindaraj@elait.com</dc:creator>
  <cp:lastModifiedBy>Ranganathan Rajendran</cp:lastModifiedBy>
  <cp:revision>1376</cp:revision>
  <dcterms:created xsi:type="dcterms:W3CDTF">2019-10-14T11:56:12Z</dcterms:created>
  <dcterms:modified xsi:type="dcterms:W3CDTF">2021-06-14T13:08:11Z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0x0101004087170907546D4E9E09EC7A283F8D5B</vt:lpwstr>
  </property>
  <property fmtid="{D5CDD505-2E9C-101B-9397-08002B2CF9AE}" pid="3" name="Order">
    <vt:r8>500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_SourceUrl">
    <vt:lpwstr/>
  </property>
  <property fmtid="{D5CDD505-2E9C-101B-9397-08002B2CF9AE}" pid="9" name="_SharedFileIndex">
    <vt:lpwstr/>
  </property>
  <property fmtid="{D5CDD505-2E9C-101B-9397-08002B2CF9AE}" pid="10" name="MSIP_Label_a1a03e4e-1b8d-4e8e-bbb4-8dcb3b21fb62_Enabled">
    <vt:lpwstr>true</vt:lpwstr>
  </property>
  <property fmtid="{D5CDD505-2E9C-101B-9397-08002B2CF9AE}" pid="11" name="MSIP_Label_a1a03e4e-1b8d-4e8e-bbb4-8dcb3b21fb62_SetDate">
    <vt:lpwstr>2021-06-14T11:58:12Z</vt:lpwstr>
  </property>
  <property fmtid="{D5CDD505-2E9C-101B-9397-08002B2CF9AE}" pid="12" name="MSIP_Label_a1a03e4e-1b8d-4e8e-bbb4-8dcb3b21fb62_Method">
    <vt:lpwstr>Privileged</vt:lpwstr>
  </property>
  <property fmtid="{D5CDD505-2E9C-101B-9397-08002B2CF9AE}" pid="13" name="MSIP_Label_a1a03e4e-1b8d-4e8e-bbb4-8dcb3b21fb62_Name">
    <vt:lpwstr>Internal Label</vt:lpwstr>
  </property>
  <property fmtid="{D5CDD505-2E9C-101B-9397-08002B2CF9AE}" pid="14" name="MSIP_Label_a1a03e4e-1b8d-4e8e-bbb4-8dcb3b21fb62_SiteId">
    <vt:lpwstr>d98e16c4-4ec4-4b35-ad39-b3d3da3e4972</vt:lpwstr>
  </property>
  <property fmtid="{D5CDD505-2E9C-101B-9397-08002B2CF9AE}" pid="15" name="MSIP_Label_a1a03e4e-1b8d-4e8e-bbb4-8dcb3b21fb62_ActionId">
    <vt:lpwstr>fb67e49d-7acc-4dee-908e-5e60b22351b5</vt:lpwstr>
  </property>
  <property fmtid="{D5CDD505-2E9C-101B-9397-08002B2CF9AE}" pid="16" name="MSIP_Label_a1a03e4e-1b8d-4e8e-bbb4-8dcb3b21fb62_ContentBits">
    <vt:lpwstr>2</vt:lpwstr>
  </property>
  <property fmtid="{D5CDD505-2E9C-101B-9397-08002B2CF9AE}" pid="17" name="ClassificationContentMarkingFooterLocations">
    <vt:lpwstr>Office Theme:8\1_Office Theme:8</vt:lpwstr>
  </property>
  <property fmtid="{D5CDD505-2E9C-101B-9397-08002B2CF9AE}" pid="18" name="ClassificationContentMarkingFooterText">
    <vt:lpwstr>© Elait Limited. All Rights Reserved. Internal.</vt:lpwstr>
  </property>
</Properties>
</file>