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69" r:id="rId6"/>
    <p:sldId id="271" r:id="rId7"/>
    <p:sldId id="261" r:id="rId8"/>
    <p:sldId id="257" r:id="rId9"/>
    <p:sldId id="285" r:id="rId10"/>
    <p:sldId id="286" r:id="rId11"/>
    <p:sldId id="287" r:id="rId12"/>
    <p:sldId id="288" r:id="rId13"/>
    <p:sldId id="273" r:id="rId14"/>
    <p:sldId id="289" r:id="rId15"/>
    <p:sldId id="298" r:id="rId16"/>
    <p:sldId id="290" r:id="rId17"/>
    <p:sldId id="291" r:id="rId18"/>
    <p:sldId id="292" r:id="rId19"/>
    <p:sldId id="293" r:id="rId20"/>
    <p:sldId id="294" r:id="rId21"/>
    <p:sldId id="295" r:id="rId22"/>
    <p:sldId id="296" r:id="rId23"/>
    <p:sldId id="297" r:id="rId24"/>
    <p:sldId id="300"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6AECF"/>
    <a:srgbClr val="BFD9E8"/>
    <a:srgbClr val="575757"/>
    <a:srgbClr val="2A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3119A-7425-EBDA-16A2-5ECACEDB99BF}" v="561" dt="2021-07-01T08:59:30.412"/>
    <p1510:client id="{12786BC9-BD22-790F-44DA-F6CE508B98A9}" v="53" dt="2021-07-02T11:15:12.147"/>
    <p1510:client id="{3EA81460-23A4-9345-DB8E-484DA9F83B25}" v="74" dt="2021-07-01T12:49:50.867"/>
    <p1510:client id="{44D37CAF-5F6C-3AED-9132-9013AA6A856E}" v="17" dt="2021-06-24T16:56:47.172"/>
    <p1510:client id="{5C08037A-7432-6CDA-3D6D-22FFCAA19DA3}" v="167" dt="2021-07-01T08:44:45.385"/>
    <p1510:client id="{9C9348F1-3369-742E-D1E4-9997BA3BC5FC}" v="40" dt="2021-06-25T00:43:42.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Davis" userId="daeb2c08-d3cf-4ab0-a1b2-1f60ced78d99" providerId="ADAL" clId="{9274B3F8-330B-44AB-97BD-11DD50C8ED5D}"/>
    <pc:docChg chg="modSld modMainMaster">
      <pc:chgData name="Andrew Davis" userId="daeb2c08-d3cf-4ab0-a1b2-1f60ced78d99" providerId="ADAL" clId="{9274B3F8-330B-44AB-97BD-11DD50C8ED5D}" dt="2020-06-02T18:13:33.096" v="7" actId="1076"/>
      <pc:docMkLst>
        <pc:docMk/>
      </pc:docMkLst>
      <pc:sldChg chg="modSp">
        <pc:chgData name="Andrew Davis" userId="daeb2c08-d3cf-4ab0-a1b2-1f60ced78d99" providerId="ADAL" clId="{9274B3F8-330B-44AB-97BD-11DD50C8ED5D}" dt="2020-06-02T18:13:29.208" v="6" actId="1076"/>
        <pc:sldMkLst>
          <pc:docMk/>
          <pc:sldMk cId="511161275" sldId="269"/>
        </pc:sldMkLst>
        <pc:spChg chg="mod">
          <ac:chgData name="Andrew Davis" userId="daeb2c08-d3cf-4ab0-a1b2-1f60ced78d99" providerId="ADAL" clId="{9274B3F8-330B-44AB-97BD-11DD50C8ED5D}" dt="2020-06-02T18:13:29.208" v="6" actId="1076"/>
          <ac:spMkLst>
            <pc:docMk/>
            <pc:sldMk cId="511161275" sldId="269"/>
            <ac:spMk id="2" creationId="{B34F8AEE-A0A7-435A-8BF7-D9551C6F538C}"/>
          </ac:spMkLst>
        </pc:spChg>
      </pc:sldChg>
      <pc:sldChg chg="modSp">
        <pc:chgData name="Andrew Davis" userId="daeb2c08-d3cf-4ab0-a1b2-1f60ced78d99" providerId="ADAL" clId="{9274B3F8-330B-44AB-97BD-11DD50C8ED5D}" dt="2020-06-02T18:13:33.096" v="7" actId="1076"/>
        <pc:sldMkLst>
          <pc:docMk/>
          <pc:sldMk cId="3905789642" sldId="271"/>
        </pc:sldMkLst>
        <pc:spChg chg="mod">
          <ac:chgData name="Andrew Davis" userId="daeb2c08-d3cf-4ab0-a1b2-1f60ced78d99" providerId="ADAL" clId="{9274B3F8-330B-44AB-97BD-11DD50C8ED5D}" dt="2020-06-02T18:13:33.096" v="7" actId="1076"/>
          <ac:spMkLst>
            <pc:docMk/>
            <pc:sldMk cId="3905789642" sldId="271"/>
            <ac:spMk id="2" creationId="{90682DEF-E1AA-4093-8CB3-E5C6DF878AEB}"/>
          </ac:spMkLst>
        </pc:spChg>
      </pc:sldChg>
      <pc:sldMasterChg chg="modSldLayout">
        <pc:chgData name="Andrew Davis" userId="daeb2c08-d3cf-4ab0-a1b2-1f60ced78d99" providerId="ADAL" clId="{9274B3F8-330B-44AB-97BD-11DD50C8ED5D}" dt="2020-06-02T18:13:01.379" v="5"/>
        <pc:sldMasterMkLst>
          <pc:docMk/>
          <pc:sldMasterMk cId="1239148589" sldId="2147483648"/>
        </pc:sldMasterMkLst>
        <pc:sldLayoutChg chg="addSp modSp">
          <pc:chgData name="Andrew Davis" userId="daeb2c08-d3cf-4ab0-a1b2-1f60ced78d99" providerId="ADAL" clId="{9274B3F8-330B-44AB-97BD-11DD50C8ED5D}" dt="2020-06-02T18:12:55.901" v="3"/>
          <pc:sldLayoutMkLst>
            <pc:docMk/>
            <pc:sldMasterMk cId="1239148589" sldId="2147483648"/>
            <pc:sldLayoutMk cId="2770277496" sldId="2147483649"/>
          </pc:sldLayoutMkLst>
          <pc:spChg chg="add mod">
            <ac:chgData name="Andrew Davis" userId="daeb2c08-d3cf-4ab0-a1b2-1f60ced78d99" providerId="ADAL" clId="{9274B3F8-330B-44AB-97BD-11DD50C8ED5D}" dt="2020-06-02T18:12:55.901" v="3"/>
            <ac:spMkLst>
              <pc:docMk/>
              <pc:sldMasterMk cId="1239148589" sldId="2147483648"/>
              <pc:sldLayoutMk cId="2770277496" sldId="2147483649"/>
              <ac:spMk id="2" creationId="{E382EF51-52C0-43DC-9628-CA6132EAFB7B}"/>
            </ac:spMkLst>
          </pc:spChg>
          <pc:spChg chg="add mod">
            <ac:chgData name="Andrew Davis" userId="daeb2c08-d3cf-4ab0-a1b2-1f60ced78d99" providerId="ADAL" clId="{9274B3F8-330B-44AB-97BD-11DD50C8ED5D}" dt="2020-06-02T18:12:55.901" v="3"/>
            <ac:spMkLst>
              <pc:docMk/>
              <pc:sldMasterMk cId="1239148589" sldId="2147483648"/>
              <pc:sldLayoutMk cId="2770277496" sldId="2147483649"/>
              <ac:spMk id="3" creationId="{C0B12011-8624-462F-8AA2-49C9F6B9DEB8}"/>
            </ac:spMkLst>
          </pc:spChg>
          <pc:spChg chg="add mod">
            <ac:chgData name="Andrew Davis" userId="daeb2c08-d3cf-4ab0-a1b2-1f60ced78d99" providerId="ADAL" clId="{9274B3F8-330B-44AB-97BD-11DD50C8ED5D}" dt="2020-06-02T18:12:55.901" v="3"/>
            <ac:spMkLst>
              <pc:docMk/>
              <pc:sldMasterMk cId="1239148589" sldId="2147483648"/>
              <pc:sldLayoutMk cId="2770277496" sldId="2147483649"/>
              <ac:spMk id="5" creationId="{6B44DFFF-C49C-49FC-AB27-5CB681272DF9}"/>
            </ac:spMkLst>
          </pc:spChg>
        </pc:sldLayoutChg>
        <pc:sldLayoutChg chg="addSp modSp">
          <pc:chgData name="Andrew Davis" userId="daeb2c08-d3cf-4ab0-a1b2-1f60ced78d99" providerId="ADAL" clId="{9274B3F8-330B-44AB-97BD-11DD50C8ED5D}" dt="2020-06-02T18:12:59.461" v="4"/>
          <pc:sldLayoutMkLst>
            <pc:docMk/>
            <pc:sldMasterMk cId="1239148589" sldId="2147483648"/>
            <pc:sldLayoutMk cId="889680733" sldId="2147483673"/>
          </pc:sldLayoutMkLst>
          <pc:spChg chg="add mod">
            <ac:chgData name="Andrew Davis" userId="daeb2c08-d3cf-4ab0-a1b2-1f60ced78d99" providerId="ADAL" clId="{9274B3F8-330B-44AB-97BD-11DD50C8ED5D}" dt="2020-06-02T18:12:59.461" v="4"/>
            <ac:spMkLst>
              <pc:docMk/>
              <pc:sldMasterMk cId="1239148589" sldId="2147483648"/>
              <pc:sldLayoutMk cId="889680733" sldId="2147483673"/>
              <ac:spMk id="2" creationId="{7F366A6C-0576-4171-BFB0-0D0343A3AA2F}"/>
            </ac:spMkLst>
          </pc:spChg>
          <pc:spChg chg="add mod">
            <ac:chgData name="Andrew Davis" userId="daeb2c08-d3cf-4ab0-a1b2-1f60ced78d99" providerId="ADAL" clId="{9274B3F8-330B-44AB-97BD-11DD50C8ED5D}" dt="2020-06-02T18:12:59.461" v="4"/>
            <ac:spMkLst>
              <pc:docMk/>
              <pc:sldMasterMk cId="1239148589" sldId="2147483648"/>
              <pc:sldLayoutMk cId="889680733" sldId="2147483673"/>
              <ac:spMk id="3" creationId="{C359DB33-1885-47B9-8B07-9975E8C8E1B4}"/>
            </ac:spMkLst>
          </pc:spChg>
          <pc:spChg chg="add mod">
            <ac:chgData name="Andrew Davis" userId="daeb2c08-d3cf-4ab0-a1b2-1f60ced78d99" providerId="ADAL" clId="{9274B3F8-330B-44AB-97BD-11DD50C8ED5D}" dt="2020-06-02T18:12:59.461" v="4"/>
            <ac:spMkLst>
              <pc:docMk/>
              <pc:sldMasterMk cId="1239148589" sldId="2147483648"/>
              <pc:sldLayoutMk cId="889680733" sldId="2147483673"/>
              <ac:spMk id="4" creationId="{FAC78E9D-C64E-4E21-A1FA-D4C4A8D26B3C}"/>
            </ac:spMkLst>
          </pc:spChg>
        </pc:sldLayoutChg>
        <pc:sldLayoutChg chg="addSp modSp">
          <pc:chgData name="Andrew Davis" userId="daeb2c08-d3cf-4ab0-a1b2-1f60ced78d99" providerId="ADAL" clId="{9274B3F8-330B-44AB-97BD-11DD50C8ED5D}" dt="2020-06-02T18:13:01.379" v="5"/>
          <pc:sldLayoutMkLst>
            <pc:docMk/>
            <pc:sldMasterMk cId="1239148589" sldId="2147483648"/>
            <pc:sldLayoutMk cId="3538692373" sldId="2147483675"/>
          </pc:sldLayoutMkLst>
          <pc:spChg chg="add mod">
            <ac:chgData name="Andrew Davis" userId="daeb2c08-d3cf-4ab0-a1b2-1f60ced78d99" providerId="ADAL" clId="{9274B3F8-330B-44AB-97BD-11DD50C8ED5D}" dt="2020-06-02T18:13:01.379" v="5"/>
            <ac:spMkLst>
              <pc:docMk/>
              <pc:sldMasterMk cId="1239148589" sldId="2147483648"/>
              <pc:sldLayoutMk cId="3538692373" sldId="2147483675"/>
              <ac:spMk id="2" creationId="{FABAA2A2-3AD7-4B47-8A8F-E98E2A316882}"/>
            </ac:spMkLst>
          </pc:spChg>
          <pc:spChg chg="add mod">
            <ac:chgData name="Andrew Davis" userId="daeb2c08-d3cf-4ab0-a1b2-1f60ced78d99" providerId="ADAL" clId="{9274B3F8-330B-44AB-97BD-11DD50C8ED5D}" dt="2020-06-02T18:13:01.379" v="5"/>
            <ac:spMkLst>
              <pc:docMk/>
              <pc:sldMasterMk cId="1239148589" sldId="2147483648"/>
              <pc:sldLayoutMk cId="3538692373" sldId="2147483675"/>
              <ac:spMk id="3" creationId="{EEBF3AF0-59A1-4863-9D16-CFB7B39556FA}"/>
            </ac:spMkLst>
          </pc:spChg>
          <pc:spChg chg="add mod">
            <ac:chgData name="Andrew Davis" userId="daeb2c08-d3cf-4ab0-a1b2-1f60ced78d99" providerId="ADAL" clId="{9274B3F8-330B-44AB-97BD-11DD50C8ED5D}" dt="2020-06-02T18:13:01.379" v="5"/>
            <ac:spMkLst>
              <pc:docMk/>
              <pc:sldMasterMk cId="1239148589" sldId="2147483648"/>
              <pc:sldLayoutMk cId="3538692373" sldId="2147483675"/>
              <ac:spMk id="4" creationId="{BF85F1E5-45D8-4249-8E4D-151E3AE5C0CC}"/>
            </ac:spMkLst>
          </pc:spChg>
        </pc:sldLayoutChg>
        <pc:sldLayoutChg chg="addSp modSp">
          <pc:chgData name="Andrew Davis" userId="daeb2c08-d3cf-4ab0-a1b2-1f60ced78d99" providerId="ADAL" clId="{9274B3F8-330B-44AB-97BD-11DD50C8ED5D}" dt="2020-06-02T18:12:53.692" v="2"/>
          <pc:sldLayoutMkLst>
            <pc:docMk/>
            <pc:sldMasterMk cId="1239148589" sldId="2147483648"/>
            <pc:sldLayoutMk cId="529840879" sldId="2147483678"/>
          </pc:sldLayoutMkLst>
          <pc:spChg chg="add mod">
            <ac:chgData name="Andrew Davis" userId="daeb2c08-d3cf-4ab0-a1b2-1f60ced78d99" providerId="ADAL" clId="{9274B3F8-330B-44AB-97BD-11DD50C8ED5D}" dt="2020-06-02T18:12:53.692" v="2"/>
            <ac:spMkLst>
              <pc:docMk/>
              <pc:sldMasterMk cId="1239148589" sldId="2147483648"/>
              <pc:sldLayoutMk cId="529840879" sldId="2147483678"/>
              <ac:spMk id="3" creationId="{E6F68C79-5F40-4E95-A602-EA833BBF6660}"/>
            </ac:spMkLst>
          </pc:spChg>
          <pc:spChg chg="add mod">
            <ac:chgData name="Andrew Davis" userId="daeb2c08-d3cf-4ab0-a1b2-1f60ced78d99" providerId="ADAL" clId="{9274B3F8-330B-44AB-97BD-11DD50C8ED5D}" dt="2020-06-02T18:12:53.692" v="2"/>
            <ac:spMkLst>
              <pc:docMk/>
              <pc:sldMasterMk cId="1239148589" sldId="2147483648"/>
              <pc:sldLayoutMk cId="529840879" sldId="2147483678"/>
              <ac:spMk id="4" creationId="{AF984660-008B-4D49-A1B6-3692A15A3F2B}"/>
            </ac:spMkLst>
          </pc:spChg>
          <pc:spChg chg="add mod">
            <ac:chgData name="Andrew Davis" userId="daeb2c08-d3cf-4ab0-a1b2-1f60ced78d99" providerId="ADAL" clId="{9274B3F8-330B-44AB-97BD-11DD50C8ED5D}" dt="2020-06-02T18:12:53.692" v="2"/>
            <ac:spMkLst>
              <pc:docMk/>
              <pc:sldMasterMk cId="1239148589" sldId="2147483648"/>
              <pc:sldLayoutMk cId="529840879" sldId="2147483678"/>
              <ac:spMk id="6" creationId="{D55D24A0-7A8C-4812-A12B-B5E3F8E3B4A4}"/>
            </ac:spMkLst>
          </pc:spChg>
        </pc:sldLayoutChg>
        <pc:sldLayoutChg chg="addSp modSp">
          <pc:chgData name="Andrew Davis" userId="daeb2c08-d3cf-4ab0-a1b2-1f60ced78d99" providerId="ADAL" clId="{9274B3F8-330B-44AB-97BD-11DD50C8ED5D}" dt="2020-06-02T18:12:52.214" v="1"/>
          <pc:sldLayoutMkLst>
            <pc:docMk/>
            <pc:sldMasterMk cId="1239148589" sldId="2147483648"/>
            <pc:sldLayoutMk cId="1825703812" sldId="2147483679"/>
          </pc:sldLayoutMkLst>
          <pc:spChg chg="add mod">
            <ac:chgData name="Andrew Davis" userId="daeb2c08-d3cf-4ab0-a1b2-1f60ced78d99" providerId="ADAL" clId="{9274B3F8-330B-44AB-97BD-11DD50C8ED5D}" dt="2020-06-02T18:12:52.214" v="1"/>
            <ac:spMkLst>
              <pc:docMk/>
              <pc:sldMasterMk cId="1239148589" sldId="2147483648"/>
              <pc:sldLayoutMk cId="1825703812" sldId="2147483679"/>
              <ac:spMk id="2" creationId="{91C0B0D5-86A9-403E-9765-CC23699945D8}"/>
            </ac:spMkLst>
          </pc:spChg>
          <pc:spChg chg="add mod">
            <ac:chgData name="Andrew Davis" userId="daeb2c08-d3cf-4ab0-a1b2-1f60ced78d99" providerId="ADAL" clId="{9274B3F8-330B-44AB-97BD-11DD50C8ED5D}" dt="2020-06-02T18:12:52.214" v="1"/>
            <ac:spMkLst>
              <pc:docMk/>
              <pc:sldMasterMk cId="1239148589" sldId="2147483648"/>
              <pc:sldLayoutMk cId="1825703812" sldId="2147483679"/>
              <ac:spMk id="3" creationId="{4184CEF5-1BE7-4D0F-8AB1-91E87C8806E0}"/>
            </ac:spMkLst>
          </pc:spChg>
          <pc:spChg chg="add mod">
            <ac:chgData name="Andrew Davis" userId="daeb2c08-d3cf-4ab0-a1b2-1f60ced78d99" providerId="ADAL" clId="{9274B3F8-330B-44AB-97BD-11DD50C8ED5D}" dt="2020-06-02T18:12:52.214" v="1"/>
            <ac:spMkLst>
              <pc:docMk/>
              <pc:sldMasterMk cId="1239148589" sldId="2147483648"/>
              <pc:sldLayoutMk cId="1825703812" sldId="2147483679"/>
              <ac:spMk id="8" creationId="{B0BA777A-7E52-4C1E-8C6D-5819528C0A89}"/>
            </ac:spMkLst>
          </pc:spChg>
        </pc:sldLayoutChg>
        <pc:sldLayoutChg chg="addSp modSp">
          <pc:chgData name="Andrew Davis" userId="daeb2c08-d3cf-4ab0-a1b2-1f60ced78d99" providerId="ADAL" clId="{9274B3F8-330B-44AB-97BD-11DD50C8ED5D}" dt="2020-06-02T18:12:48.925" v="0"/>
          <pc:sldLayoutMkLst>
            <pc:docMk/>
            <pc:sldMasterMk cId="1239148589" sldId="2147483648"/>
            <pc:sldLayoutMk cId="2400947061" sldId="2147483680"/>
          </pc:sldLayoutMkLst>
          <pc:spChg chg="add mod">
            <ac:chgData name="Andrew Davis" userId="daeb2c08-d3cf-4ab0-a1b2-1f60ced78d99" providerId="ADAL" clId="{9274B3F8-330B-44AB-97BD-11DD50C8ED5D}" dt="2020-06-02T18:12:48.925" v="0"/>
            <ac:spMkLst>
              <pc:docMk/>
              <pc:sldMasterMk cId="1239148589" sldId="2147483648"/>
              <pc:sldLayoutMk cId="2400947061" sldId="2147483680"/>
              <ac:spMk id="2" creationId="{242A2C23-E20F-453A-97D6-25F4083A6E0B}"/>
            </ac:spMkLst>
          </pc:spChg>
          <pc:spChg chg="add mod">
            <ac:chgData name="Andrew Davis" userId="daeb2c08-d3cf-4ab0-a1b2-1f60ced78d99" providerId="ADAL" clId="{9274B3F8-330B-44AB-97BD-11DD50C8ED5D}" dt="2020-06-02T18:12:48.925" v="0"/>
            <ac:spMkLst>
              <pc:docMk/>
              <pc:sldMasterMk cId="1239148589" sldId="2147483648"/>
              <pc:sldLayoutMk cId="2400947061" sldId="2147483680"/>
              <ac:spMk id="6" creationId="{E233883B-450C-4314-82A8-D1890C89BC5C}"/>
            </ac:spMkLst>
          </pc:spChg>
          <pc:spChg chg="add mod">
            <ac:chgData name="Andrew Davis" userId="daeb2c08-d3cf-4ab0-a1b2-1f60ced78d99" providerId="ADAL" clId="{9274B3F8-330B-44AB-97BD-11DD50C8ED5D}" dt="2020-06-02T18:12:48.925" v="0"/>
            <ac:spMkLst>
              <pc:docMk/>
              <pc:sldMasterMk cId="1239148589" sldId="2147483648"/>
              <pc:sldLayoutMk cId="2400947061" sldId="2147483680"/>
              <ac:spMk id="7" creationId="{C8980318-D760-48BF-AE1B-65D57DBB1BD3}"/>
            </ac:spMkLst>
          </pc:spChg>
        </pc:sldLayoutChg>
      </pc:sldMasterChg>
    </pc:docChg>
  </pc:docChgLst>
  <pc:docChgLst>
    <pc:chgData name="Sanjana Shashidhara" userId="S::sanjana.shashidhara@elait.com::c730c5f7-92aa-4122-9982-31c36d5b840a" providerId="AD" clId="Web-{44D37CAF-5F6C-3AED-9132-9013AA6A856E}"/>
    <pc:docChg chg="mod modSld modMainMaster">
      <pc:chgData name="Sanjana Shashidhara" userId="S::sanjana.shashidhara@elait.com::c730c5f7-92aa-4122-9982-31c36d5b840a" providerId="AD" clId="Web-{44D37CAF-5F6C-3AED-9132-9013AA6A856E}" dt="2021-06-24T16:56:47.172" v="12"/>
      <pc:docMkLst>
        <pc:docMk/>
      </pc:docMkLst>
      <pc:sldChg chg="addSp modSp">
        <pc:chgData name="Sanjana Shashidhara" userId="S::sanjana.shashidhara@elait.com::c730c5f7-92aa-4122-9982-31c36d5b840a" providerId="AD" clId="Web-{44D37CAF-5F6C-3AED-9132-9013AA6A856E}" dt="2021-06-24T16:56:47.172" v="12"/>
        <pc:sldMkLst>
          <pc:docMk/>
          <pc:sldMk cId="3905789642" sldId="271"/>
        </pc:sldMkLst>
        <pc:spChg chg="add mod">
          <ac:chgData name="Sanjana Shashidhara" userId="S::sanjana.shashidhara@elait.com::c730c5f7-92aa-4122-9982-31c36d5b840a" providerId="AD" clId="Web-{44D37CAF-5F6C-3AED-9132-9013AA6A856E}" dt="2021-06-24T16:56:47.157" v="11" actId="14100"/>
          <ac:spMkLst>
            <pc:docMk/>
            <pc:sldMk cId="3905789642" sldId="271"/>
            <ac:spMk id="3" creationId="{B7B5226E-3850-492B-8CA8-3DD036183780}"/>
          </ac:spMkLst>
        </pc:spChg>
        <pc:spChg chg="add">
          <ac:chgData name="Sanjana Shashidhara" userId="S::sanjana.shashidhara@elait.com::c730c5f7-92aa-4122-9982-31c36d5b840a" providerId="AD" clId="Web-{44D37CAF-5F6C-3AED-9132-9013AA6A856E}" dt="2021-06-24T16:56:47.172" v="12"/>
          <ac:spMkLst>
            <pc:docMk/>
            <pc:sldMk cId="3905789642" sldId="271"/>
            <ac:spMk id="4" creationId="{CE8C2C8F-A311-489E-9B92-B7D571FC1D93}"/>
          </ac:spMkLst>
        </pc:spChg>
      </pc:sldChg>
      <pc:sldMasterChg chg="addSp">
        <pc:chgData name="Sanjana Shashidhara" userId="S::sanjana.shashidhara@elait.com::c730c5f7-92aa-4122-9982-31c36d5b840a" providerId="AD" clId="Web-{44D37CAF-5F6C-3AED-9132-9013AA6A856E}" dt="2021-06-24T16:54:12.513" v="0" actId="33475"/>
        <pc:sldMasterMkLst>
          <pc:docMk/>
          <pc:sldMasterMk cId="1239148589" sldId="2147483648"/>
        </pc:sldMasterMkLst>
        <pc:spChg chg="add">
          <ac:chgData name="Sanjana Shashidhara" userId="S::sanjana.shashidhara@elait.com::c730c5f7-92aa-4122-9982-31c36d5b840a" providerId="AD" clId="Web-{44D37CAF-5F6C-3AED-9132-9013AA6A856E}" dt="2021-06-24T16:54:12.513" v="0" actId="33475"/>
          <ac:spMkLst>
            <pc:docMk/>
            <pc:sldMasterMk cId="1239148589" sldId="2147483648"/>
            <ac:spMk id="8" creationId="{91695EBE-CCA3-4B6F-8351-A9B62DDB599B}"/>
          </ac:spMkLst>
        </pc:spChg>
      </pc:sldMasterChg>
    </pc:docChg>
  </pc:docChgLst>
  <pc:docChgLst>
    <pc:chgData name="Hemalatha Parnapalli" userId="S::hemalatha.parnapalli@elait.com::d7e3c78d-a74f-4197-b181-8a842fe6470c" providerId="AD" clId="Web-{5C08037A-7432-6CDA-3D6D-22FFCAA19DA3}"/>
    <pc:docChg chg="modSld">
      <pc:chgData name="Hemalatha Parnapalli" userId="S::hemalatha.parnapalli@elait.com::d7e3c78d-a74f-4197-b181-8a842fe6470c" providerId="AD" clId="Web-{5C08037A-7432-6CDA-3D6D-22FFCAA19DA3}" dt="2021-07-01T08:44:07.586" v="83" actId="20577"/>
      <pc:docMkLst>
        <pc:docMk/>
      </pc:docMkLst>
      <pc:sldChg chg="modSp">
        <pc:chgData name="Hemalatha Parnapalli" userId="S::hemalatha.parnapalli@elait.com::d7e3c78d-a74f-4197-b181-8a842fe6470c" providerId="AD" clId="Web-{5C08037A-7432-6CDA-3D6D-22FFCAA19DA3}" dt="2021-07-01T08:42:02.955" v="6" actId="20577"/>
        <pc:sldMkLst>
          <pc:docMk/>
          <pc:sldMk cId="1789776466" sldId="294"/>
        </pc:sldMkLst>
        <pc:spChg chg="mod">
          <ac:chgData name="Hemalatha Parnapalli" userId="S::hemalatha.parnapalli@elait.com::d7e3c78d-a74f-4197-b181-8a842fe6470c" providerId="AD" clId="Web-{5C08037A-7432-6CDA-3D6D-22FFCAA19DA3}" dt="2021-07-01T08:42:02.955" v="6" actId="20577"/>
          <ac:spMkLst>
            <pc:docMk/>
            <pc:sldMk cId="1789776466" sldId="294"/>
            <ac:spMk id="3" creationId="{943728F3-6B69-4B8E-B7C3-49D26D65E9D3}"/>
          </ac:spMkLst>
        </pc:spChg>
      </pc:sldChg>
      <pc:sldChg chg="addSp modSp">
        <pc:chgData name="Hemalatha Parnapalli" userId="S::hemalatha.parnapalli@elait.com::d7e3c78d-a74f-4197-b181-8a842fe6470c" providerId="AD" clId="Web-{5C08037A-7432-6CDA-3D6D-22FFCAA19DA3}" dt="2021-07-01T08:44:07.586" v="83" actId="20577"/>
        <pc:sldMkLst>
          <pc:docMk/>
          <pc:sldMk cId="3600354638" sldId="295"/>
        </pc:sldMkLst>
        <pc:spChg chg="add mod">
          <ac:chgData name="Hemalatha Parnapalli" userId="S::hemalatha.parnapalli@elait.com::d7e3c78d-a74f-4197-b181-8a842fe6470c" providerId="AD" clId="Web-{5C08037A-7432-6CDA-3D6D-22FFCAA19DA3}" dt="2021-07-01T08:44:07.586" v="83" actId="20577"/>
          <ac:spMkLst>
            <pc:docMk/>
            <pc:sldMk cId="3600354638" sldId="295"/>
            <ac:spMk id="2" creationId="{9297B537-A24B-479E-A499-FD3E465999ED}"/>
          </ac:spMkLst>
        </pc:spChg>
        <pc:spChg chg="mod">
          <ac:chgData name="Hemalatha Parnapalli" userId="S::hemalatha.parnapalli@elait.com::d7e3c78d-a74f-4197-b181-8a842fe6470c" providerId="AD" clId="Web-{5C08037A-7432-6CDA-3D6D-22FFCAA19DA3}" dt="2021-07-01T08:44:01.211" v="82" actId="1076"/>
          <ac:spMkLst>
            <pc:docMk/>
            <pc:sldMk cId="3600354638" sldId="295"/>
            <ac:spMk id="7" creationId="{00000000-0000-0000-0000-000000000000}"/>
          </ac:spMkLst>
        </pc:spChg>
      </pc:sldChg>
    </pc:docChg>
  </pc:docChgLst>
  <pc:docChgLst>
    <pc:chgData name="Hemalatha Parnapalli" userId="S::hemalatha.parnapalli@elait.com::d7e3c78d-a74f-4197-b181-8a842fe6470c" providerId="AD" clId="Web-{1143119A-7425-EBDA-16A2-5ECACEDB99BF}"/>
    <pc:docChg chg="addSld delSld modSld sldOrd">
      <pc:chgData name="Hemalatha Parnapalli" userId="S::hemalatha.parnapalli@elait.com::d7e3c78d-a74f-4197-b181-8a842fe6470c" providerId="AD" clId="Web-{1143119A-7425-EBDA-16A2-5ECACEDB99BF}" dt="2021-07-01T08:59:30.412" v="292" actId="14100"/>
      <pc:docMkLst>
        <pc:docMk/>
      </pc:docMkLst>
      <pc:sldChg chg="ord">
        <pc:chgData name="Hemalatha Parnapalli" userId="S::hemalatha.parnapalli@elait.com::d7e3c78d-a74f-4197-b181-8a842fe6470c" providerId="AD" clId="Web-{1143119A-7425-EBDA-16A2-5ECACEDB99BF}" dt="2021-07-01T08:45:44.062" v="7"/>
        <pc:sldMkLst>
          <pc:docMk/>
          <pc:sldMk cId="2859004159" sldId="259"/>
        </pc:sldMkLst>
      </pc:sldChg>
      <pc:sldChg chg="modSp">
        <pc:chgData name="Hemalatha Parnapalli" userId="S::hemalatha.parnapalli@elait.com::d7e3c78d-a74f-4197-b181-8a842fe6470c" providerId="AD" clId="Web-{1143119A-7425-EBDA-16A2-5ECACEDB99BF}" dt="2021-07-01T08:56:51.408" v="260" actId="20577"/>
        <pc:sldMkLst>
          <pc:docMk/>
          <pc:sldMk cId="1789776466" sldId="294"/>
        </pc:sldMkLst>
        <pc:spChg chg="mod">
          <ac:chgData name="Hemalatha Parnapalli" userId="S::hemalatha.parnapalli@elait.com::d7e3c78d-a74f-4197-b181-8a842fe6470c" providerId="AD" clId="Web-{1143119A-7425-EBDA-16A2-5ECACEDB99BF}" dt="2021-07-01T08:56:51.408" v="260" actId="20577"/>
          <ac:spMkLst>
            <pc:docMk/>
            <pc:sldMk cId="1789776466" sldId="294"/>
            <ac:spMk id="3" creationId="{943728F3-6B69-4B8E-B7C3-49D26D65E9D3}"/>
          </ac:spMkLst>
        </pc:spChg>
      </pc:sldChg>
      <pc:sldChg chg="addSp delSp modSp">
        <pc:chgData name="Hemalatha Parnapalli" userId="S::hemalatha.parnapalli@elait.com::d7e3c78d-a74f-4197-b181-8a842fe6470c" providerId="AD" clId="Web-{1143119A-7425-EBDA-16A2-5ECACEDB99BF}" dt="2021-07-01T08:59:30.412" v="292" actId="14100"/>
        <pc:sldMkLst>
          <pc:docMk/>
          <pc:sldMk cId="3600354638" sldId="295"/>
        </pc:sldMkLst>
        <pc:spChg chg="del mod">
          <ac:chgData name="Hemalatha Parnapalli" userId="S::hemalatha.parnapalli@elait.com::d7e3c78d-a74f-4197-b181-8a842fe6470c" providerId="AD" clId="Web-{1143119A-7425-EBDA-16A2-5ECACEDB99BF}" dt="2021-07-01T08:58:42.004" v="282"/>
          <ac:spMkLst>
            <pc:docMk/>
            <pc:sldMk cId="3600354638" sldId="295"/>
            <ac:spMk id="2" creationId="{9297B537-A24B-479E-A499-FD3E465999ED}"/>
          </ac:spMkLst>
        </pc:spChg>
        <pc:spChg chg="mod">
          <ac:chgData name="Hemalatha Parnapalli" userId="S::hemalatha.parnapalli@elait.com::d7e3c78d-a74f-4197-b181-8a842fe6470c" providerId="AD" clId="Web-{1143119A-7425-EBDA-16A2-5ECACEDB99BF}" dt="2021-07-01T08:59:30.412" v="292" actId="14100"/>
          <ac:spMkLst>
            <pc:docMk/>
            <pc:sldMk cId="3600354638" sldId="295"/>
            <ac:spMk id="7" creationId="{00000000-0000-0000-0000-000000000000}"/>
          </ac:spMkLst>
        </pc:spChg>
        <pc:spChg chg="add del">
          <ac:chgData name="Hemalatha Parnapalli" userId="S::hemalatha.parnapalli@elait.com::d7e3c78d-a74f-4197-b181-8a842fe6470c" providerId="AD" clId="Web-{1143119A-7425-EBDA-16A2-5ECACEDB99BF}" dt="2021-07-01T08:57:27.846" v="265"/>
          <ac:spMkLst>
            <pc:docMk/>
            <pc:sldMk cId="3600354638" sldId="295"/>
            <ac:spMk id="9" creationId="{96CA51F1-5180-4529-9732-046867589091}"/>
          </ac:spMkLst>
        </pc:spChg>
        <pc:spChg chg="add del mod">
          <ac:chgData name="Hemalatha Parnapalli" userId="S::hemalatha.parnapalli@elait.com::d7e3c78d-a74f-4197-b181-8a842fe6470c" providerId="AD" clId="Web-{1143119A-7425-EBDA-16A2-5ECACEDB99BF}" dt="2021-07-01T08:58:02.441" v="272"/>
          <ac:spMkLst>
            <pc:docMk/>
            <pc:sldMk cId="3600354638" sldId="295"/>
            <ac:spMk id="10" creationId="{778441A0-06EE-42AD-B248-BF669052FB39}"/>
          </ac:spMkLst>
        </pc:spChg>
      </pc:sldChg>
      <pc:sldChg chg="addSp delSp modSp add del mod replId modClrScheme chgLayout">
        <pc:chgData name="Hemalatha Parnapalli" userId="S::hemalatha.parnapalli@elait.com::d7e3c78d-a74f-4197-b181-8a842fe6470c" providerId="AD" clId="Web-{1143119A-7425-EBDA-16A2-5ECACEDB99BF}" dt="2021-07-01T08:50:08.913" v="86"/>
        <pc:sldMkLst>
          <pc:docMk/>
          <pc:sldMk cId="1604875821" sldId="299"/>
        </pc:sldMkLst>
        <pc:spChg chg="add del mod">
          <ac:chgData name="Hemalatha Parnapalli" userId="S::hemalatha.parnapalli@elait.com::d7e3c78d-a74f-4197-b181-8a842fe6470c" providerId="AD" clId="Web-{1143119A-7425-EBDA-16A2-5ECACEDB99BF}" dt="2021-07-01T08:47:06.752" v="36"/>
          <ac:spMkLst>
            <pc:docMk/>
            <pc:sldMk cId="1604875821" sldId="299"/>
            <ac:spMk id="2" creationId="{03A7011B-DD15-425E-AB09-5F2CBC0648A4}"/>
          </ac:spMkLst>
        </pc:spChg>
        <pc:spChg chg="del mod">
          <ac:chgData name="Hemalatha Parnapalli" userId="S::hemalatha.parnapalli@elait.com::d7e3c78d-a74f-4197-b181-8a842fe6470c" providerId="AD" clId="Web-{1143119A-7425-EBDA-16A2-5ECACEDB99BF}" dt="2021-07-01T08:46:33.017" v="13"/>
          <ac:spMkLst>
            <pc:docMk/>
            <pc:sldMk cId="1604875821" sldId="299"/>
            <ac:spMk id="4" creationId="{00000000-0000-0000-0000-000000000000}"/>
          </ac:spMkLst>
        </pc:spChg>
        <pc:spChg chg="mod ord">
          <ac:chgData name="Hemalatha Parnapalli" userId="S::hemalatha.parnapalli@elait.com::d7e3c78d-a74f-4197-b181-8a842fe6470c" providerId="AD" clId="Web-{1143119A-7425-EBDA-16A2-5ECACEDB99BF}" dt="2021-07-01T08:47:28.721" v="38"/>
          <ac:spMkLst>
            <pc:docMk/>
            <pc:sldMk cId="1604875821" sldId="299"/>
            <ac:spMk id="5" creationId="{B5BA2B46-9535-4799-8CB4-9CB219A16FCB}"/>
          </ac:spMkLst>
        </pc:spChg>
        <pc:spChg chg="mod">
          <ac:chgData name="Hemalatha Parnapalli" userId="S::hemalatha.parnapalli@elait.com::d7e3c78d-a74f-4197-b181-8a842fe6470c" providerId="AD" clId="Web-{1143119A-7425-EBDA-16A2-5ECACEDB99BF}" dt="2021-07-01T08:46:03.157" v="10" actId="20577"/>
          <ac:spMkLst>
            <pc:docMk/>
            <pc:sldMk cId="1604875821" sldId="299"/>
            <ac:spMk id="7" creationId="{00000000-0000-0000-0000-000000000000}"/>
          </ac:spMkLst>
        </pc:spChg>
        <pc:spChg chg="mod ord">
          <ac:chgData name="Hemalatha Parnapalli" userId="S::hemalatha.parnapalli@elait.com::d7e3c78d-a74f-4197-b181-8a842fe6470c" providerId="AD" clId="Web-{1143119A-7425-EBDA-16A2-5ECACEDB99BF}" dt="2021-07-01T08:49:40.084" v="76" actId="20577"/>
          <ac:spMkLst>
            <pc:docMk/>
            <pc:sldMk cId="1604875821" sldId="299"/>
            <ac:spMk id="8" creationId="{503067C1-4EA1-478E-86B3-2E6A492CFC35}"/>
          </ac:spMkLst>
        </pc:spChg>
        <pc:spChg chg="add del mod ord">
          <ac:chgData name="Hemalatha Parnapalli" userId="S::hemalatha.parnapalli@elait.com::d7e3c78d-a74f-4197-b181-8a842fe6470c" providerId="AD" clId="Web-{1143119A-7425-EBDA-16A2-5ECACEDB99BF}" dt="2021-07-01T08:47:28.721" v="38"/>
          <ac:spMkLst>
            <pc:docMk/>
            <pc:sldMk cId="1604875821" sldId="299"/>
            <ac:spMk id="9" creationId="{29A9D9C7-B919-4FC7-8630-AD973A0C908C}"/>
          </ac:spMkLst>
        </pc:spChg>
        <pc:spChg chg="add mod">
          <ac:chgData name="Hemalatha Parnapalli" userId="S::hemalatha.parnapalli@elait.com::d7e3c78d-a74f-4197-b181-8a842fe6470c" providerId="AD" clId="Web-{1143119A-7425-EBDA-16A2-5ECACEDB99BF}" dt="2021-07-01T08:50:00.241" v="84" actId="20577"/>
          <ac:spMkLst>
            <pc:docMk/>
            <pc:sldMk cId="1604875821" sldId="299"/>
            <ac:spMk id="10" creationId="{AC557112-310C-4844-811E-5B59F506663B}"/>
          </ac:spMkLst>
        </pc:spChg>
        <pc:picChg chg="del">
          <ac:chgData name="Hemalatha Parnapalli" userId="S::hemalatha.parnapalli@elait.com::d7e3c78d-a74f-4197-b181-8a842fe6470c" providerId="AD" clId="Web-{1143119A-7425-EBDA-16A2-5ECACEDB99BF}" dt="2021-07-01T08:46:04.969" v="11"/>
          <ac:picMkLst>
            <pc:docMk/>
            <pc:sldMk cId="1604875821" sldId="299"/>
            <ac:picMk id="6" creationId="{00000000-0000-0000-0000-000000000000}"/>
          </ac:picMkLst>
        </pc:picChg>
      </pc:sldChg>
      <pc:sldChg chg="addSp delSp modSp new">
        <pc:chgData name="Hemalatha Parnapalli" userId="S::hemalatha.parnapalli@elait.com::d7e3c78d-a74f-4197-b181-8a842fe6470c" providerId="AD" clId="Web-{1143119A-7425-EBDA-16A2-5ECACEDB99BF}" dt="2021-07-01T08:59:07.598" v="289" actId="1076"/>
        <pc:sldMkLst>
          <pc:docMk/>
          <pc:sldMk cId="3334323874" sldId="300"/>
        </pc:sldMkLst>
        <pc:spChg chg="mod">
          <ac:chgData name="Hemalatha Parnapalli" userId="S::hemalatha.parnapalli@elait.com::d7e3c78d-a74f-4197-b181-8a842fe6470c" providerId="AD" clId="Web-{1143119A-7425-EBDA-16A2-5ECACEDB99BF}" dt="2021-07-01T08:56:15.125" v="259" actId="20577"/>
          <ac:spMkLst>
            <pc:docMk/>
            <pc:sldMk cId="3334323874" sldId="300"/>
            <ac:spMk id="2" creationId="{0BC7DED2-25F8-4A90-9FA3-46741C7A85DF}"/>
          </ac:spMkLst>
        </pc:spChg>
        <pc:spChg chg="mod">
          <ac:chgData name="Hemalatha Parnapalli" userId="S::hemalatha.parnapalli@elait.com::d7e3c78d-a74f-4197-b181-8a842fe6470c" providerId="AD" clId="Web-{1143119A-7425-EBDA-16A2-5ECACEDB99BF}" dt="2021-07-01T08:58:55.114" v="285" actId="20577"/>
          <ac:spMkLst>
            <pc:docMk/>
            <pc:sldMk cId="3334323874" sldId="300"/>
            <ac:spMk id="3" creationId="{774F6667-98EF-43DE-8B78-A3138B2E5A76}"/>
          </ac:spMkLst>
        </pc:spChg>
        <pc:spChg chg="mod">
          <ac:chgData name="Hemalatha Parnapalli" userId="S::hemalatha.parnapalli@elait.com::d7e3c78d-a74f-4197-b181-8a842fe6470c" providerId="AD" clId="Web-{1143119A-7425-EBDA-16A2-5ECACEDB99BF}" dt="2021-07-01T08:49:43.334" v="78" actId="20577"/>
          <ac:spMkLst>
            <pc:docMk/>
            <pc:sldMk cId="3334323874" sldId="300"/>
            <ac:spMk id="4" creationId="{81B960B8-FE55-4D77-AB33-8873C62F3C10}"/>
          </ac:spMkLst>
        </pc:spChg>
        <pc:spChg chg="add del mod">
          <ac:chgData name="Hemalatha Parnapalli" userId="S::hemalatha.parnapalli@elait.com::d7e3c78d-a74f-4197-b181-8a842fe6470c" providerId="AD" clId="Web-{1143119A-7425-EBDA-16A2-5ECACEDB99BF}" dt="2021-07-01T08:58:15.113" v="276"/>
          <ac:spMkLst>
            <pc:docMk/>
            <pc:sldMk cId="3334323874" sldId="300"/>
            <ac:spMk id="6" creationId="{E87A193E-D9C6-4414-8D48-FEE20E9E6A97}"/>
          </ac:spMkLst>
        </pc:spChg>
        <pc:spChg chg="add mod">
          <ac:chgData name="Hemalatha Parnapalli" userId="S::hemalatha.parnapalli@elait.com::d7e3c78d-a74f-4197-b181-8a842fe6470c" providerId="AD" clId="Web-{1143119A-7425-EBDA-16A2-5ECACEDB99BF}" dt="2021-07-01T08:59:00.489" v="287" actId="14100"/>
          <ac:spMkLst>
            <pc:docMk/>
            <pc:sldMk cId="3334323874" sldId="300"/>
            <ac:spMk id="7" creationId="{C82F207D-347B-4F41-AD8F-F46E46B4FEFE}"/>
          </ac:spMkLst>
        </pc:spChg>
        <pc:spChg chg="add mod">
          <ac:chgData name="Hemalatha Parnapalli" userId="S::hemalatha.parnapalli@elait.com::d7e3c78d-a74f-4197-b181-8a842fe6470c" providerId="AD" clId="Web-{1143119A-7425-EBDA-16A2-5ECACEDB99BF}" dt="2021-07-01T08:59:07.598" v="289" actId="1076"/>
          <ac:spMkLst>
            <pc:docMk/>
            <pc:sldMk cId="3334323874" sldId="300"/>
            <ac:spMk id="8" creationId="{1408AE03-FD06-4F63-8768-D35224F8B3E6}"/>
          </ac:spMkLst>
        </pc:spChg>
      </pc:sldChg>
      <pc:sldChg chg="new del">
        <pc:chgData name="Hemalatha Parnapalli" userId="S::hemalatha.parnapalli@elait.com::d7e3c78d-a74f-4197-b181-8a842fe6470c" providerId="AD" clId="Web-{1143119A-7425-EBDA-16A2-5ECACEDB99BF}" dt="2021-07-01T08:47:47.675" v="40"/>
        <pc:sldMkLst>
          <pc:docMk/>
          <pc:sldMk cId="3993379080" sldId="300"/>
        </pc:sldMkLst>
      </pc:sldChg>
    </pc:docChg>
  </pc:docChgLst>
  <pc:docChgLst>
    <pc:chgData name="Hemalatha Parnapalli" userId="S::hemalatha.parnapalli@elait.com::d7e3c78d-a74f-4197-b181-8a842fe6470c" providerId="AD" clId="Web-{3EA81460-23A4-9345-DB8E-484DA9F83B25}"/>
    <pc:docChg chg="modSld">
      <pc:chgData name="Hemalatha Parnapalli" userId="S::hemalatha.parnapalli@elait.com::d7e3c78d-a74f-4197-b181-8a842fe6470c" providerId="AD" clId="Web-{3EA81460-23A4-9345-DB8E-484DA9F83B25}" dt="2021-07-01T12:49:50.867" v="36" actId="1076"/>
      <pc:docMkLst>
        <pc:docMk/>
      </pc:docMkLst>
      <pc:sldChg chg="modSp">
        <pc:chgData name="Hemalatha Parnapalli" userId="S::hemalatha.parnapalli@elait.com::d7e3c78d-a74f-4197-b181-8a842fe6470c" providerId="AD" clId="Web-{3EA81460-23A4-9345-DB8E-484DA9F83B25}" dt="2021-07-01T12:49:50.867" v="36" actId="1076"/>
        <pc:sldMkLst>
          <pc:docMk/>
          <pc:sldMk cId="3334323874" sldId="300"/>
        </pc:sldMkLst>
        <pc:spChg chg="mod">
          <ac:chgData name="Hemalatha Parnapalli" userId="S::hemalatha.parnapalli@elait.com::d7e3c78d-a74f-4197-b181-8a842fe6470c" providerId="AD" clId="Web-{3EA81460-23A4-9345-DB8E-484DA9F83B25}" dt="2021-07-01T12:49:21.242" v="5" actId="20577"/>
          <ac:spMkLst>
            <pc:docMk/>
            <pc:sldMk cId="3334323874" sldId="300"/>
            <ac:spMk id="3" creationId="{774F6667-98EF-43DE-8B78-A3138B2E5A76}"/>
          </ac:spMkLst>
        </pc:spChg>
        <pc:spChg chg="mod">
          <ac:chgData name="Hemalatha Parnapalli" userId="S::hemalatha.parnapalli@elait.com::d7e3c78d-a74f-4197-b181-8a842fe6470c" providerId="AD" clId="Web-{3EA81460-23A4-9345-DB8E-484DA9F83B25}" dt="2021-07-01T12:49:47.774" v="35" actId="20577"/>
          <ac:spMkLst>
            <pc:docMk/>
            <pc:sldMk cId="3334323874" sldId="300"/>
            <ac:spMk id="7" creationId="{C82F207D-347B-4F41-AD8F-F46E46B4FEFE}"/>
          </ac:spMkLst>
        </pc:spChg>
        <pc:spChg chg="mod">
          <ac:chgData name="Hemalatha Parnapalli" userId="S::hemalatha.parnapalli@elait.com::d7e3c78d-a74f-4197-b181-8a842fe6470c" providerId="AD" clId="Web-{3EA81460-23A4-9345-DB8E-484DA9F83B25}" dt="2021-07-01T12:49:50.867" v="36" actId="1076"/>
          <ac:spMkLst>
            <pc:docMk/>
            <pc:sldMk cId="3334323874" sldId="300"/>
            <ac:spMk id="8" creationId="{1408AE03-FD06-4F63-8768-D35224F8B3E6}"/>
          </ac:spMkLst>
        </pc:spChg>
      </pc:sldChg>
    </pc:docChg>
  </pc:docChgLst>
  <pc:docChgLst>
    <pc:chgData name="Hemalatha Parnapalli" userId="S::hemalatha.parnapalli@elait.com::d7e3c78d-a74f-4197-b181-8a842fe6470c" providerId="AD" clId="Web-{12786BC9-BD22-790F-44DA-F6CE508B98A9}"/>
    <pc:docChg chg="modSld">
      <pc:chgData name="Hemalatha Parnapalli" userId="S::hemalatha.parnapalli@elait.com::d7e3c78d-a74f-4197-b181-8a842fe6470c" providerId="AD" clId="Web-{12786BC9-BD22-790F-44DA-F6CE508B98A9}" dt="2021-07-02T11:15:11.538" v="28" actId="20577"/>
      <pc:docMkLst>
        <pc:docMk/>
      </pc:docMkLst>
      <pc:sldChg chg="addSp modSp">
        <pc:chgData name="Hemalatha Parnapalli" userId="S::hemalatha.parnapalli@elait.com::d7e3c78d-a74f-4197-b181-8a842fe6470c" providerId="AD" clId="Web-{12786BC9-BD22-790F-44DA-F6CE508B98A9}" dt="2021-07-02T11:15:11.538" v="28" actId="20577"/>
        <pc:sldMkLst>
          <pc:docMk/>
          <pc:sldMk cId="511161275" sldId="269"/>
        </pc:sldMkLst>
        <pc:spChg chg="add mod">
          <ac:chgData name="Hemalatha Parnapalli" userId="S::hemalatha.parnapalli@elait.com::d7e3c78d-a74f-4197-b181-8a842fe6470c" providerId="AD" clId="Web-{12786BC9-BD22-790F-44DA-F6CE508B98A9}" dt="2021-07-02T11:15:11.538" v="28" actId="20577"/>
          <ac:spMkLst>
            <pc:docMk/>
            <pc:sldMk cId="511161275" sldId="269"/>
            <ac:spMk id="3" creationId="{4E682448-5ED4-440B-B9A6-BB2C24A8B59F}"/>
          </ac:spMkLst>
        </pc:spChg>
      </pc:sldChg>
    </pc:docChg>
  </pc:docChgLst>
  <pc:docChgLst>
    <pc:chgData name="Sanjana Shashidhara" userId="S::sanjana.shashidhara@elait.com::c730c5f7-92aa-4122-9982-31c36d5b840a" providerId="AD" clId="Web-{9C9348F1-3369-742E-D1E4-9997BA3BC5FC}"/>
    <pc:docChg chg="modSld">
      <pc:chgData name="Sanjana Shashidhara" userId="S::sanjana.shashidhara@elait.com::c730c5f7-92aa-4122-9982-31c36d5b840a" providerId="AD" clId="Web-{9C9348F1-3369-742E-D1E4-9997BA3BC5FC}" dt="2021-06-25T00:43:42.914" v="18" actId="20577"/>
      <pc:docMkLst>
        <pc:docMk/>
      </pc:docMkLst>
      <pc:sldChg chg="modSp">
        <pc:chgData name="Sanjana Shashidhara" userId="S::sanjana.shashidhara@elait.com::c730c5f7-92aa-4122-9982-31c36d5b840a" providerId="AD" clId="Web-{9C9348F1-3369-742E-D1E4-9997BA3BC5FC}" dt="2021-06-25T00:43:42.914" v="18" actId="20577"/>
        <pc:sldMkLst>
          <pc:docMk/>
          <pc:sldMk cId="3905789642" sldId="271"/>
        </pc:sldMkLst>
        <pc:spChg chg="mod">
          <ac:chgData name="Sanjana Shashidhara" userId="S::sanjana.shashidhara@elait.com::c730c5f7-92aa-4122-9982-31c36d5b840a" providerId="AD" clId="Web-{9C9348F1-3369-742E-D1E4-9997BA3BC5FC}" dt="2021-06-25T00:43:42.914" v="18" actId="20577"/>
          <ac:spMkLst>
            <pc:docMk/>
            <pc:sldMk cId="3905789642" sldId="271"/>
            <ac:spMk id="4" creationId="{CE8C2C8F-A311-489E-9B92-B7D571FC1D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69C654-3C92-400C-8EBF-F8F59E7024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AC0A623-74E7-4F64-AA2F-9B53171830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F2354F-FA7E-4D32-8BAA-B7E7D15C7BC2}" type="datetimeFigureOut">
              <a:rPr lang="en-GB" smtClean="0"/>
              <a:t>02/07/2021</a:t>
            </a:fld>
            <a:endParaRPr lang="en-GB"/>
          </a:p>
        </p:txBody>
      </p:sp>
      <p:sp>
        <p:nvSpPr>
          <p:cNvPr id="4" name="Footer Placeholder 3">
            <a:extLst>
              <a:ext uri="{FF2B5EF4-FFF2-40B4-BE49-F238E27FC236}">
                <a16:creationId xmlns:a16="http://schemas.microsoft.com/office/drawing/2014/main" id="{CA6B0C5E-E6C7-4F5D-B6D4-35B3E9C6CC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 Elait Limited. Confidential</a:t>
            </a:r>
          </a:p>
        </p:txBody>
      </p:sp>
      <p:sp>
        <p:nvSpPr>
          <p:cNvPr id="5" name="Slide Number Placeholder 4">
            <a:extLst>
              <a:ext uri="{FF2B5EF4-FFF2-40B4-BE49-F238E27FC236}">
                <a16:creationId xmlns:a16="http://schemas.microsoft.com/office/drawing/2014/main" id="{FDCB3A2E-E30E-4500-881F-D94494CB2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20DE0D-6693-416D-BF3F-9A14B960C445}" type="slidenum">
              <a:rPr lang="en-GB" smtClean="0"/>
              <a:t>‹#›</a:t>
            </a:fld>
            <a:endParaRPr lang="en-GB"/>
          </a:p>
        </p:txBody>
      </p:sp>
    </p:spTree>
    <p:extLst>
      <p:ext uri="{BB962C8B-B14F-4D97-AF65-F5344CB8AC3E}">
        <p14:creationId xmlns:p14="http://schemas.microsoft.com/office/powerpoint/2010/main" val="37782977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5AE60-5D76-4791-8597-15E9C4D53385}" type="datetimeFigureOut">
              <a:rPr lang="en-ZA" smtClean="0"/>
              <a:t>2021/07/02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ZA"/>
              <a:t>© Elait Limited.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EFAF3-147E-4D72-BBAA-952061908462}" type="slidenum">
              <a:rPr lang="en-ZA" smtClean="0"/>
              <a:t>‹#›</a:t>
            </a:fld>
            <a:endParaRPr lang="en-ZA"/>
          </a:p>
        </p:txBody>
      </p:sp>
    </p:spTree>
    <p:extLst>
      <p:ext uri="{BB962C8B-B14F-4D97-AF65-F5344CB8AC3E}">
        <p14:creationId xmlns:p14="http://schemas.microsoft.com/office/powerpoint/2010/main" val="95533643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a:extLst>
              <a:ext uri="{FF2B5EF4-FFF2-40B4-BE49-F238E27FC236}">
                <a16:creationId xmlns:a16="http://schemas.microsoft.com/office/drawing/2014/main" id="{1DAB9A9F-6158-4000-AB51-5B665F6510B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8277171" y="2518756"/>
            <a:ext cx="2378709" cy="676770"/>
          </a:xfrm>
          <a:prstGeom prst="rect">
            <a:avLst/>
          </a:prstGeom>
        </p:spPr>
      </p:pic>
      <p:sp>
        <p:nvSpPr>
          <p:cNvPr id="3" name="TextBox 2">
            <a:extLst>
              <a:ext uri="{FF2B5EF4-FFF2-40B4-BE49-F238E27FC236}">
                <a16:creationId xmlns:a16="http://schemas.microsoft.com/office/drawing/2014/main" id="{DBA411EE-D25E-4698-849C-43EFCDBCF144}"/>
              </a:ext>
            </a:extLst>
          </p:cNvPr>
          <p:cNvSpPr txBox="1"/>
          <p:nvPr userDrawn="1"/>
        </p:nvSpPr>
        <p:spPr>
          <a:xfrm>
            <a:off x="8124825" y="3337037"/>
            <a:ext cx="2594566" cy="584775"/>
          </a:xfrm>
          <a:prstGeom prst="rect">
            <a:avLst/>
          </a:prstGeom>
          <a:noFill/>
        </p:spPr>
        <p:txBody>
          <a:bodyPr wrap="square" rtlCol="0">
            <a:spAutoFit/>
          </a:bodyPr>
          <a:lstStyle/>
          <a:p>
            <a:pPr algn="r"/>
            <a:r>
              <a:rPr lang="en-GB" sz="1600">
                <a:solidFill>
                  <a:schemeClr val="tx1"/>
                </a:solidFill>
                <a:latin typeface="+mj-lt"/>
              </a:rPr>
              <a:t>Empowering your data</a:t>
            </a:r>
            <a:br>
              <a:rPr lang="en-GB" sz="1600">
                <a:solidFill>
                  <a:schemeClr val="tx1"/>
                </a:solidFill>
                <a:latin typeface="+mj-lt"/>
              </a:rPr>
            </a:br>
            <a:r>
              <a:rPr lang="en-GB" sz="1600">
                <a:solidFill>
                  <a:schemeClr val="tx1"/>
                </a:solidFill>
                <a:latin typeface="+mj-lt"/>
              </a:rPr>
              <a:t>Empowering your business</a:t>
            </a:r>
            <a:endParaRPr lang="en-ZA" sz="1600" b="0" i="0" kern="1200">
              <a:solidFill>
                <a:schemeClr val="tx1"/>
              </a:solidFill>
              <a:effectLst/>
              <a:latin typeface="+mj-lt"/>
              <a:ea typeface="+mn-ea"/>
              <a:cs typeface="+mn-cs"/>
            </a:endParaRPr>
          </a:p>
        </p:txBody>
      </p:sp>
      <p:sp>
        <p:nvSpPr>
          <p:cNvPr id="2" name="Date Placeholder 1">
            <a:extLst>
              <a:ext uri="{FF2B5EF4-FFF2-40B4-BE49-F238E27FC236}">
                <a16:creationId xmlns:a16="http://schemas.microsoft.com/office/drawing/2014/main" id="{242A2C23-E20F-453A-97D6-25F4083A6E0B}"/>
              </a:ext>
            </a:extLst>
          </p:cNvPr>
          <p:cNvSpPr>
            <a:spLocks noGrp="1"/>
          </p:cNvSpPr>
          <p:nvPr>
            <p:ph type="dt" sz="half" idx="10"/>
          </p:nvPr>
        </p:nvSpPr>
        <p:spPr/>
        <p:txBody>
          <a:bodyPr/>
          <a:lstStyle/>
          <a:p>
            <a:fld id="{377A607C-7791-4264-86A8-1CE6331728CE}" type="datetime1">
              <a:rPr lang="en-ZA" smtClean="0"/>
              <a:t>2021/07/02</a:t>
            </a:fld>
            <a:endParaRPr lang="en-ZA"/>
          </a:p>
        </p:txBody>
      </p:sp>
      <p:sp>
        <p:nvSpPr>
          <p:cNvPr id="6" name="Footer Placeholder 5">
            <a:extLst>
              <a:ext uri="{FF2B5EF4-FFF2-40B4-BE49-F238E27FC236}">
                <a16:creationId xmlns:a16="http://schemas.microsoft.com/office/drawing/2014/main" id="{E233883B-450C-4314-82A8-D1890C89BC5C}"/>
              </a:ext>
            </a:extLst>
          </p:cNvPr>
          <p:cNvSpPr>
            <a:spLocks noGrp="1"/>
          </p:cNvSpPr>
          <p:nvPr>
            <p:ph type="ftr" sz="quarter" idx="11"/>
          </p:nvPr>
        </p:nvSpPr>
        <p:spPr/>
        <p:txBody>
          <a:bodyPr/>
          <a:lstStyle/>
          <a:p>
            <a:r>
              <a:rPr lang="en-ZA"/>
              <a:t>© Elait Limited. Confidential</a:t>
            </a:r>
          </a:p>
        </p:txBody>
      </p:sp>
      <p:sp>
        <p:nvSpPr>
          <p:cNvPr id="7" name="Slide Number Placeholder 6">
            <a:extLst>
              <a:ext uri="{FF2B5EF4-FFF2-40B4-BE49-F238E27FC236}">
                <a16:creationId xmlns:a16="http://schemas.microsoft.com/office/drawing/2014/main" id="{C8980318-D760-48BF-AE1B-65D57DBB1BD3}"/>
              </a:ext>
            </a:extLst>
          </p:cNvPr>
          <p:cNvSpPr>
            <a:spLocks noGrp="1"/>
          </p:cNvSpPr>
          <p:nvPr>
            <p:ph type="sldNum" sz="quarter" idx="12"/>
          </p:nvPr>
        </p:nvSpPr>
        <p:spPr/>
        <p:txBody>
          <a:bodyPr/>
          <a:lstStyle/>
          <a:p>
            <a:fld id="{00FA4C94-2A60-4E1F-B98A-5BBFC8AF7C93}" type="slidenum">
              <a:rPr lang="en-ZA" smtClean="0"/>
              <a:t>‹#›</a:t>
            </a:fld>
            <a:endParaRPr lang="en-ZA"/>
          </a:p>
        </p:txBody>
      </p:sp>
    </p:spTree>
    <p:extLst>
      <p:ext uri="{BB962C8B-B14F-4D97-AF65-F5344CB8AC3E}">
        <p14:creationId xmlns:p14="http://schemas.microsoft.com/office/powerpoint/2010/main" val="240094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3EF3B54C-7004-4CE7-8292-1576F711BC87}"/>
              </a:ext>
            </a:extLst>
          </p:cNvPr>
          <p:cNvSpPr txBox="1"/>
          <p:nvPr userDrawn="1"/>
        </p:nvSpPr>
        <p:spPr>
          <a:xfrm>
            <a:off x="8124825" y="3337037"/>
            <a:ext cx="2594566" cy="584775"/>
          </a:xfrm>
          <a:prstGeom prst="rect">
            <a:avLst/>
          </a:prstGeom>
          <a:noFill/>
        </p:spPr>
        <p:txBody>
          <a:bodyPr wrap="square" rtlCol="0">
            <a:spAutoFit/>
          </a:bodyPr>
          <a:lstStyle/>
          <a:p>
            <a:pPr algn="r"/>
            <a:r>
              <a:rPr lang="en-GB" sz="1600">
                <a:solidFill>
                  <a:schemeClr val="tx1"/>
                </a:solidFill>
                <a:latin typeface="+mj-lt"/>
              </a:rPr>
              <a:t>Empowering your data</a:t>
            </a:r>
            <a:br>
              <a:rPr lang="en-GB" sz="1600">
                <a:solidFill>
                  <a:schemeClr val="tx1"/>
                </a:solidFill>
                <a:latin typeface="+mj-lt"/>
              </a:rPr>
            </a:br>
            <a:r>
              <a:rPr lang="en-GB" sz="1600">
                <a:solidFill>
                  <a:schemeClr val="tx1"/>
                </a:solidFill>
                <a:latin typeface="+mj-lt"/>
              </a:rPr>
              <a:t>Empowering your business</a:t>
            </a:r>
            <a:endParaRPr lang="en-ZA" sz="1600" b="0" i="0" kern="1200">
              <a:solidFill>
                <a:schemeClr val="tx1"/>
              </a:solidFill>
              <a:effectLst/>
              <a:latin typeface="+mj-lt"/>
              <a:ea typeface="+mn-ea"/>
              <a:cs typeface="+mn-cs"/>
            </a:endParaRPr>
          </a:p>
        </p:txBody>
      </p:sp>
      <p:pic>
        <p:nvPicPr>
          <p:cNvPr id="6" name="Picture 5">
            <a:extLst>
              <a:ext uri="{FF2B5EF4-FFF2-40B4-BE49-F238E27FC236}">
                <a16:creationId xmlns:a16="http://schemas.microsoft.com/office/drawing/2014/main" id="{A9AA0CCB-36EF-40CC-8CD9-A5A71FFF558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8277171" y="2518756"/>
            <a:ext cx="2378709" cy="676770"/>
          </a:xfrm>
          <a:prstGeom prst="rect">
            <a:avLst/>
          </a:prstGeom>
        </p:spPr>
      </p:pic>
      <p:sp>
        <p:nvSpPr>
          <p:cNvPr id="2" name="Date Placeholder 1">
            <a:extLst>
              <a:ext uri="{FF2B5EF4-FFF2-40B4-BE49-F238E27FC236}">
                <a16:creationId xmlns:a16="http://schemas.microsoft.com/office/drawing/2014/main" id="{91C0B0D5-86A9-403E-9765-CC23699945D8}"/>
              </a:ext>
            </a:extLst>
          </p:cNvPr>
          <p:cNvSpPr>
            <a:spLocks noGrp="1"/>
          </p:cNvSpPr>
          <p:nvPr>
            <p:ph type="dt" sz="half" idx="10"/>
          </p:nvPr>
        </p:nvSpPr>
        <p:spPr/>
        <p:txBody>
          <a:bodyPr/>
          <a:lstStyle/>
          <a:p>
            <a:fld id="{8BE130FC-08BA-4016-A048-42B35601459D}" type="datetime1">
              <a:rPr lang="en-ZA" smtClean="0"/>
              <a:t>2021/07/02</a:t>
            </a:fld>
            <a:endParaRPr lang="en-ZA"/>
          </a:p>
        </p:txBody>
      </p:sp>
      <p:sp>
        <p:nvSpPr>
          <p:cNvPr id="3" name="Footer Placeholder 2">
            <a:extLst>
              <a:ext uri="{FF2B5EF4-FFF2-40B4-BE49-F238E27FC236}">
                <a16:creationId xmlns:a16="http://schemas.microsoft.com/office/drawing/2014/main" id="{4184CEF5-1BE7-4D0F-8AB1-91E87C8806E0}"/>
              </a:ext>
            </a:extLst>
          </p:cNvPr>
          <p:cNvSpPr>
            <a:spLocks noGrp="1"/>
          </p:cNvSpPr>
          <p:nvPr>
            <p:ph type="ftr" sz="quarter" idx="11"/>
          </p:nvPr>
        </p:nvSpPr>
        <p:spPr/>
        <p:txBody>
          <a:bodyPr/>
          <a:lstStyle/>
          <a:p>
            <a:r>
              <a:rPr lang="en-ZA"/>
              <a:t>© Elait Limited. Confidential</a:t>
            </a:r>
          </a:p>
        </p:txBody>
      </p:sp>
      <p:sp>
        <p:nvSpPr>
          <p:cNvPr id="8" name="Slide Number Placeholder 7">
            <a:extLst>
              <a:ext uri="{FF2B5EF4-FFF2-40B4-BE49-F238E27FC236}">
                <a16:creationId xmlns:a16="http://schemas.microsoft.com/office/drawing/2014/main" id="{B0BA777A-7E52-4C1E-8C6D-5819528C0A89}"/>
              </a:ext>
            </a:extLst>
          </p:cNvPr>
          <p:cNvSpPr>
            <a:spLocks noGrp="1"/>
          </p:cNvSpPr>
          <p:nvPr>
            <p:ph type="sldNum" sz="quarter" idx="12"/>
          </p:nvPr>
        </p:nvSpPr>
        <p:spPr/>
        <p:txBody>
          <a:bodyPr/>
          <a:lstStyle/>
          <a:p>
            <a:fld id="{00FA4C94-2A60-4E1F-B98A-5BBFC8AF7C93}" type="slidenum">
              <a:rPr lang="en-ZA" smtClean="0"/>
              <a:t>‹#›</a:t>
            </a:fld>
            <a:endParaRPr lang="en-ZA"/>
          </a:p>
        </p:txBody>
      </p:sp>
    </p:spTree>
    <p:extLst>
      <p:ext uri="{BB962C8B-B14F-4D97-AF65-F5344CB8AC3E}">
        <p14:creationId xmlns:p14="http://schemas.microsoft.com/office/powerpoint/2010/main" val="182570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 Page Introduction Default One_elait">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DD87BE-785F-4203-87F0-B29064F28562}"/>
              </a:ext>
            </a:extLst>
          </p:cNvPr>
          <p:cNvSpPr/>
          <p:nvPr userDrawn="1"/>
        </p:nvSpPr>
        <p:spPr>
          <a:xfrm rot="10800000">
            <a:off x="0" y="0"/>
            <a:ext cx="7548508" cy="6858000"/>
          </a:xfrm>
          <a:prstGeom prst="rect">
            <a:avLst/>
          </a:prstGeom>
          <a:solidFill>
            <a:srgbClr val="2A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ight Triangle 37">
            <a:extLst>
              <a:ext uri="{FF2B5EF4-FFF2-40B4-BE49-F238E27FC236}">
                <a16:creationId xmlns:a16="http://schemas.microsoft.com/office/drawing/2014/main" id="{A253DCE0-8A6F-4785-9618-6642F096913F}"/>
              </a:ext>
            </a:extLst>
          </p:cNvPr>
          <p:cNvSpPr/>
          <p:nvPr userDrawn="1"/>
        </p:nvSpPr>
        <p:spPr>
          <a:xfrm rot="10800000">
            <a:off x="2019578"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Rectangle 38">
            <a:extLst>
              <a:ext uri="{FF2B5EF4-FFF2-40B4-BE49-F238E27FC236}">
                <a16:creationId xmlns:a16="http://schemas.microsoft.com/office/drawing/2014/main" id="{0CCAD6B1-FB4F-4C53-BC3A-5BC4595CE816}"/>
              </a:ext>
            </a:extLst>
          </p:cNvPr>
          <p:cNvSpPr/>
          <p:nvPr userDrawn="1"/>
        </p:nvSpPr>
        <p:spPr>
          <a:xfrm>
            <a:off x="7543800" y="0"/>
            <a:ext cx="47590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F641202-96F4-4165-8E4C-5FBE8435C6FC}"/>
              </a:ext>
            </a:extLst>
          </p:cNvPr>
          <p:cNvSpPr>
            <a:spLocks noGrp="1"/>
          </p:cNvSpPr>
          <p:nvPr userDrawn="1">
            <p:ph type="title"/>
          </p:nvPr>
        </p:nvSpPr>
        <p:spPr>
          <a:xfrm>
            <a:off x="369984" y="1602405"/>
            <a:ext cx="3296947" cy="1071349"/>
          </a:xfrm>
        </p:spPr>
        <p:txBody>
          <a:bodyPr anchor="t">
            <a:normAutofit/>
          </a:bodyPr>
          <a:lstStyle>
            <a:lvl1pPr algn="l">
              <a:defRPr sz="4000">
                <a:solidFill>
                  <a:schemeClr val="bg1"/>
                </a:solidFill>
              </a:defRPr>
            </a:lvl1pPr>
          </a:lstStyle>
          <a:p>
            <a:r>
              <a:rPr lang="en-US"/>
              <a:t>Click to edit Master title</a:t>
            </a:r>
            <a:endParaRPr lang="en-ZA"/>
          </a:p>
        </p:txBody>
      </p:sp>
      <p:sp>
        <p:nvSpPr>
          <p:cNvPr id="71" name="Text Placeholder 49">
            <a:extLst>
              <a:ext uri="{FF2B5EF4-FFF2-40B4-BE49-F238E27FC236}">
                <a16:creationId xmlns:a16="http://schemas.microsoft.com/office/drawing/2014/main" id="{14E7DF4B-002F-4D23-8B71-A207BEC53F50}"/>
              </a:ext>
            </a:extLst>
          </p:cNvPr>
          <p:cNvSpPr>
            <a:spLocks noGrp="1"/>
          </p:cNvSpPr>
          <p:nvPr>
            <p:ph type="body" sz="quarter" idx="14" hasCustomPrompt="1"/>
          </p:nvPr>
        </p:nvSpPr>
        <p:spPr>
          <a:xfrm>
            <a:off x="6629400" y="1602405"/>
            <a:ext cx="4390418" cy="2772448"/>
          </a:xfrm>
        </p:spPr>
        <p:txBody>
          <a:bodyPr/>
          <a:lstStyle>
            <a:lvl1pPr marL="285750" marR="0" indent="-285750" algn="l" defTabSz="914400" rtl="0" eaLnBrk="1" fontAlgn="auto" latinLnBrk="0" hangingPunct="1">
              <a:lnSpc>
                <a:spcPct val="150000"/>
              </a:lnSpc>
              <a:spcBef>
                <a:spcPts val="0"/>
              </a:spcBef>
              <a:spcAft>
                <a:spcPts val="0"/>
              </a:spcAft>
              <a:buClr>
                <a:srgbClr val="02305E"/>
              </a:buClr>
              <a:buSzTx/>
              <a:buFont typeface="Wingdings 3" panose="05040102010807070707" pitchFamily="18" charset="2"/>
              <a:buChar char="x"/>
              <a:tabLst/>
              <a:defRPr/>
            </a:lvl1pPr>
          </a:lstStyle>
          <a:p>
            <a:pPr marL="285750" marR="0" lvl="0" indent="-285750" algn="l" defTabSz="914400" rtl="0" eaLnBrk="1" fontAlgn="auto" latinLnBrk="0" hangingPunct="1">
              <a:lnSpc>
                <a:spcPct val="100000"/>
              </a:lnSpc>
              <a:spcBef>
                <a:spcPts val="0"/>
              </a:spcBef>
              <a:spcAft>
                <a:spcPts val="0"/>
              </a:spcAft>
              <a:buClr>
                <a:srgbClr val="02305E"/>
              </a:buClr>
              <a:buSzTx/>
              <a:buFont typeface="Wingdings 3" panose="05040102010807070707" pitchFamily="18" charset="2"/>
              <a:buChar char="x"/>
              <a:tabLst/>
              <a:defRPr/>
            </a:pPr>
            <a:r>
              <a:rPr kumimoji="0" lang="en-ZA" sz="1800" b="0" i="0" u="none" strike="noStrike" kern="1200" cap="none" spc="0" normalizeH="0" baseline="0" noProof="0">
                <a:ln>
                  <a:noFill/>
                </a:ln>
                <a:solidFill>
                  <a:srgbClr val="262626"/>
                </a:solidFill>
                <a:effectLst/>
                <a:uLnTx/>
                <a:uFillTx/>
                <a:latin typeface="+mn-lt"/>
                <a:ea typeface="+mn-ea"/>
                <a:cs typeface="+mn-cs"/>
              </a:rPr>
              <a:t>Add bulleted text here</a:t>
            </a:r>
          </a:p>
        </p:txBody>
      </p:sp>
      <p:sp>
        <p:nvSpPr>
          <p:cNvPr id="72" name="Text Placeholder 6">
            <a:extLst>
              <a:ext uri="{FF2B5EF4-FFF2-40B4-BE49-F238E27FC236}">
                <a16:creationId xmlns:a16="http://schemas.microsoft.com/office/drawing/2014/main" id="{0E7436A8-ABC8-4034-A1BC-FFC1E1B3526C}"/>
              </a:ext>
            </a:extLst>
          </p:cNvPr>
          <p:cNvSpPr>
            <a:spLocks noGrp="1"/>
          </p:cNvSpPr>
          <p:nvPr>
            <p:ph type="body" sz="quarter" idx="13" hasCustomPrompt="1"/>
          </p:nvPr>
        </p:nvSpPr>
        <p:spPr>
          <a:xfrm>
            <a:off x="369984" y="2782472"/>
            <a:ext cx="3897216" cy="298737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sz="1200" noProof="0">
                <a:solidFill>
                  <a:schemeClr val="bg1"/>
                </a:solidFill>
              </a:defRPr>
            </a:lvl1pPr>
            <a:lvl2pPr>
              <a:defRPr sz="2400"/>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prstClr val="white"/>
                </a:solidFill>
                <a:effectLst/>
                <a:uLnTx/>
                <a:uFillTx/>
                <a:latin typeface="+mn-lt"/>
                <a:ea typeface="+mn-ea"/>
                <a:cs typeface="+mn-cs"/>
              </a:rPr>
              <a:t>Lorem ipsum </a:t>
            </a:r>
            <a:r>
              <a:rPr kumimoji="0" lang="en-ZA" sz="1800" b="0" i="0" u="none" strike="noStrike" kern="1200" cap="none" spc="0" normalizeH="0" baseline="0" noProof="0" err="1">
                <a:ln>
                  <a:noFill/>
                </a:ln>
                <a:solidFill>
                  <a:prstClr val="white"/>
                </a:solidFill>
                <a:effectLst/>
                <a:uLnTx/>
                <a:uFillTx/>
                <a:latin typeface="+mn-lt"/>
                <a:ea typeface="+mn-ea"/>
                <a:cs typeface="+mn-cs"/>
              </a:rPr>
              <a:t>dolor</a:t>
            </a:r>
            <a:r>
              <a:rPr kumimoji="0" lang="en-ZA" sz="1800" b="0" i="0" u="none" strike="noStrike" kern="1200" cap="none" spc="0" normalizeH="0" baseline="0" noProof="0">
                <a:ln>
                  <a:noFill/>
                </a:ln>
                <a:solidFill>
                  <a:prstClr val="white"/>
                </a:solidFill>
                <a:effectLst/>
                <a:uLnTx/>
                <a:uFillTx/>
                <a:latin typeface="+mn-lt"/>
                <a:ea typeface="+mn-ea"/>
                <a:cs typeface="+mn-cs"/>
              </a:rPr>
              <a:t> sit </a:t>
            </a:r>
            <a:r>
              <a:rPr kumimoji="0" lang="en-ZA" sz="1800" b="0" i="0" u="none" strike="noStrike" kern="1200" cap="none" spc="0" normalizeH="0" baseline="0" noProof="0" err="1">
                <a:ln>
                  <a:noFill/>
                </a:ln>
                <a:solidFill>
                  <a:prstClr val="white"/>
                </a:solidFill>
                <a:effectLst/>
                <a:uLnTx/>
                <a:uFillTx/>
                <a:latin typeface="+mn-lt"/>
                <a:ea typeface="+mn-ea"/>
                <a:cs typeface="+mn-cs"/>
              </a:rPr>
              <a:t>amet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consectetur</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adipiscing</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elit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sed</a:t>
            </a:r>
            <a:r>
              <a:rPr kumimoji="0" lang="en-ZA" sz="1800" b="0" i="0" u="none" strike="noStrike" kern="1200" cap="none" spc="0" normalizeH="0" baseline="0" noProof="0">
                <a:ln>
                  <a:noFill/>
                </a:ln>
                <a:solidFill>
                  <a:prstClr val="white"/>
                </a:solidFill>
                <a:effectLst/>
                <a:uLnTx/>
                <a:uFillTx/>
                <a:latin typeface="+mn-lt"/>
                <a:ea typeface="+mn-ea"/>
                <a:cs typeface="+mn-cs"/>
              </a:rPr>
              <a:t> do </a:t>
            </a:r>
            <a:r>
              <a:rPr kumimoji="0" lang="en-ZA" sz="1800" b="0" i="0" u="none" strike="noStrike" kern="1200" cap="none" spc="0" normalizeH="0" baseline="0" noProof="0" err="1">
                <a:ln>
                  <a:noFill/>
                </a:ln>
                <a:solidFill>
                  <a:prstClr val="white"/>
                </a:solidFill>
                <a:effectLst/>
                <a:uLnTx/>
                <a:uFillTx/>
                <a:latin typeface="+mn-lt"/>
                <a:ea typeface="+mn-ea"/>
                <a:cs typeface="+mn-cs"/>
              </a:rPr>
              <a:t>eiusmod</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tempor</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incididunt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ut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labore</a:t>
            </a:r>
            <a:r>
              <a:rPr kumimoji="0" lang="en-ZA" sz="1800" b="0" i="0" u="none" strike="noStrike" kern="1200" cap="none" spc="0" normalizeH="0" baseline="0" noProof="0">
                <a:ln>
                  <a:noFill/>
                </a:ln>
                <a:solidFill>
                  <a:prstClr val="white"/>
                </a:solidFill>
                <a:effectLst/>
                <a:uLnTx/>
                <a:uFillTx/>
                <a:latin typeface="+mn-lt"/>
                <a:ea typeface="+mn-ea"/>
                <a:cs typeface="+mn-cs"/>
              </a:rPr>
              <a:t> et dolore magna </a:t>
            </a:r>
            <a:r>
              <a:rPr kumimoji="0" lang="en-ZA" sz="1800" b="0" i="0" u="none" strike="noStrike" kern="1200" cap="none" spc="0" normalizeH="0" baseline="0" noProof="0" err="1">
                <a:ln>
                  <a:noFill/>
                </a:ln>
                <a:solidFill>
                  <a:prstClr val="white"/>
                </a:solidFill>
                <a:effectLst/>
                <a:uLnTx/>
                <a:uFillTx/>
                <a:latin typeface="+mn-lt"/>
                <a:ea typeface="+mn-ea"/>
                <a:cs typeface="+mn-cs"/>
              </a:rPr>
              <a:t>aliqua</a:t>
            </a:r>
            <a:r>
              <a:rPr kumimoji="0" lang="en-ZA" sz="1800" b="0" i="0" u="none" strike="noStrike" kern="1200" cap="none" spc="0" normalizeH="0" baseline="0" noProof="0">
                <a:ln>
                  <a:noFill/>
                </a:ln>
                <a:solidFill>
                  <a:prstClr val="white"/>
                </a:solidFill>
                <a:effectLst/>
                <a:uLnTx/>
                <a:uFillTx/>
                <a:latin typeface="+mn-lt"/>
                <a:ea typeface="+mn-ea"/>
                <a:cs typeface="+mn-cs"/>
              </a:rPr>
              <a:t>. Ut </a:t>
            </a:r>
            <a:r>
              <a:rPr kumimoji="0" lang="en-ZA" sz="1800" b="0" i="0" u="none" strike="noStrike" kern="1200" cap="none" spc="0" normalizeH="0" baseline="0" noProof="0" err="1">
                <a:ln>
                  <a:noFill/>
                </a:ln>
                <a:solidFill>
                  <a:prstClr val="white"/>
                </a:solidFill>
                <a:effectLst/>
                <a:uLnTx/>
                <a:uFillTx/>
                <a:latin typeface="+mn-lt"/>
                <a:ea typeface="+mn-ea"/>
                <a:cs typeface="+mn-cs"/>
              </a:rPr>
              <a:t>enim</a:t>
            </a:r>
            <a:r>
              <a:rPr kumimoji="0" lang="en-ZA" sz="1800" b="0" i="0" u="none" strike="noStrike" kern="1200" cap="none" spc="0" normalizeH="0" baseline="0" noProof="0">
                <a:ln>
                  <a:noFill/>
                </a:ln>
                <a:solidFill>
                  <a:prstClr val="white"/>
                </a:solidFill>
                <a:effectLst/>
                <a:uLnTx/>
                <a:uFillTx/>
                <a:latin typeface="+mn-lt"/>
                <a:ea typeface="+mn-ea"/>
                <a:cs typeface="+mn-cs"/>
              </a:rPr>
              <a:t> ad minim </a:t>
            </a:r>
            <a:r>
              <a:rPr kumimoji="0" lang="en-ZA" sz="1800" b="0" i="0" u="none" strike="noStrike" kern="1200" cap="none" spc="0" normalizeH="0" baseline="0" noProof="0" err="1">
                <a:ln>
                  <a:noFill/>
                </a:ln>
                <a:solidFill>
                  <a:prstClr val="white"/>
                </a:solidFill>
                <a:effectLst/>
                <a:uLnTx/>
                <a:uFillTx/>
                <a:latin typeface="+mn-lt"/>
                <a:ea typeface="+mn-ea"/>
                <a:cs typeface="+mn-cs"/>
              </a:rPr>
              <a:t>veniam</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quis</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nostrud</a:t>
            </a:r>
            <a:r>
              <a:rPr kumimoji="0" lang="en-ZA" sz="1800" b="0" i="0" u="none" strike="noStrike" kern="1200" cap="none" spc="0" normalizeH="0" baseline="0" noProof="0">
                <a:ln>
                  <a:noFill/>
                </a:ln>
                <a:solidFill>
                  <a:prstClr val="white"/>
                </a:solidFill>
                <a:effectLst/>
                <a:uLnTx/>
                <a:uFillTx/>
                <a:latin typeface="+mn-lt"/>
                <a:ea typeface="+mn-ea"/>
                <a:cs typeface="+mn-cs"/>
              </a:rPr>
              <a:t> exercitation </a:t>
            </a:r>
            <a:r>
              <a:rPr kumimoji="0" lang="en-ZA" sz="1800" b="0" i="0" u="none" strike="noStrike" kern="1200" cap="none" spc="0" normalizeH="0" baseline="0" noProof="0" err="1">
                <a:ln>
                  <a:noFill/>
                </a:ln>
                <a:solidFill>
                  <a:prstClr val="white"/>
                </a:solidFill>
                <a:effectLst/>
                <a:uLnTx/>
                <a:uFillTx/>
                <a:latin typeface="+mn-lt"/>
                <a:ea typeface="+mn-ea"/>
                <a:cs typeface="+mn-cs"/>
              </a:rPr>
              <a:t>ullamco</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laboris</a:t>
            </a:r>
            <a:r>
              <a:rPr kumimoji="0" lang="en-ZA" sz="1800" b="0" i="0" u="none" strike="noStrike" kern="1200" cap="none" spc="0" normalizeH="0" baseline="0" noProof="0">
                <a:ln>
                  <a:noFill/>
                </a:ln>
                <a:solidFill>
                  <a:prstClr val="white"/>
                </a:solidFill>
                <a:effectLst/>
                <a:uLnTx/>
                <a:uFillTx/>
                <a:latin typeface="+mn-lt"/>
                <a:ea typeface="+mn-ea"/>
                <a:cs typeface="+mn-cs"/>
              </a:rPr>
              <a:t> nisi </a:t>
            </a:r>
            <a:r>
              <a:rPr kumimoji="0" lang="en-ZA" sz="1800" b="0" i="0" u="none" strike="noStrike" kern="1200" cap="none" spc="0" normalizeH="0" baseline="0" noProof="0" err="1">
                <a:ln>
                  <a:noFill/>
                </a:ln>
                <a:solidFill>
                  <a:prstClr val="white"/>
                </a:solidFill>
                <a:effectLst/>
                <a:uLnTx/>
                <a:uFillTx/>
                <a:latin typeface="+mn-lt"/>
                <a:ea typeface="+mn-ea"/>
                <a:cs typeface="+mn-cs"/>
              </a:rPr>
              <a:t>ut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aliquip</a:t>
            </a:r>
            <a:r>
              <a:rPr kumimoji="0" lang="en-ZA" sz="1800" b="0" i="0" u="none" strike="noStrike" kern="1200" cap="none" spc="0" normalizeH="0" baseline="0" noProof="0">
                <a:ln>
                  <a:noFill/>
                </a:ln>
                <a:solidFill>
                  <a:prstClr val="white"/>
                </a:solidFill>
                <a:effectLst/>
                <a:uLnTx/>
                <a:uFillTx/>
                <a:latin typeface="+mn-lt"/>
                <a:ea typeface="+mn-ea"/>
                <a:cs typeface="+mn-cs"/>
              </a:rPr>
              <a:t> ex </a:t>
            </a:r>
            <a:r>
              <a:rPr kumimoji="0" lang="en-ZA" sz="1800" b="0" i="0" u="none" strike="noStrike" kern="1200" cap="none" spc="0" normalizeH="0" baseline="0" noProof="0" err="1">
                <a:ln>
                  <a:noFill/>
                </a:ln>
                <a:solidFill>
                  <a:prstClr val="white"/>
                </a:solidFill>
                <a:effectLst/>
                <a:uLnTx/>
                <a:uFillTx/>
                <a:latin typeface="+mn-lt"/>
                <a:ea typeface="+mn-ea"/>
                <a:cs typeface="+mn-cs"/>
              </a:rPr>
              <a:t>ea</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commodo</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consequat</a:t>
            </a:r>
            <a:r>
              <a:rPr kumimoji="0" lang="en-ZA" sz="1800" b="0" i="0" u="none" strike="noStrike" kern="1200" cap="none" spc="0" normalizeH="0" baseline="0" noProof="0">
                <a:ln>
                  <a:noFill/>
                </a:ln>
                <a:solidFill>
                  <a:prstClr val="white"/>
                </a:solidFill>
                <a:effectLst/>
                <a:uLnTx/>
                <a:uFillTx/>
                <a:latin typeface="+mn-lt"/>
                <a:ea typeface="+mn-ea"/>
                <a:cs typeface="+mn-cs"/>
              </a:rPr>
              <a:t>. Duis </a:t>
            </a:r>
            <a:r>
              <a:rPr kumimoji="0" lang="en-ZA" sz="1800" b="0" i="0" u="none" strike="noStrike" kern="1200" cap="none" spc="0" normalizeH="0" baseline="0" noProof="0" err="1">
                <a:ln>
                  <a:noFill/>
                </a:ln>
                <a:solidFill>
                  <a:prstClr val="white"/>
                </a:solidFill>
                <a:effectLst/>
                <a:uLnTx/>
                <a:uFillTx/>
                <a:latin typeface="+mn-lt"/>
                <a:ea typeface="+mn-ea"/>
                <a:cs typeface="+mn-cs"/>
              </a:rPr>
              <a:t>aute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irure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dolor</a:t>
            </a:r>
            <a:r>
              <a:rPr kumimoji="0" lang="en-ZA" sz="1800" b="0" i="0" u="none" strike="noStrike" kern="1200" cap="none" spc="0" normalizeH="0" baseline="0" noProof="0">
                <a:ln>
                  <a:noFill/>
                </a:ln>
                <a:solidFill>
                  <a:prstClr val="white"/>
                </a:solidFill>
                <a:effectLst/>
                <a:uLnTx/>
                <a:uFillTx/>
                <a:latin typeface="+mn-lt"/>
                <a:ea typeface="+mn-ea"/>
                <a:cs typeface="+mn-cs"/>
              </a:rPr>
              <a:t> in </a:t>
            </a:r>
            <a:r>
              <a:rPr kumimoji="0" lang="en-ZA" sz="1800" b="0" i="0" u="none" strike="noStrike" kern="1200" cap="none" spc="0" normalizeH="0" baseline="0" noProof="0" err="1">
                <a:ln>
                  <a:noFill/>
                </a:ln>
                <a:solidFill>
                  <a:prstClr val="white"/>
                </a:solidFill>
                <a:effectLst/>
                <a:uLnTx/>
                <a:uFillTx/>
                <a:latin typeface="+mn-lt"/>
                <a:ea typeface="+mn-ea"/>
                <a:cs typeface="+mn-cs"/>
              </a:rPr>
              <a:t>reprehenderit</a:t>
            </a:r>
            <a:r>
              <a:rPr kumimoji="0" lang="en-ZA" sz="1800" b="0" i="0" u="none" strike="noStrike" kern="1200" cap="none" spc="0" normalizeH="0" baseline="0" noProof="0">
                <a:ln>
                  <a:noFill/>
                </a:ln>
                <a:solidFill>
                  <a:prstClr val="white"/>
                </a:solidFill>
                <a:effectLst/>
                <a:uLnTx/>
                <a:uFillTx/>
                <a:latin typeface="+mn-lt"/>
                <a:ea typeface="+mn-ea"/>
                <a:cs typeface="+mn-cs"/>
              </a:rPr>
              <a:t> in </a:t>
            </a:r>
            <a:r>
              <a:rPr kumimoji="0" lang="en-ZA" sz="1800" b="0" i="0" u="none" strike="noStrike" kern="1200" cap="none" spc="0" normalizeH="0" baseline="0" noProof="0" err="1">
                <a:ln>
                  <a:noFill/>
                </a:ln>
                <a:solidFill>
                  <a:prstClr val="white"/>
                </a:solidFill>
                <a:effectLst/>
                <a:uLnTx/>
                <a:uFillTx/>
                <a:latin typeface="+mn-lt"/>
                <a:ea typeface="+mn-ea"/>
                <a:cs typeface="+mn-cs"/>
              </a:rPr>
              <a:t>voluptate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velit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esse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cillum</a:t>
            </a:r>
            <a:r>
              <a:rPr kumimoji="0" lang="en-ZA" sz="1800" b="0" i="0" u="none" strike="noStrike" kern="1200" cap="none" spc="0" normalizeH="0" baseline="0" noProof="0">
                <a:ln>
                  <a:noFill/>
                </a:ln>
                <a:solidFill>
                  <a:prstClr val="white"/>
                </a:solidFill>
                <a:effectLst/>
                <a:uLnTx/>
                <a:uFillTx/>
                <a:latin typeface="+mn-lt"/>
                <a:ea typeface="+mn-ea"/>
                <a:cs typeface="+mn-cs"/>
              </a:rPr>
              <a:t> dolore </a:t>
            </a:r>
            <a:r>
              <a:rPr kumimoji="0" lang="en-ZA" sz="1800" b="0" i="0" u="none" strike="noStrike" kern="1200" cap="none" spc="0" normalizeH="0" baseline="0" noProof="0" err="1">
                <a:ln>
                  <a:noFill/>
                </a:ln>
                <a:solidFill>
                  <a:prstClr val="white"/>
                </a:solidFill>
                <a:effectLst/>
                <a:uLnTx/>
                <a:uFillTx/>
                <a:latin typeface="+mn-lt"/>
                <a:ea typeface="+mn-ea"/>
                <a:cs typeface="+mn-cs"/>
              </a:rPr>
              <a:t>eu</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fugiat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nulla</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pariatur</a:t>
            </a:r>
            <a:r>
              <a:rPr kumimoji="0" lang="en-ZA" sz="1800" b="0" i="0" u="none" strike="noStrike" kern="1200" cap="none" spc="0" normalizeH="0" baseline="0" noProof="0">
                <a:ln>
                  <a:noFill/>
                </a:ln>
                <a:solidFill>
                  <a:prstClr val="white"/>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0" name="Group 39">
            <a:extLst>
              <a:ext uri="{FF2B5EF4-FFF2-40B4-BE49-F238E27FC236}">
                <a16:creationId xmlns:a16="http://schemas.microsoft.com/office/drawing/2014/main" id="{4552588B-F286-4E24-BA30-FA3DBBFC09B1}"/>
              </a:ext>
            </a:extLst>
          </p:cNvPr>
          <p:cNvGrpSpPr/>
          <p:nvPr userDrawn="1"/>
        </p:nvGrpSpPr>
        <p:grpSpPr>
          <a:xfrm>
            <a:off x="1" y="1"/>
            <a:ext cx="831384" cy="831850"/>
            <a:chOff x="0" y="0"/>
            <a:chExt cx="1016967" cy="1017537"/>
          </a:xfrm>
        </p:grpSpPr>
        <p:sp>
          <p:nvSpPr>
            <p:cNvPr id="41" name="Isosceles Triangle 3">
              <a:extLst>
                <a:ext uri="{FF2B5EF4-FFF2-40B4-BE49-F238E27FC236}">
                  <a16:creationId xmlns:a16="http://schemas.microsoft.com/office/drawing/2014/main" id="{7CE02E44-0110-4B2E-9AE3-6F71DDD24853}"/>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Isosceles Triangle 3">
              <a:extLst>
                <a:ext uri="{FF2B5EF4-FFF2-40B4-BE49-F238E27FC236}">
                  <a16:creationId xmlns:a16="http://schemas.microsoft.com/office/drawing/2014/main" id="{A3A4960C-3C38-4C63-92C6-397CCDD2E6C0}"/>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Isosceles Triangle 3">
              <a:extLst>
                <a:ext uri="{FF2B5EF4-FFF2-40B4-BE49-F238E27FC236}">
                  <a16:creationId xmlns:a16="http://schemas.microsoft.com/office/drawing/2014/main" id="{2C473A53-EF4F-4D94-BBB0-23D34AE99B01}"/>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Isosceles Triangle 3">
              <a:extLst>
                <a:ext uri="{FF2B5EF4-FFF2-40B4-BE49-F238E27FC236}">
                  <a16:creationId xmlns:a16="http://schemas.microsoft.com/office/drawing/2014/main" id="{650B4A17-6021-4034-AD11-8BE5A1F13D5F}"/>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5" name="Isosceles Triangle 3">
              <a:extLst>
                <a:ext uri="{FF2B5EF4-FFF2-40B4-BE49-F238E27FC236}">
                  <a16:creationId xmlns:a16="http://schemas.microsoft.com/office/drawing/2014/main" id="{17BBCDB9-7F5E-4FE2-A4F8-03419F6185AF}"/>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6" name="Isosceles Triangle 3">
              <a:extLst>
                <a:ext uri="{FF2B5EF4-FFF2-40B4-BE49-F238E27FC236}">
                  <a16:creationId xmlns:a16="http://schemas.microsoft.com/office/drawing/2014/main" id="{3165E309-47E1-4713-ACF2-405774E3BE3D}"/>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7" name="Isosceles Triangle 3">
              <a:extLst>
                <a:ext uri="{FF2B5EF4-FFF2-40B4-BE49-F238E27FC236}">
                  <a16:creationId xmlns:a16="http://schemas.microsoft.com/office/drawing/2014/main" id="{09189E17-952D-4880-87B6-EBD8633429DA}"/>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8" name="Isosceles Triangle 3">
              <a:extLst>
                <a:ext uri="{FF2B5EF4-FFF2-40B4-BE49-F238E27FC236}">
                  <a16:creationId xmlns:a16="http://schemas.microsoft.com/office/drawing/2014/main" id="{5EC50178-9FDF-4050-8EF4-39C7AD25560D}"/>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pic>
        <p:nvPicPr>
          <p:cNvPr id="50" name="Picture 49">
            <a:extLst>
              <a:ext uri="{FF2B5EF4-FFF2-40B4-BE49-F238E27FC236}">
                <a16:creationId xmlns:a16="http://schemas.microsoft.com/office/drawing/2014/main" id="{1A4B7BAB-4423-49CF-A2F0-6F4762DE2F7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869711" y="185523"/>
            <a:ext cx="984108" cy="279990"/>
          </a:xfrm>
          <a:prstGeom prst="rect">
            <a:avLst/>
          </a:prstGeom>
        </p:spPr>
      </p:pic>
      <p:sp>
        <p:nvSpPr>
          <p:cNvPr id="3" name="Date Placeholder 2">
            <a:extLst>
              <a:ext uri="{FF2B5EF4-FFF2-40B4-BE49-F238E27FC236}">
                <a16:creationId xmlns:a16="http://schemas.microsoft.com/office/drawing/2014/main" id="{E6F68C79-5F40-4E95-A602-EA833BBF6660}"/>
              </a:ext>
            </a:extLst>
          </p:cNvPr>
          <p:cNvSpPr>
            <a:spLocks noGrp="1"/>
          </p:cNvSpPr>
          <p:nvPr>
            <p:ph type="dt" sz="half" idx="15"/>
          </p:nvPr>
        </p:nvSpPr>
        <p:spPr/>
        <p:txBody>
          <a:bodyPr/>
          <a:lstStyle/>
          <a:p>
            <a:fld id="{62CAB93C-A4BB-4097-A093-22D47DF9829E}" type="datetime1">
              <a:rPr lang="en-ZA" smtClean="0"/>
              <a:t>2021/07/02</a:t>
            </a:fld>
            <a:endParaRPr lang="en-ZA"/>
          </a:p>
        </p:txBody>
      </p:sp>
      <p:sp>
        <p:nvSpPr>
          <p:cNvPr id="4" name="Footer Placeholder 3">
            <a:extLst>
              <a:ext uri="{FF2B5EF4-FFF2-40B4-BE49-F238E27FC236}">
                <a16:creationId xmlns:a16="http://schemas.microsoft.com/office/drawing/2014/main" id="{AF984660-008B-4D49-A1B6-3692A15A3F2B}"/>
              </a:ext>
            </a:extLst>
          </p:cNvPr>
          <p:cNvSpPr>
            <a:spLocks noGrp="1"/>
          </p:cNvSpPr>
          <p:nvPr>
            <p:ph type="ftr" sz="quarter" idx="16"/>
          </p:nvPr>
        </p:nvSpPr>
        <p:spPr/>
        <p:txBody>
          <a:bodyPr/>
          <a:lstStyle/>
          <a:p>
            <a:r>
              <a:rPr lang="en-ZA"/>
              <a:t>© Elait Limited. Confidential</a:t>
            </a:r>
          </a:p>
        </p:txBody>
      </p:sp>
      <p:sp>
        <p:nvSpPr>
          <p:cNvPr id="6" name="Slide Number Placeholder 5">
            <a:extLst>
              <a:ext uri="{FF2B5EF4-FFF2-40B4-BE49-F238E27FC236}">
                <a16:creationId xmlns:a16="http://schemas.microsoft.com/office/drawing/2014/main" id="{D55D24A0-7A8C-4812-A12B-B5E3F8E3B4A4}"/>
              </a:ext>
            </a:extLst>
          </p:cNvPr>
          <p:cNvSpPr>
            <a:spLocks noGrp="1"/>
          </p:cNvSpPr>
          <p:nvPr>
            <p:ph type="sldNum" sz="quarter" idx="17"/>
          </p:nvPr>
        </p:nvSpPr>
        <p:spPr/>
        <p:txBody>
          <a:bodyPr/>
          <a:lstStyle/>
          <a:p>
            <a:fld id="{00FA4C94-2A60-4E1F-B98A-5BBFC8AF7C93}" type="slidenum">
              <a:rPr lang="en-ZA" smtClean="0"/>
              <a:t>‹#›</a:t>
            </a:fld>
            <a:endParaRPr lang="en-ZA"/>
          </a:p>
        </p:txBody>
      </p:sp>
    </p:spTree>
    <p:extLst>
      <p:ext uri="{BB962C8B-B14F-4D97-AF65-F5344CB8AC3E}">
        <p14:creationId xmlns:p14="http://schemas.microsoft.com/office/powerpoint/2010/main" val="52984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_elai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8CAA7D-E1B6-4343-B492-B2DA2F18B039}"/>
              </a:ext>
            </a:extLst>
          </p:cNvPr>
          <p:cNvGrpSpPr/>
          <p:nvPr userDrawn="1"/>
        </p:nvGrpSpPr>
        <p:grpSpPr>
          <a:xfrm>
            <a:off x="1" y="1"/>
            <a:ext cx="831384" cy="831850"/>
            <a:chOff x="0" y="0"/>
            <a:chExt cx="1016967" cy="1017537"/>
          </a:xfrm>
        </p:grpSpPr>
        <p:sp>
          <p:nvSpPr>
            <p:cNvPr id="4" name="Isosceles Triangle 3">
              <a:extLst>
                <a:ext uri="{FF2B5EF4-FFF2-40B4-BE49-F238E27FC236}">
                  <a16:creationId xmlns:a16="http://schemas.microsoft.com/office/drawing/2014/main" id="{4D043E90-51F1-4B59-B728-68F894532C03}"/>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Isosceles Triangle 3">
              <a:extLst>
                <a:ext uri="{FF2B5EF4-FFF2-40B4-BE49-F238E27FC236}">
                  <a16:creationId xmlns:a16="http://schemas.microsoft.com/office/drawing/2014/main" id="{B747E99D-7696-4450-B7D4-2387B8FE924D}"/>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Isosceles Triangle 3">
              <a:extLst>
                <a:ext uri="{FF2B5EF4-FFF2-40B4-BE49-F238E27FC236}">
                  <a16:creationId xmlns:a16="http://schemas.microsoft.com/office/drawing/2014/main" id="{8AC09FCC-D7AE-476E-B7FE-AC037F0FBB4D}"/>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Isosceles Triangle 3">
              <a:extLst>
                <a:ext uri="{FF2B5EF4-FFF2-40B4-BE49-F238E27FC236}">
                  <a16:creationId xmlns:a16="http://schemas.microsoft.com/office/drawing/2014/main" id="{1CD7C5C4-C43A-47E6-B0A6-89794F15B505}"/>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Isosceles Triangle 3">
              <a:extLst>
                <a:ext uri="{FF2B5EF4-FFF2-40B4-BE49-F238E27FC236}">
                  <a16:creationId xmlns:a16="http://schemas.microsoft.com/office/drawing/2014/main" id="{7699F633-FF4E-4CC3-ACFF-8952BAD1B79E}"/>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Isosceles Triangle 3">
              <a:extLst>
                <a:ext uri="{FF2B5EF4-FFF2-40B4-BE49-F238E27FC236}">
                  <a16:creationId xmlns:a16="http://schemas.microsoft.com/office/drawing/2014/main" id="{4C86B7F6-E8F8-4FDB-BD77-BD3CBC1BD99B}"/>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Isosceles Triangle 3">
              <a:extLst>
                <a:ext uri="{FF2B5EF4-FFF2-40B4-BE49-F238E27FC236}">
                  <a16:creationId xmlns:a16="http://schemas.microsoft.com/office/drawing/2014/main" id="{0EF8FDB4-AC21-4408-A2D0-2E232851CED7}"/>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Isosceles Triangle 3">
              <a:extLst>
                <a:ext uri="{FF2B5EF4-FFF2-40B4-BE49-F238E27FC236}">
                  <a16:creationId xmlns:a16="http://schemas.microsoft.com/office/drawing/2014/main" id="{A53A3482-4F01-46D1-BDD3-B7477FD00641}"/>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1" name="Title 1">
            <a:extLst>
              <a:ext uri="{FF2B5EF4-FFF2-40B4-BE49-F238E27FC236}">
                <a16:creationId xmlns:a16="http://schemas.microsoft.com/office/drawing/2014/main" id="{22A62088-2E02-41F3-AC19-0B0224FD8981}"/>
              </a:ext>
            </a:extLst>
          </p:cNvPr>
          <p:cNvSpPr>
            <a:spLocks noGrp="1"/>
          </p:cNvSpPr>
          <p:nvPr userDrawn="1">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2" name="Slide Number Placeholder 5">
            <a:extLst>
              <a:ext uri="{FF2B5EF4-FFF2-40B4-BE49-F238E27FC236}">
                <a16:creationId xmlns:a16="http://schemas.microsoft.com/office/drawing/2014/main" id="{AC485C32-FDAE-4502-BC9E-4B9E0F620098}"/>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53" name="Straight Connector 52">
            <a:extLst>
              <a:ext uri="{FF2B5EF4-FFF2-40B4-BE49-F238E27FC236}">
                <a16:creationId xmlns:a16="http://schemas.microsoft.com/office/drawing/2014/main" id="{90CA0287-7BE0-4851-A261-8B6BBCC262BA}"/>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sp>
        <p:nvSpPr>
          <p:cNvPr id="56" name="Isosceles Triangle 3">
            <a:extLst>
              <a:ext uri="{FF2B5EF4-FFF2-40B4-BE49-F238E27FC236}">
                <a16:creationId xmlns:a16="http://schemas.microsoft.com/office/drawing/2014/main" id="{1D2F9A82-2AE0-4641-89C7-B9432A638587}"/>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6" name="Picture 15">
            <a:extLst>
              <a:ext uri="{FF2B5EF4-FFF2-40B4-BE49-F238E27FC236}">
                <a16:creationId xmlns:a16="http://schemas.microsoft.com/office/drawing/2014/main" id="{FF8DC759-D0D6-4423-9391-6BE75DB017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869711" y="185523"/>
            <a:ext cx="984108" cy="279990"/>
          </a:xfrm>
          <a:prstGeom prst="rect">
            <a:avLst/>
          </a:prstGeom>
        </p:spPr>
      </p:pic>
      <p:sp>
        <p:nvSpPr>
          <p:cNvPr id="2" name="Date Placeholder 1">
            <a:extLst>
              <a:ext uri="{FF2B5EF4-FFF2-40B4-BE49-F238E27FC236}">
                <a16:creationId xmlns:a16="http://schemas.microsoft.com/office/drawing/2014/main" id="{E382EF51-52C0-43DC-9628-CA6132EAFB7B}"/>
              </a:ext>
            </a:extLst>
          </p:cNvPr>
          <p:cNvSpPr>
            <a:spLocks noGrp="1"/>
          </p:cNvSpPr>
          <p:nvPr>
            <p:ph type="dt" sz="half" idx="10"/>
          </p:nvPr>
        </p:nvSpPr>
        <p:spPr/>
        <p:txBody>
          <a:bodyPr/>
          <a:lstStyle/>
          <a:p>
            <a:fld id="{D3076B24-9968-4950-A968-5D21D61A47B2}" type="datetime1">
              <a:rPr lang="en-ZA" smtClean="0"/>
              <a:t>2021/07/02</a:t>
            </a:fld>
            <a:endParaRPr lang="en-ZA"/>
          </a:p>
        </p:txBody>
      </p:sp>
      <p:sp>
        <p:nvSpPr>
          <p:cNvPr id="3" name="Footer Placeholder 2">
            <a:extLst>
              <a:ext uri="{FF2B5EF4-FFF2-40B4-BE49-F238E27FC236}">
                <a16:creationId xmlns:a16="http://schemas.microsoft.com/office/drawing/2014/main" id="{C0B12011-8624-462F-8AA2-49C9F6B9DEB8}"/>
              </a:ext>
            </a:extLst>
          </p:cNvPr>
          <p:cNvSpPr>
            <a:spLocks noGrp="1"/>
          </p:cNvSpPr>
          <p:nvPr>
            <p:ph type="ftr" sz="quarter" idx="11"/>
          </p:nvPr>
        </p:nvSpPr>
        <p:spPr/>
        <p:txBody>
          <a:bodyPr/>
          <a:lstStyle/>
          <a:p>
            <a:r>
              <a:rPr lang="en-ZA"/>
              <a:t>© Elait Limited. Confidential</a:t>
            </a:r>
          </a:p>
        </p:txBody>
      </p:sp>
      <p:sp>
        <p:nvSpPr>
          <p:cNvPr id="5" name="Slide Number Placeholder 4">
            <a:extLst>
              <a:ext uri="{FF2B5EF4-FFF2-40B4-BE49-F238E27FC236}">
                <a16:creationId xmlns:a16="http://schemas.microsoft.com/office/drawing/2014/main" id="{6B44DFFF-C49C-49FC-AB27-5CB681272DF9}"/>
              </a:ext>
            </a:extLst>
          </p:cNvPr>
          <p:cNvSpPr>
            <a:spLocks noGrp="1"/>
          </p:cNvSpPr>
          <p:nvPr>
            <p:ph type="sldNum" sz="quarter" idx="12"/>
          </p:nvPr>
        </p:nvSpPr>
        <p:spPr/>
        <p:txBody>
          <a:bodyPr/>
          <a:lstStyle/>
          <a:p>
            <a:fld id="{00FA4C94-2A60-4E1F-B98A-5BBFC8AF7C93}" type="slidenum">
              <a:rPr lang="en-ZA" smtClean="0"/>
              <a:t>‹#›</a:t>
            </a:fld>
            <a:endParaRPr lang="en-ZA"/>
          </a:p>
        </p:txBody>
      </p:sp>
    </p:spTree>
    <p:extLst>
      <p:ext uri="{BB962C8B-B14F-4D97-AF65-F5344CB8AC3E}">
        <p14:creationId xmlns:p14="http://schemas.microsoft.com/office/powerpoint/2010/main" val="277027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elait">
    <p:spTree>
      <p:nvGrpSpPr>
        <p:cNvPr id="1" name=""/>
        <p:cNvGrpSpPr/>
        <p:nvPr/>
      </p:nvGrpSpPr>
      <p:grpSpPr>
        <a:xfrm>
          <a:off x="0" y="0"/>
          <a:ext cx="0" cy="0"/>
          <a:chOff x="0" y="0"/>
          <a:chExt cx="0" cy="0"/>
        </a:xfrm>
      </p:grpSpPr>
      <p:sp>
        <p:nvSpPr>
          <p:cNvPr id="46" name="Text Placeholder 6">
            <a:extLst>
              <a:ext uri="{FF2B5EF4-FFF2-40B4-BE49-F238E27FC236}">
                <a16:creationId xmlns:a16="http://schemas.microsoft.com/office/drawing/2014/main" id="{C12AE8B1-0554-4A7A-B37D-156B278B0510}"/>
              </a:ext>
            </a:extLst>
          </p:cNvPr>
          <p:cNvSpPr>
            <a:spLocks noGrp="1"/>
          </p:cNvSpPr>
          <p:nvPr>
            <p:ph type="body" sz="quarter" idx="13" hasCustomPrompt="1"/>
          </p:nvPr>
        </p:nvSpPr>
        <p:spPr>
          <a:xfrm>
            <a:off x="677972" y="1924563"/>
            <a:ext cx="3722578" cy="298737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noProof="0" dirty="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mn-lt"/>
                <a:ea typeface="+mn-ea"/>
                <a:cs typeface="+mn-cs"/>
              </a:rPr>
              <a:t>Lorem ipsum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sit </a:t>
            </a:r>
            <a:r>
              <a:rPr kumimoji="0" lang="en-ZA" sz="1800" b="0" i="0" u="none" strike="noStrike" kern="1200" cap="none" spc="0" normalizeH="0" baseline="0" noProof="0" err="1">
                <a:ln>
                  <a:noFill/>
                </a:ln>
                <a:solidFill>
                  <a:srgbClr val="000000"/>
                </a:solidFill>
                <a:effectLst/>
                <a:uLnTx/>
                <a:uFillTx/>
                <a:latin typeface="+mn-lt"/>
                <a:ea typeface="+mn-ea"/>
                <a:cs typeface="+mn-cs"/>
              </a:rPr>
              <a:t>amet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consectetur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adipiscing</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sed</a:t>
            </a:r>
            <a:r>
              <a:rPr kumimoji="0" lang="en-ZA" sz="1800" b="0" i="0" u="none" strike="noStrike" kern="1200" cap="none" spc="0" normalizeH="0" baseline="0" noProof="0">
                <a:ln>
                  <a:noFill/>
                </a:ln>
                <a:solidFill>
                  <a:srgbClr val="000000"/>
                </a:solidFill>
                <a:effectLst/>
                <a:uLnTx/>
                <a:uFillTx/>
                <a:latin typeface="+mn-lt"/>
                <a:ea typeface="+mn-ea"/>
                <a:cs typeface="+mn-cs"/>
              </a:rPr>
              <a:t> do </a:t>
            </a:r>
            <a:r>
              <a:rPr kumimoji="0" lang="en-ZA" sz="1800" b="0" i="0" u="none" strike="noStrike" kern="1200" cap="none" spc="0" normalizeH="0" baseline="0" noProof="0" err="1">
                <a:ln>
                  <a:noFill/>
                </a:ln>
                <a:solidFill>
                  <a:srgbClr val="000000"/>
                </a:solidFill>
                <a:effectLst/>
                <a:uLnTx/>
                <a:uFillTx/>
                <a:latin typeface="+mn-lt"/>
                <a:ea typeface="+mn-ea"/>
                <a:cs typeface="+mn-cs"/>
              </a:rPr>
              <a:t>eiusmod</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tempor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incididunt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labore</a:t>
            </a:r>
            <a:r>
              <a:rPr kumimoji="0" lang="en-ZA" sz="1800" b="0" i="0" u="none" strike="noStrike" kern="1200" cap="none" spc="0" normalizeH="0" baseline="0" noProof="0">
                <a:ln>
                  <a:noFill/>
                </a:ln>
                <a:solidFill>
                  <a:srgbClr val="000000"/>
                </a:solidFill>
                <a:effectLst/>
                <a:uLnTx/>
                <a:uFillTx/>
                <a:latin typeface="+mn-lt"/>
                <a:ea typeface="+mn-ea"/>
                <a:cs typeface="+mn-cs"/>
              </a:rPr>
              <a:t> et dolore magna </a:t>
            </a:r>
            <a:r>
              <a:rPr kumimoji="0" lang="en-ZA" sz="1800" b="0" i="0" u="none" strike="noStrike" kern="1200" cap="none" spc="0" normalizeH="0" baseline="0" noProof="0" err="1">
                <a:ln>
                  <a:noFill/>
                </a:ln>
                <a:solidFill>
                  <a:srgbClr val="000000"/>
                </a:solidFill>
                <a:effectLst/>
                <a:uLnTx/>
                <a:uFillTx/>
                <a:latin typeface="+mn-lt"/>
                <a:ea typeface="+mn-ea"/>
                <a:cs typeface="+mn-cs"/>
              </a:rPr>
              <a:t>aliqua</a:t>
            </a:r>
            <a:r>
              <a:rPr kumimoji="0" lang="en-ZA" sz="1800" b="0" i="0" u="none" strike="noStrike" kern="1200" cap="none" spc="0" normalizeH="0" baseline="0" noProof="0">
                <a:ln>
                  <a:noFill/>
                </a:ln>
                <a:solidFill>
                  <a:srgbClr val="000000"/>
                </a:solidFill>
                <a:effectLst/>
                <a:uLnTx/>
                <a:uFillTx/>
                <a:latin typeface="+mn-lt"/>
                <a:ea typeface="+mn-ea"/>
                <a:cs typeface="+mn-cs"/>
              </a:rPr>
              <a:t>. Ut </a:t>
            </a:r>
            <a:r>
              <a:rPr kumimoji="0" lang="en-ZA" sz="1800" b="0" i="0" u="none" strike="noStrike" kern="1200" cap="none" spc="0" normalizeH="0" baseline="0" noProof="0" err="1">
                <a:ln>
                  <a:noFill/>
                </a:ln>
                <a:solidFill>
                  <a:srgbClr val="000000"/>
                </a:solidFill>
                <a:effectLst/>
                <a:uLnTx/>
                <a:uFillTx/>
                <a:latin typeface="+mn-lt"/>
                <a:ea typeface="+mn-ea"/>
                <a:cs typeface="+mn-cs"/>
              </a:rPr>
              <a:t>enim</a:t>
            </a:r>
            <a:r>
              <a:rPr kumimoji="0" lang="en-ZA" sz="1800" b="0" i="0" u="none" strike="noStrike" kern="1200" cap="none" spc="0" normalizeH="0" baseline="0" noProof="0">
                <a:ln>
                  <a:noFill/>
                </a:ln>
                <a:solidFill>
                  <a:srgbClr val="000000"/>
                </a:solidFill>
                <a:effectLst/>
                <a:uLnTx/>
                <a:uFillTx/>
                <a:latin typeface="+mn-lt"/>
                <a:ea typeface="+mn-ea"/>
                <a:cs typeface="+mn-cs"/>
              </a:rPr>
              <a:t> ad minim </a:t>
            </a:r>
            <a:r>
              <a:rPr kumimoji="0" lang="en-ZA" sz="1800" b="0" i="0" u="none" strike="noStrike" kern="1200" cap="none" spc="0" normalizeH="0" baseline="0" noProof="0" err="1">
                <a:ln>
                  <a:noFill/>
                </a:ln>
                <a:solidFill>
                  <a:srgbClr val="000000"/>
                </a:solidFill>
                <a:effectLst/>
                <a:uLnTx/>
                <a:uFillTx/>
                <a:latin typeface="+mn-lt"/>
                <a:ea typeface="+mn-ea"/>
                <a:cs typeface="+mn-cs"/>
              </a:rPr>
              <a:t>veniam</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quis</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nostrud</a:t>
            </a:r>
            <a:r>
              <a:rPr kumimoji="0" lang="en-ZA" sz="1800" b="0" i="0" u="none" strike="noStrike" kern="1200" cap="none" spc="0" normalizeH="0" baseline="0" noProof="0">
                <a:ln>
                  <a:noFill/>
                </a:ln>
                <a:solidFill>
                  <a:srgbClr val="000000"/>
                </a:solidFill>
                <a:effectLst/>
                <a:uLnTx/>
                <a:uFillTx/>
                <a:latin typeface="+mn-lt"/>
                <a:ea typeface="+mn-ea"/>
                <a:cs typeface="+mn-cs"/>
              </a:rPr>
              <a:t> exercitation </a:t>
            </a:r>
            <a:r>
              <a:rPr kumimoji="0" lang="en-ZA" sz="1800" b="0" i="0" u="none" strike="noStrike" kern="1200" cap="none" spc="0" normalizeH="0" baseline="0" noProof="0" err="1">
                <a:ln>
                  <a:noFill/>
                </a:ln>
                <a:solidFill>
                  <a:srgbClr val="000000"/>
                </a:solidFill>
                <a:effectLst/>
                <a:uLnTx/>
                <a:uFillTx/>
                <a:latin typeface="+mn-lt"/>
                <a:ea typeface="+mn-ea"/>
                <a:cs typeface="+mn-cs"/>
              </a:rPr>
              <a:t>ullamco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laboris</a:t>
            </a:r>
            <a:r>
              <a:rPr kumimoji="0" lang="en-ZA" sz="1800" b="0" i="0" u="none" strike="noStrike" kern="1200" cap="none" spc="0" normalizeH="0" baseline="0" noProof="0">
                <a:ln>
                  <a:noFill/>
                </a:ln>
                <a:solidFill>
                  <a:srgbClr val="000000"/>
                </a:solidFill>
                <a:effectLst/>
                <a:uLnTx/>
                <a:uFillTx/>
                <a:latin typeface="+mn-lt"/>
                <a:ea typeface="+mn-ea"/>
                <a:cs typeface="+mn-cs"/>
              </a:rPr>
              <a:t> nisi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aliquip</a:t>
            </a:r>
            <a:r>
              <a:rPr kumimoji="0" lang="en-ZA" sz="1800" b="0" i="0" u="none" strike="noStrike" kern="1200" cap="none" spc="0" normalizeH="0" baseline="0" noProof="0">
                <a:ln>
                  <a:noFill/>
                </a:ln>
                <a:solidFill>
                  <a:srgbClr val="000000"/>
                </a:solidFill>
                <a:effectLst/>
                <a:uLnTx/>
                <a:uFillTx/>
                <a:latin typeface="+mn-lt"/>
                <a:ea typeface="+mn-ea"/>
                <a:cs typeface="+mn-cs"/>
              </a:rPr>
              <a:t> ex </a:t>
            </a:r>
            <a:r>
              <a:rPr kumimoji="0" lang="en-ZA" sz="1800" b="0" i="0" u="none" strike="noStrike" kern="1200" cap="none" spc="0" normalizeH="0" baseline="0" noProof="0" err="1">
                <a:ln>
                  <a:noFill/>
                </a:ln>
                <a:solidFill>
                  <a:srgbClr val="000000"/>
                </a:solidFill>
                <a:effectLst/>
                <a:uLnTx/>
                <a:uFillTx/>
                <a:latin typeface="+mn-lt"/>
                <a:ea typeface="+mn-ea"/>
                <a:cs typeface="+mn-cs"/>
              </a:rPr>
              <a:t>ea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commodo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consequat</a:t>
            </a:r>
            <a:r>
              <a:rPr kumimoji="0" lang="en-ZA" sz="1800" b="0" i="0" u="none" strike="noStrike" kern="1200" cap="none" spc="0" normalizeH="0" baseline="0" noProof="0">
                <a:ln>
                  <a:noFill/>
                </a:ln>
                <a:solidFill>
                  <a:srgbClr val="000000"/>
                </a:solidFill>
                <a:effectLst/>
                <a:uLnTx/>
                <a:uFillTx/>
                <a:latin typeface="+mn-lt"/>
                <a:ea typeface="+mn-ea"/>
                <a:cs typeface="+mn-cs"/>
              </a:rPr>
              <a:t>. Duis </a:t>
            </a:r>
            <a:r>
              <a:rPr kumimoji="0" lang="en-ZA" sz="1800" b="0" i="0" u="none" strike="noStrike" kern="1200" cap="none" spc="0" normalizeH="0" baseline="0" noProof="0" err="1">
                <a:ln>
                  <a:noFill/>
                </a:ln>
                <a:solidFill>
                  <a:srgbClr val="000000"/>
                </a:solidFill>
                <a:effectLst/>
                <a:uLnTx/>
                <a:uFillTx/>
                <a:latin typeface="+mn-lt"/>
                <a:ea typeface="+mn-ea"/>
                <a:cs typeface="+mn-cs"/>
              </a:rPr>
              <a:t>aute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irure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reprehenderit</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voluptate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velit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esse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cillum</a:t>
            </a:r>
            <a:r>
              <a:rPr kumimoji="0" lang="en-ZA" sz="1800" b="0" i="0" u="none" strike="noStrike" kern="1200" cap="none" spc="0" normalizeH="0" baseline="0" noProof="0">
                <a:ln>
                  <a:noFill/>
                </a:ln>
                <a:solidFill>
                  <a:srgbClr val="000000"/>
                </a:solidFill>
                <a:effectLst/>
                <a:uLnTx/>
                <a:uFillTx/>
                <a:latin typeface="+mn-lt"/>
                <a:ea typeface="+mn-ea"/>
                <a:cs typeface="+mn-cs"/>
              </a:rPr>
              <a:t> dolore </a:t>
            </a:r>
            <a:r>
              <a:rPr kumimoji="0" lang="en-ZA" sz="1800" b="0" i="0" u="none" strike="noStrike" kern="1200" cap="none" spc="0" normalizeH="0" baseline="0" noProof="0" err="1">
                <a:ln>
                  <a:noFill/>
                </a:ln>
                <a:solidFill>
                  <a:srgbClr val="000000"/>
                </a:solidFill>
                <a:effectLst/>
                <a:uLnTx/>
                <a:uFillTx/>
                <a:latin typeface="+mn-lt"/>
                <a:ea typeface="+mn-ea"/>
                <a:cs typeface="+mn-cs"/>
              </a:rPr>
              <a:t>eu</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fugiat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nulla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pariatur</a:t>
            </a:r>
            <a:r>
              <a:rPr kumimoji="0" lang="en-ZA" sz="1800" b="0" i="0" u="none" strike="noStrike" kern="1200" cap="none" spc="0" normalizeH="0" baseline="0" noProof="0">
                <a:ln>
                  <a:noFill/>
                </a:ln>
                <a:solidFill>
                  <a:srgbClr val="000000"/>
                </a:solidFill>
                <a:effectLst/>
                <a:uLnTx/>
                <a:uFillTx/>
                <a:latin typeface="+mn-lt"/>
                <a:ea typeface="+mn-ea"/>
                <a:cs typeface="+mn-cs"/>
              </a:rPr>
              <a:t>. </a:t>
            </a:r>
          </a:p>
        </p:txBody>
      </p:sp>
      <p:grpSp>
        <p:nvGrpSpPr>
          <p:cNvPr id="49" name="Group 48">
            <a:extLst>
              <a:ext uri="{FF2B5EF4-FFF2-40B4-BE49-F238E27FC236}">
                <a16:creationId xmlns:a16="http://schemas.microsoft.com/office/drawing/2014/main" id="{5F6F68E3-7A38-4FEB-84FD-A12C28420197}"/>
              </a:ext>
            </a:extLst>
          </p:cNvPr>
          <p:cNvGrpSpPr/>
          <p:nvPr userDrawn="1"/>
        </p:nvGrpSpPr>
        <p:grpSpPr>
          <a:xfrm>
            <a:off x="1" y="1"/>
            <a:ext cx="831384" cy="831850"/>
            <a:chOff x="0" y="0"/>
            <a:chExt cx="1016967" cy="1017537"/>
          </a:xfrm>
        </p:grpSpPr>
        <p:sp>
          <p:nvSpPr>
            <p:cNvPr id="50" name="Isosceles Triangle 3">
              <a:extLst>
                <a:ext uri="{FF2B5EF4-FFF2-40B4-BE49-F238E27FC236}">
                  <a16:creationId xmlns:a16="http://schemas.microsoft.com/office/drawing/2014/main" id="{ED0B33C2-F6CD-4562-9579-7E3D20450214}"/>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Isosceles Triangle 3">
              <a:extLst>
                <a:ext uri="{FF2B5EF4-FFF2-40B4-BE49-F238E27FC236}">
                  <a16:creationId xmlns:a16="http://schemas.microsoft.com/office/drawing/2014/main" id="{AFAB7FF6-8A81-41A3-ADBD-33F7312D14ED}"/>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Isosceles Triangle 3">
              <a:extLst>
                <a:ext uri="{FF2B5EF4-FFF2-40B4-BE49-F238E27FC236}">
                  <a16:creationId xmlns:a16="http://schemas.microsoft.com/office/drawing/2014/main" id="{95336079-66FC-4A3F-B2CD-DADE098FDEB5}"/>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Isosceles Triangle 3">
              <a:extLst>
                <a:ext uri="{FF2B5EF4-FFF2-40B4-BE49-F238E27FC236}">
                  <a16:creationId xmlns:a16="http://schemas.microsoft.com/office/drawing/2014/main" id="{5236445F-3E03-4F8F-9B93-D753C874BB6C}"/>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Isosceles Triangle 3">
              <a:extLst>
                <a:ext uri="{FF2B5EF4-FFF2-40B4-BE49-F238E27FC236}">
                  <a16:creationId xmlns:a16="http://schemas.microsoft.com/office/drawing/2014/main" id="{A2BA9CD2-FB12-4BDD-8074-70D2844C4C0F}"/>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Isosceles Triangle 3">
              <a:extLst>
                <a:ext uri="{FF2B5EF4-FFF2-40B4-BE49-F238E27FC236}">
                  <a16:creationId xmlns:a16="http://schemas.microsoft.com/office/drawing/2014/main" id="{51276940-3D58-41A7-91C8-08C29F064074}"/>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3">
              <a:extLst>
                <a:ext uri="{FF2B5EF4-FFF2-40B4-BE49-F238E27FC236}">
                  <a16:creationId xmlns:a16="http://schemas.microsoft.com/office/drawing/2014/main" id="{0691C31B-9BCE-4C8D-95C2-239F0C890C96}"/>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Isosceles Triangle 3">
              <a:extLst>
                <a:ext uri="{FF2B5EF4-FFF2-40B4-BE49-F238E27FC236}">
                  <a16:creationId xmlns:a16="http://schemas.microsoft.com/office/drawing/2014/main" id="{FDE008EB-92F2-4801-BA4B-D35DDA54CFED}"/>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8" name="Title 1">
            <a:extLst>
              <a:ext uri="{FF2B5EF4-FFF2-40B4-BE49-F238E27FC236}">
                <a16:creationId xmlns:a16="http://schemas.microsoft.com/office/drawing/2014/main" id="{AC99A32C-2BFB-43E2-BA98-1DD33795CCC9}"/>
              </a:ext>
            </a:extLst>
          </p:cNvPr>
          <p:cNvSpPr>
            <a:spLocks noGrp="1"/>
          </p:cNvSpPr>
          <p:nvPr>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9" name="Slide Number Placeholder 5">
            <a:extLst>
              <a:ext uri="{FF2B5EF4-FFF2-40B4-BE49-F238E27FC236}">
                <a16:creationId xmlns:a16="http://schemas.microsoft.com/office/drawing/2014/main" id="{8B2A5DDC-AB44-4C7B-B381-DD24A56B9D95}"/>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60" name="Straight Connector 59">
            <a:extLst>
              <a:ext uri="{FF2B5EF4-FFF2-40B4-BE49-F238E27FC236}">
                <a16:creationId xmlns:a16="http://schemas.microsoft.com/office/drawing/2014/main" id="{4F73AFCB-6E36-4421-B226-D57FE361699E}"/>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sp>
        <p:nvSpPr>
          <p:cNvPr id="62" name="Isosceles Triangle 3">
            <a:extLst>
              <a:ext uri="{FF2B5EF4-FFF2-40B4-BE49-F238E27FC236}">
                <a16:creationId xmlns:a16="http://schemas.microsoft.com/office/drawing/2014/main" id="{7BAD0DA8-B8E2-43B3-9273-DB19C41C44CB}"/>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id="{7A849CE1-4808-48A3-88AD-5F51521609D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869711" y="185523"/>
            <a:ext cx="984108" cy="279990"/>
          </a:xfrm>
          <a:prstGeom prst="rect">
            <a:avLst/>
          </a:prstGeom>
        </p:spPr>
      </p:pic>
      <p:sp>
        <p:nvSpPr>
          <p:cNvPr id="2" name="Date Placeholder 1">
            <a:extLst>
              <a:ext uri="{FF2B5EF4-FFF2-40B4-BE49-F238E27FC236}">
                <a16:creationId xmlns:a16="http://schemas.microsoft.com/office/drawing/2014/main" id="{7F366A6C-0576-4171-BFB0-0D0343A3AA2F}"/>
              </a:ext>
            </a:extLst>
          </p:cNvPr>
          <p:cNvSpPr>
            <a:spLocks noGrp="1"/>
          </p:cNvSpPr>
          <p:nvPr>
            <p:ph type="dt" sz="half" idx="14"/>
          </p:nvPr>
        </p:nvSpPr>
        <p:spPr/>
        <p:txBody>
          <a:bodyPr/>
          <a:lstStyle/>
          <a:p>
            <a:fld id="{94C51458-3C44-46C8-A25C-AB2BD422230B}" type="datetime1">
              <a:rPr lang="en-ZA" smtClean="0"/>
              <a:t>2021/07/02</a:t>
            </a:fld>
            <a:endParaRPr lang="en-ZA"/>
          </a:p>
        </p:txBody>
      </p:sp>
      <p:sp>
        <p:nvSpPr>
          <p:cNvPr id="3" name="Footer Placeholder 2">
            <a:extLst>
              <a:ext uri="{FF2B5EF4-FFF2-40B4-BE49-F238E27FC236}">
                <a16:creationId xmlns:a16="http://schemas.microsoft.com/office/drawing/2014/main" id="{C359DB33-1885-47B9-8B07-9975E8C8E1B4}"/>
              </a:ext>
            </a:extLst>
          </p:cNvPr>
          <p:cNvSpPr>
            <a:spLocks noGrp="1"/>
          </p:cNvSpPr>
          <p:nvPr>
            <p:ph type="ftr" sz="quarter" idx="15"/>
          </p:nvPr>
        </p:nvSpPr>
        <p:spPr/>
        <p:txBody>
          <a:bodyPr/>
          <a:lstStyle/>
          <a:p>
            <a:r>
              <a:rPr lang="en-ZA"/>
              <a:t>© Elait Limited. Confidential</a:t>
            </a:r>
          </a:p>
        </p:txBody>
      </p:sp>
      <p:sp>
        <p:nvSpPr>
          <p:cNvPr id="4" name="Slide Number Placeholder 3">
            <a:extLst>
              <a:ext uri="{FF2B5EF4-FFF2-40B4-BE49-F238E27FC236}">
                <a16:creationId xmlns:a16="http://schemas.microsoft.com/office/drawing/2014/main" id="{FAC78E9D-C64E-4E21-A1FA-D4C4A8D26B3C}"/>
              </a:ext>
            </a:extLst>
          </p:cNvPr>
          <p:cNvSpPr>
            <a:spLocks noGrp="1"/>
          </p:cNvSpPr>
          <p:nvPr>
            <p:ph type="sldNum" sz="quarter" idx="16"/>
          </p:nvPr>
        </p:nvSpPr>
        <p:spPr/>
        <p:txBody>
          <a:bodyPr/>
          <a:lstStyle/>
          <a:p>
            <a:fld id="{00FA4C94-2A60-4E1F-B98A-5BBFC8AF7C93}" type="slidenum">
              <a:rPr lang="en-ZA" smtClean="0"/>
              <a:t>‹#›</a:t>
            </a:fld>
            <a:endParaRPr lang="en-ZA"/>
          </a:p>
        </p:txBody>
      </p:sp>
    </p:spTree>
    <p:extLst>
      <p:ext uri="{BB962C8B-B14F-4D97-AF65-F5344CB8AC3E}">
        <p14:creationId xmlns:p14="http://schemas.microsoft.com/office/powerpoint/2010/main" val="88968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 Points_elai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B530B43-93CE-4C24-B7C4-FB48EDF83D64}"/>
              </a:ext>
            </a:extLst>
          </p:cNvPr>
          <p:cNvSpPr>
            <a:spLocks noGrp="1"/>
          </p:cNvSpPr>
          <p:nvPr>
            <p:ph type="body" sz="quarter" idx="13" hasCustomPrompt="1"/>
          </p:nvPr>
        </p:nvSpPr>
        <p:spPr>
          <a:xfrm>
            <a:off x="1145811" y="1578622"/>
            <a:ext cx="9874006" cy="116457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noProof="0" dirty="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mn-lt"/>
                <a:ea typeface="+mn-ea"/>
                <a:cs typeface="+mn-cs"/>
              </a:rPr>
              <a:t>Lorem ipsum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sit </a:t>
            </a:r>
            <a:r>
              <a:rPr kumimoji="0" lang="en-ZA" sz="1800" b="0" i="0" u="none" strike="noStrike" kern="1200" cap="none" spc="0" normalizeH="0" baseline="0" noProof="0" err="1">
                <a:ln>
                  <a:noFill/>
                </a:ln>
                <a:solidFill>
                  <a:srgbClr val="000000"/>
                </a:solidFill>
                <a:effectLst/>
                <a:uLnTx/>
                <a:uFillTx/>
                <a:latin typeface="+mn-lt"/>
                <a:ea typeface="+mn-ea"/>
                <a:cs typeface="+mn-cs"/>
              </a:rPr>
              <a:t>amet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consectetur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adipiscing</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sed</a:t>
            </a:r>
            <a:r>
              <a:rPr kumimoji="0" lang="en-ZA" sz="1800" b="0" i="0" u="none" strike="noStrike" kern="1200" cap="none" spc="0" normalizeH="0" baseline="0" noProof="0">
                <a:ln>
                  <a:noFill/>
                </a:ln>
                <a:solidFill>
                  <a:srgbClr val="000000"/>
                </a:solidFill>
                <a:effectLst/>
                <a:uLnTx/>
                <a:uFillTx/>
                <a:latin typeface="+mn-lt"/>
                <a:ea typeface="+mn-ea"/>
                <a:cs typeface="+mn-cs"/>
              </a:rPr>
              <a:t> do </a:t>
            </a:r>
            <a:r>
              <a:rPr kumimoji="0" lang="en-ZA" sz="1800" b="0" i="0" u="none" strike="noStrike" kern="1200" cap="none" spc="0" normalizeH="0" baseline="0" noProof="0" err="1">
                <a:ln>
                  <a:noFill/>
                </a:ln>
                <a:solidFill>
                  <a:srgbClr val="000000"/>
                </a:solidFill>
                <a:effectLst/>
                <a:uLnTx/>
                <a:uFillTx/>
                <a:latin typeface="+mn-lt"/>
                <a:ea typeface="+mn-ea"/>
                <a:cs typeface="+mn-cs"/>
              </a:rPr>
              <a:t>eiusmod</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tempor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incididunt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labore</a:t>
            </a:r>
            <a:r>
              <a:rPr kumimoji="0" lang="en-ZA" sz="1800" b="0" i="0" u="none" strike="noStrike" kern="1200" cap="none" spc="0" normalizeH="0" baseline="0" noProof="0">
                <a:ln>
                  <a:noFill/>
                </a:ln>
                <a:solidFill>
                  <a:srgbClr val="000000"/>
                </a:solidFill>
                <a:effectLst/>
                <a:uLnTx/>
                <a:uFillTx/>
                <a:latin typeface="+mn-lt"/>
                <a:ea typeface="+mn-ea"/>
                <a:cs typeface="+mn-cs"/>
              </a:rPr>
              <a:t> et dolore magna </a:t>
            </a:r>
            <a:r>
              <a:rPr kumimoji="0" lang="en-ZA" sz="1800" b="0" i="0" u="none" strike="noStrike" kern="1200" cap="none" spc="0" normalizeH="0" baseline="0" noProof="0" err="1">
                <a:ln>
                  <a:noFill/>
                </a:ln>
                <a:solidFill>
                  <a:srgbClr val="000000"/>
                </a:solidFill>
                <a:effectLst/>
                <a:uLnTx/>
                <a:uFillTx/>
                <a:latin typeface="+mn-lt"/>
                <a:ea typeface="+mn-ea"/>
                <a:cs typeface="+mn-cs"/>
              </a:rPr>
              <a:t>aliqua</a:t>
            </a:r>
            <a:r>
              <a:rPr kumimoji="0" lang="en-ZA" sz="1800" b="0" i="0" u="none" strike="noStrike" kern="1200" cap="none" spc="0" normalizeH="0" baseline="0" noProof="0">
                <a:ln>
                  <a:noFill/>
                </a:ln>
                <a:solidFill>
                  <a:srgbClr val="000000"/>
                </a:solidFill>
                <a:effectLst/>
                <a:uLnTx/>
                <a:uFillTx/>
                <a:latin typeface="+mn-lt"/>
                <a:ea typeface="+mn-ea"/>
                <a:cs typeface="+mn-cs"/>
              </a:rPr>
              <a:t>. Ut </a:t>
            </a:r>
            <a:r>
              <a:rPr kumimoji="0" lang="en-ZA" sz="1800" b="0" i="0" u="none" strike="noStrike" kern="1200" cap="none" spc="0" normalizeH="0" baseline="0" noProof="0" err="1">
                <a:ln>
                  <a:noFill/>
                </a:ln>
                <a:solidFill>
                  <a:srgbClr val="000000"/>
                </a:solidFill>
                <a:effectLst/>
                <a:uLnTx/>
                <a:uFillTx/>
                <a:latin typeface="+mn-lt"/>
                <a:ea typeface="+mn-ea"/>
                <a:cs typeface="+mn-cs"/>
              </a:rPr>
              <a:t>enim</a:t>
            </a:r>
            <a:r>
              <a:rPr kumimoji="0" lang="en-ZA" sz="1800" b="0" i="0" u="none" strike="noStrike" kern="1200" cap="none" spc="0" normalizeH="0" baseline="0" noProof="0">
                <a:ln>
                  <a:noFill/>
                </a:ln>
                <a:solidFill>
                  <a:srgbClr val="000000"/>
                </a:solidFill>
                <a:effectLst/>
                <a:uLnTx/>
                <a:uFillTx/>
                <a:latin typeface="+mn-lt"/>
                <a:ea typeface="+mn-ea"/>
                <a:cs typeface="+mn-cs"/>
              </a:rPr>
              <a:t> ad minim </a:t>
            </a:r>
            <a:r>
              <a:rPr kumimoji="0" lang="en-ZA" sz="1800" b="0" i="0" u="none" strike="noStrike" kern="1200" cap="none" spc="0" normalizeH="0" baseline="0" noProof="0" err="1">
                <a:ln>
                  <a:noFill/>
                </a:ln>
                <a:solidFill>
                  <a:srgbClr val="000000"/>
                </a:solidFill>
                <a:effectLst/>
                <a:uLnTx/>
                <a:uFillTx/>
                <a:latin typeface="+mn-lt"/>
                <a:ea typeface="+mn-ea"/>
                <a:cs typeface="+mn-cs"/>
              </a:rPr>
              <a:t>veniam</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quis</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nostrud</a:t>
            </a:r>
            <a:r>
              <a:rPr kumimoji="0" lang="en-ZA" sz="1800" b="0" i="0" u="none" strike="noStrike" kern="1200" cap="none" spc="0" normalizeH="0" baseline="0" noProof="0">
                <a:ln>
                  <a:noFill/>
                </a:ln>
                <a:solidFill>
                  <a:srgbClr val="000000"/>
                </a:solidFill>
                <a:effectLst/>
                <a:uLnTx/>
                <a:uFillTx/>
                <a:latin typeface="+mn-lt"/>
                <a:ea typeface="+mn-ea"/>
                <a:cs typeface="+mn-cs"/>
              </a:rPr>
              <a:t> exercitation </a:t>
            </a:r>
            <a:r>
              <a:rPr kumimoji="0" lang="en-ZA" sz="1800" b="0" i="0" u="none" strike="noStrike" kern="1200" cap="none" spc="0" normalizeH="0" baseline="0" noProof="0" err="1">
                <a:ln>
                  <a:noFill/>
                </a:ln>
                <a:solidFill>
                  <a:srgbClr val="000000"/>
                </a:solidFill>
                <a:effectLst/>
                <a:uLnTx/>
                <a:uFillTx/>
                <a:latin typeface="+mn-lt"/>
                <a:ea typeface="+mn-ea"/>
                <a:cs typeface="+mn-cs"/>
              </a:rPr>
              <a:t>ullamco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laboris</a:t>
            </a:r>
            <a:r>
              <a:rPr kumimoji="0" lang="en-ZA" sz="1800" b="0" i="0" u="none" strike="noStrike" kern="1200" cap="none" spc="0" normalizeH="0" baseline="0" noProof="0">
                <a:ln>
                  <a:noFill/>
                </a:ln>
                <a:solidFill>
                  <a:srgbClr val="000000"/>
                </a:solidFill>
                <a:effectLst/>
                <a:uLnTx/>
                <a:uFillTx/>
                <a:latin typeface="+mn-lt"/>
                <a:ea typeface="+mn-ea"/>
                <a:cs typeface="+mn-cs"/>
              </a:rPr>
              <a:t> nisi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aliquip</a:t>
            </a:r>
            <a:r>
              <a:rPr kumimoji="0" lang="en-ZA" sz="1800" b="0" i="0" u="none" strike="noStrike" kern="1200" cap="none" spc="0" normalizeH="0" baseline="0" noProof="0">
                <a:ln>
                  <a:noFill/>
                </a:ln>
                <a:solidFill>
                  <a:srgbClr val="000000"/>
                </a:solidFill>
                <a:effectLst/>
                <a:uLnTx/>
                <a:uFillTx/>
                <a:latin typeface="+mn-lt"/>
                <a:ea typeface="+mn-ea"/>
                <a:cs typeface="+mn-cs"/>
              </a:rPr>
              <a:t> ex </a:t>
            </a:r>
            <a:r>
              <a:rPr kumimoji="0" lang="en-ZA" sz="1800" b="0" i="0" u="none" strike="noStrike" kern="1200" cap="none" spc="0" normalizeH="0" baseline="0" noProof="0" err="1">
                <a:ln>
                  <a:noFill/>
                </a:ln>
                <a:solidFill>
                  <a:srgbClr val="000000"/>
                </a:solidFill>
                <a:effectLst/>
                <a:uLnTx/>
                <a:uFillTx/>
                <a:latin typeface="+mn-lt"/>
                <a:ea typeface="+mn-ea"/>
                <a:cs typeface="+mn-cs"/>
              </a:rPr>
              <a:t>ea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commodo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consequat</a:t>
            </a:r>
            <a:r>
              <a:rPr kumimoji="0" lang="en-ZA" sz="1800" b="0" i="0" u="none" strike="noStrike" kern="1200" cap="none" spc="0" normalizeH="0" baseline="0" noProof="0">
                <a:ln>
                  <a:noFill/>
                </a:ln>
                <a:solidFill>
                  <a:srgbClr val="000000"/>
                </a:solidFill>
                <a:effectLst/>
                <a:uLnTx/>
                <a:uFillTx/>
                <a:latin typeface="+mn-lt"/>
                <a:ea typeface="+mn-ea"/>
                <a:cs typeface="+mn-cs"/>
              </a:rPr>
              <a:t>. Duis </a:t>
            </a:r>
            <a:r>
              <a:rPr kumimoji="0" lang="en-ZA" sz="1800" b="0" i="0" u="none" strike="noStrike" kern="1200" cap="none" spc="0" normalizeH="0" baseline="0" noProof="0" err="1">
                <a:ln>
                  <a:noFill/>
                </a:ln>
                <a:solidFill>
                  <a:srgbClr val="000000"/>
                </a:solidFill>
                <a:effectLst/>
                <a:uLnTx/>
                <a:uFillTx/>
                <a:latin typeface="+mn-lt"/>
                <a:ea typeface="+mn-ea"/>
                <a:cs typeface="+mn-cs"/>
              </a:rPr>
              <a:t>aute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irure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reprehenderit</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voluptate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velit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esse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cillum</a:t>
            </a:r>
            <a:r>
              <a:rPr kumimoji="0" lang="en-ZA" sz="1800" b="0" i="0" u="none" strike="noStrike" kern="1200" cap="none" spc="0" normalizeH="0" baseline="0" noProof="0">
                <a:ln>
                  <a:noFill/>
                </a:ln>
                <a:solidFill>
                  <a:srgbClr val="000000"/>
                </a:solidFill>
                <a:effectLst/>
                <a:uLnTx/>
                <a:uFillTx/>
                <a:latin typeface="+mn-lt"/>
                <a:ea typeface="+mn-ea"/>
                <a:cs typeface="+mn-cs"/>
              </a:rPr>
              <a:t> dolore </a:t>
            </a:r>
            <a:r>
              <a:rPr kumimoji="0" lang="en-ZA" sz="1800" b="0" i="0" u="none" strike="noStrike" kern="1200" cap="none" spc="0" normalizeH="0" baseline="0" noProof="0" err="1">
                <a:ln>
                  <a:noFill/>
                </a:ln>
                <a:solidFill>
                  <a:srgbClr val="000000"/>
                </a:solidFill>
                <a:effectLst/>
                <a:uLnTx/>
                <a:uFillTx/>
                <a:latin typeface="+mn-lt"/>
                <a:ea typeface="+mn-ea"/>
                <a:cs typeface="+mn-cs"/>
              </a:rPr>
              <a:t>eu</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fugiat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nulla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pariatur</a:t>
            </a:r>
            <a:r>
              <a:rPr kumimoji="0" lang="en-ZA" sz="1800" b="0" i="0" u="none" strike="noStrike" kern="1200" cap="none" spc="0" normalizeH="0" baseline="0" noProof="0">
                <a:ln>
                  <a:noFill/>
                </a:ln>
                <a:solidFill>
                  <a:srgbClr val="000000"/>
                </a:solidFill>
                <a:effectLst/>
                <a:uLnTx/>
                <a:uFillTx/>
                <a:latin typeface="+mn-lt"/>
                <a:ea typeface="+mn-ea"/>
                <a:cs typeface="+mn-cs"/>
              </a:rPr>
              <a:t>. </a:t>
            </a:r>
          </a:p>
        </p:txBody>
      </p:sp>
      <p:sp>
        <p:nvSpPr>
          <p:cNvPr id="50" name="Text Placeholder 49">
            <a:extLst>
              <a:ext uri="{FF2B5EF4-FFF2-40B4-BE49-F238E27FC236}">
                <a16:creationId xmlns:a16="http://schemas.microsoft.com/office/drawing/2014/main" id="{DF69D86B-7570-42BD-957F-3B046A47BEE2}"/>
              </a:ext>
            </a:extLst>
          </p:cNvPr>
          <p:cNvSpPr>
            <a:spLocks noGrp="1"/>
          </p:cNvSpPr>
          <p:nvPr>
            <p:ph type="body" sz="quarter" idx="14" hasCustomPrompt="1"/>
          </p:nvPr>
        </p:nvSpPr>
        <p:spPr>
          <a:xfrm>
            <a:off x="1145811" y="3067050"/>
            <a:ext cx="9874006" cy="2772448"/>
          </a:xfrm>
        </p:spPr>
        <p:txBody>
          <a:bodyPr/>
          <a:lstStyle>
            <a:lvl1pPr marL="285750" marR="0" indent="-285750" algn="l" defTabSz="914400" rtl="0" eaLnBrk="1" fontAlgn="auto" latinLnBrk="0" hangingPunct="1">
              <a:lnSpc>
                <a:spcPct val="150000"/>
              </a:lnSpc>
              <a:spcBef>
                <a:spcPts val="0"/>
              </a:spcBef>
              <a:spcAft>
                <a:spcPts val="0"/>
              </a:spcAft>
              <a:buClr>
                <a:srgbClr val="02305E"/>
              </a:buClr>
              <a:buSzTx/>
              <a:buFont typeface="Wingdings 3" panose="05040102010807070707" pitchFamily="18" charset="2"/>
              <a:buChar char="x"/>
              <a:tabLst/>
              <a:defRPr/>
            </a:lvl1pPr>
          </a:lstStyle>
          <a:p>
            <a:pPr marL="285750" marR="0" lvl="0" indent="-285750" algn="l" defTabSz="914400" rtl="0" eaLnBrk="1" fontAlgn="auto" latinLnBrk="0" hangingPunct="1">
              <a:lnSpc>
                <a:spcPct val="100000"/>
              </a:lnSpc>
              <a:spcBef>
                <a:spcPts val="0"/>
              </a:spcBef>
              <a:spcAft>
                <a:spcPts val="0"/>
              </a:spcAft>
              <a:buClr>
                <a:srgbClr val="02305E"/>
              </a:buClr>
              <a:buSzTx/>
              <a:buFont typeface="Wingdings 3" panose="05040102010807070707" pitchFamily="18" charset="2"/>
              <a:buChar char="x"/>
              <a:tabLst/>
              <a:defRPr/>
            </a:pPr>
            <a:r>
              <a:rPr kumimoji="0" lang="en-ZA" sz="1800" b="0" i="0" u="none" strike="noStrike" kern="1200" cap="none" spc="0" normalizeH="0" baseline="0" noProof="0">
                <a:ln>
                  <a:noFill/>
                </a:ln>
                <a:solidFill>
                  <a:srgbClr val="262626"/>
                </a:solidFill>
                <a:effectLst/>
                <a:uLnTx/>
                <a:uFillTx/>
                <a:latin typeface="+mn-lt"/>
                <a:ea typeface="+mn-ea"/>
                <a:cs typeface="+mn-cs"/>
              </a:rPr>
              <a:t>Add bulleted text here</a:t>
            </a:r>
          </a:p>
        </p:txBody>
      </p:sp>
      <p:grpSp>
        <p:nvGrpSpPr>
          <p:cNvPr id="46" name="Group 45">
            <a:extLst>
              <a:ext uri="{FF2B5EF4-FFF2-40B4-BE49-F238E27FC236}">
                <a16:creationId xmlns:a16="http://schemas.microsoft.com/office/drawing/2014/main" id="{804DEE7F-239A-4899-9204-DED155116D53}"/>
              </a:ext>
            </a:extLst>
          </p:cNvPr>
          <p:cNvGrpSpPr/>
          <p:nvPr userDrawn="1"/>
        </p:nvGrpSpPr>
        <p:grpSpPr>
          <a:xfrm>
            <a:off x="1" y="1"/>
            <a:ext cx="831384" cy="831850"/>
            <a:chOff x="0" y="0"/>
            <a:chExt cx="1016967" cy="1017537"/>
          </a:xfrm>
        </p:grpSpPr>
        <p:sp>
          <p:nvSpPr>
            <p:cNvPr id="48" name="Isosceles Triangle 3">
              <a:extLst>
                <a:ext uri="{FF2B5EF4-FFF2-40B4-BE49-F238E27FC236}">
                  <a16:creationId xmlns:a16="http://schemas.microsoft.com/office/drawing/2014/main" id="{DA411891-978F-47D8-94B7-863955829E45}"/>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Isosceles Triangle 3">
              <a:extLst>
                <a:ext uri="{FF2B5EF4-FFF2-40B4-BE49-F238E27FC236}">
                  <a16:creationId xmlns:a16="http://schemas.microsoft.com/office/drawing/2014/main" id="{8269CE25-1A76-407F-A10B-D6233793268F}"/>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Isosceles Triangle 3">
              <a:extLst>
                <a:ext uri="{FF2B5EF4-FFF2-40B4-BE49-F238E27FC236}">
                  <a16:creationId xmlns:a16="http://schemas.microsoft.com/office/drawing/2014/main" id="{E0D02B47-1FD6-434B-9C3E-778B33D0FB69}"/>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Isosceles Triangle 3">
              <a:extLst>
                <a:ext uri="{FF2B5EF4-FFF2-40B4-BE49-F238E27FC236}">
                  <a16:creationId xmlns:a16="http://schemas.microsoft.com/office/drawing/2014/main" id="{0FC81527-48EA-42E8-9103-D5AEF54C6E98}"/>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Isosceles Triangle 3">
              <a:extLst>
                <a:ext uri="{FF2B5EF4-FFF2-40B4-BE49-F238E27FC236}">
                  <a16:creationId xmlns:a16="http://schemas.microsoft.com/office/drawing/2014/main" id="{8D10CC0B-940C-4CD5-9830-3350A70F8A16}"/>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Isosceles Triangle 3">
              <a:extLst>
                <a:ext uri="{FF2B5EF4-FFF2-40B4-BE49-F238E27FC236}">
                  <a16:creationId xmlns:a16="http://schemas.microsoft.com/office/drawing/2014/main" id="{8C001878-8B15-4155-90A4-E4E70467BD6A}"/>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3">
              <a:extLst>
                <a:ext uri="{FF2B5EF4-FFF2-40B4-BE49-F238E27FC236}">
                  <a16:creationId xmlns:a16="http://schemas.microsoft.com/office/drawing/2014/main" id="{8CFE34C7-5E49-4C88-BE2F-ECBC78443F64}"/>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Isosceles Triangle 3">
              <a:extLst>
                <a:ext uri="{FF2B5EF4-FFF2-40B4-BE49-F238E27FC236}">
                  <a16:creationId xmlns:a16="http://schemas.microsoft.com/office/drawing/2014/main" id="{F0FB041F-E4AD-40D7-A105-C158707C8155}"/>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8" name="Title 1">
            <a:extLst>
              <a:ext uri="{FF2B5EF4-FFF2-40B4-BE49-F238E27FC236}">
                <a16:creationId xmlns:a16="http://schemas.microsoft.com/office/drawing/2014/main" id="{B6C65CB0-F709-4D80-860B-2D5AA77103E2}"/>
              </a:ext>
            </a:extLst>
          </p:cNvPr>
          <p:cNvSpPr>
            <a:spLocks noGrp="1"/>
          </p:cNvSpPr>
          <p:nvPr>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9" name="Slide Number Placeholder 5">
            <a:extLst>
              <a:ext uri="{FF2B5EF4-FFF2-40B4-BE49-F238E27FC236}">
                <a16:creationId xmlns:a16="http://schemas.microsoft.com/office/drawing/2014/main" id="{A991021A-785A-4523-9934-0C76AC6F6DC6}"/>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60" name="Straight Connector 59">
            <a:extLst>
              <a:ext uri="{FF2B5EF4-FFF2-40B4-BE49-F238E27FC236}">
                <a16:creationId xmlns:a16="http://schemas.microsoft.com/office/drawing/2014/main" id="{7E475A7D-5294-4C33-AF62-A620675B8F7C}"/>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sp>
        <p:nvSpPr>
          <p:cNvPr id="62" name="Isosceles Triangle 3">
            <a:extLst>
              <a:ext uri="{FF2B5EF4-FFF2-40B4-BE49-F238E27FC236}">
                <a16:creationId xmlns:a16="http://schemas.microsoft.com/office/drawing/2014/main" id="{C01BD928-D668-42B5-B0C4-FD33DEF707CD}"/>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8" name="Picture 17">
            <a:extLst>
              <a:ext uri="{FF2B5EF4-FFF2-40B4-BE49-F238E27FC236}">
                <a16:creationId xmlns:a16="http://schemas.microsoft.com/office/drawing/2014/main" id="{B5288D0F-5CF9-4DF1-B8AE-C5BC199A656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869711" y="185523"/>
            <a:ext cx="984108" cy="279990"/>
          </a:xfrm>
          <a:prstGeom prst="rect">
            <a:avLst/>
          </a:prstGeom>
        </p:spPr>
      </p:pic>
      <p:sp>
        <p:nvSpPr>
          <p:cNvPr id="2" name="Date Placeholder 1">
            <a:extLst>
              <a:ext uri="{FF2B5EF4-FFF2-40B4-BE49-F238E27FC236}">
                <a16:creationId xmlns:a16="http://schemas.microsoft.com/office/drawing/2014/main" id="{FABAA2A2-3AD7-4B47-8A8F-E98E2A316882}"/>
              </a:ext>
            </a:extLst>
          </p:cNvPr>
          <p:cNvSpPr>
            <a:spLocks noGrp="1"/>
          </p:cNvSpPr>
          <p:nvPr>
            <p:ph type="dt" sz="half" idx="15"/>
          </p:nvPr>
        </p:nvSpPr>
        <p:spPr/>
        <p:txBody>
          <a:bodyPr/>
          <a:lstStyle/>
          <a:p>
            <a:fld id="{1D416D89-FB33-4D84-AA26-5FCF235FAD5A}" type="datetime1">
              <a:rPr lang="en-ZA" smtClean="0"/>
              <a:t>2021/07/02</a:t>
            </a:fld>
            <a:endParaRPr lang="en-ZA"/>
          </a:p>
        </p:txBody>
      </p:sp>
      <p:sp>
        <p:nvSpPr>
          <p:cNvPr id="3" name="Footer Placeholder 2">
            <a:extLst>
              <a:ext uri="{FF2B5EF4-FFF2-40B4-BE49-F238E27FC236}">
                <a16:creationId xmlns:a16="http://schemas.microsoft.com/office/drawing/2014/main" id="{EEBF3AF0-59A1-4863-9D16-CFB7B39556FA}"/>
              </a:ext>
            </a:extLst>
          </p:cNvPr>
          <p:cNvSpPr>
            <a:spLocks noGrp="1"/>
          </p:cNvSpPr>
          <p:nvPr>
            <p:ph type="ftr" sz="quarter" idx="16"/>
          </p:nvPr>
        </p:nvSpPr>
        <p:spPr/>
        <p:txBody>
          <a:bodyPr/>
          <a:lstStyle/>
          <a:p>
            <a:r>
              <a:rPr lang="en-ZA"/>
              <a:t>© Elait Limited. Confidential</a:t>
            </a:r>
          </a:p>
        </p:txBody>
      </p:sp>
      <p:sp>
        <p:nvSpPr>
          <p:cNvPr id="4" name="Slide Number Placeholder 3">
            <a:extLst>
              <a:ext uri="{FF2B5EF4-FFF2-40B4-BE49-F238E27FC236}">
                <a16:creationId xmlns:a16="http://schemas.microsoft.com/office/drawing/2014/main" id="{BF85F1E5-45D8-4249-8E4D-151E3AE5C0CC}"/>
              </a:ext>
            </a:extLst>
          </p:cNvPr>
          <p:cNvSpPr>
            <a:spLocks noGrp="1"/>
          </p:cNvSpPr>
          <p:nvPr>
            <p:ph type="sldNum" sz="quarter" idx="17"/>
          </p:nvPr>
        </p:nvSpPr>
        <p:spPr/>
        <p:txBody>
          <a:bodyPr/>
          <a:lstStyle/>
          <a:p>
            <a:fld id="{00FA4C94-2A60-4E1F-B98A-5BBFC8AF7C93}" type="slidenum">
              <a:rPr lang="en-ZA" smtClean="0"/>
              <a:t>‹#›</a:t>
            </a:fld>
            <a:endParaRPr lang="en-ZA"/>
          </a:p>
        </p:txBody>
      </p:sp>
    </p:spTree>
    <p:extLst>
      <p:ext uri="{BB962C8B-B14F-4D97-AF65-F5344CB8AC3E}">
        <p14:creationId xmlns:p14="http://schemas.microsoft.com/office/powerpoint/2010/main" val="35386923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C3257-E75B-496C-BF2D-AADFF8408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A5F1B79-A025-4C09-8102-112E8A08D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936DB2B-3433-4B8A-B2A6-619EA013F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B0FF1-A8AC-44E1-8F5C-F846A696A1CB}" type="datetime1">
              <a:rPr lang="en-ZA" smtClean="0"/>
              <a:t>2021/07/02</a:t>
            </a:fld>
            <a:endParaRPr lang="en-ZA"/>
          </a:p>
        </p:txBody>
      </p:sp>
      <p:sp>
        <p:nvSpPr>
          <p:cNvPr id="5" name="Footer Placeholder 4">
            <a:extLst>
              <a:ext uri="{FF2B5EF4-FFF2-40B4-BE49-F238E27FC236}">
                <a16:creationId xmlns:a16="http://schemas.microsoft.com/office/drawing/2014/main" id="{CC769255-954F-4707-B97E-2AF4E63F4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a:t>© Elait Limited. Confidential</a:t>
            </a:r>
          </a:p>
        </p:txBody>
      </p:sp>
      <p:sp>
        <p:nvSpPr>
          <p:cNvPr id="6" name="Slide Number Placeholder 5">
            <a:extLst>
              <a:ext uri="{FF2B5EF4-FFF2-40B4-BE49-F238E27FC236}">
                <a16:creationId xmlns:a16="http://schemas.microsoft.com/office/drawing/2014/main" id="{44AD8A35-9F06-4577-88CD-28AA9C83D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A4C94-2A60-4E1F-B98A-5BBFC8AF7C93}" type="slidenum">
              <a:rPr lang="en-ZA" smtClean="0"/>
              <a:t>‹#›</a:t>
            </a:fld>
            <a:endParaRPr lang="en-ZA"/>
          </a:p>
        </p:txBody>
      </p:sp>
      <p:sp>
        <p:nvSpPr>
          <p:cNvPr id="8" name="TextBox 7">
            <a:extLst>
              <a:ext uri="{FF2B5EF4-FFF2-40B4-BE49-F238E27FC236}">
                <a16:creationId xmlns:a16="http://schemas.microsoft.com/office/drawing/2014/main" id="{91695EBE-CCA3-4B6F-8351-A9B62DDB599B}"/>
              </a:ext>
            </a:extLst>
          </p:cNvPr>
          <p:cNvSpPr txBox="1"/>
          <p:nvPr>
            <p:extLst>
              <p:ext uri="{1162E1C5-73C7-4A58-AE30-91384D911F3F}">
                <p184:classification xmlns:p184="http://schemas.microsoft.com/office/powerpoint/2018/4/main" val="ftr"/>
              </p:ext>
            </p:extLst>
          </p:nvPr>
        </p:nvSpPr>
        <p:spPr>
          <a:xfrm>
            <a:off x="4849813" y="6705600"/>
            <a:ext cx="2336800"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 Elait Limited. All Rights Reserved. Internal.</a:t>
            </a:r>
          </a:p>
        </p:txBody>
      </p:sp>
    </p:spTree>
    <p:extLst>
      <p:ext uri="{BB962C8B-B14F-4D97-AF65-F5344CB8AC3E}">
        <p14:creationId xmlns:p14="http://schemas.microsoft.com/office/powerpoint/2010/main" val="1239148589"/>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49" r:id="rId4"/>
    <p:sldLayoutId id="2147483673" r:id="rId5"/>
    <p:sldLayoutId id="2147483675" r:id="rId6"/>
  </p:sldLayoutIdLst>
  <p:hf sldNum="0" hdr="0" dt="0"/>
  <p:txStyles>
    <p:title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4F8AEE-A0A7-435A-8BF7-D9551C6F538C}"/>
              </a:ext>
            </a:extLst>
          </p:cNvPr>
          <p:cNvSpPr>
            <a:spLocks noGrp="1"/>
          </p:cNvSpPr>
          <p:nvPr>
            <p:ph type="ftr" sz="quarter" idx="11"/>
          </p:nvPr>
        </p:nvSpPr>
        <p:spPr>
          <a:xfrm>
            <a:off x="7992291" y="6408602"/>
            <a:ext cx="4114800" cy="365125"/>
          </a:xfrm>
        </p:spPr>
        <p:txBody>
          <a:bodyPr/>
          <a:lstStyle/>
          <a:p>
            <a:r>
              <a:rPr lang="en-ZA"/>
              <a:t>© Elait Limited. Confidential</a:t>
            </a:r>
          </a:p>
        </p:txBody>
      </p:sp>
      <p:sp>
        <p:nvSpPr>
          <p:cNvPr id="3" name="TextBox 2">
            <a:extLst>
              <a:ext uri="{FF2B5EF4-FFF2-40B4-BE49-F238E27FC236}">
                <a16:creationId xmlns:a16="http://schemas.microsoft.com/office/drawing/2014/main" id="{4E682448-5ED4-440B-B9A6-BB2C24A8B59F}"/>
              </a:ext>
            </a:extLst>
          </p:cNvPr>
          <p:cNvSpPr txBox="1"/>
          <p:nvPr/>
        </p:nvSpPr>
        <p:spPr>
          <a:xfrm>
            <a:off x="8823325" y="4710112"/>
            <a:ext cx="24320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rgbClr val="000000"/>
                </a:solidFill>
              </a:rPr>
              <a:t>1.GOPIKA</a:t>
            </a:r>
          </a:p>
          <a:p>
            <a:r>
              <a:rPr lang="en-US" b="1" dirty="0">
                <a:solidFill>
                  <a:srgbClr val="000000"/>
                </a:solidFill>
              </a:rPr>
              <a:t>2.HEMALATHA</a:t>
            </a:r>
          </a:p>
        </p:txBody>
      </p:sp>
    </p:spTree>
    <p:extLst>
      <p:ext uri="{BB962C8B-B14F-4D97-AF65-F5344CB8AC3E}">
        <p14:creationId xmlns:p14="http://schemas.microsoft.com/office/powerpoint/2010/main" val="51116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normAutofit fontScale="92500"/>
          </a:bodyPr>
          <a:lstStyle/>
          <a:p>
            <a:pPr>
              <a:buFont typeface="Wingdings" panose="05000000000000000000" pitchFamily="2" charset="2"/>
              <a:buChar char="v"/>
            </a:pPr>
            <a:r>
              <a:rPr lang="en-GB"/>
              <a:t>B-Tree structure, which consists of three main levels: </a:t>
            </a:r>
          </a:p>
          <a:p>
            <a:pPr lvl="1">
              <a:buFont typeface="Wingdings" panose="05000000000000000000" pitchFamily="2" charset="2"/>
              <a:buChar char="Ø"/>
            </a:pPr>
            <a:r>
              <a:rPr lang="en-GB"/>
              <a:t>The top or </a:t>
            </a:r>
            <a:r>
              <a:rPr lang="en-GB" b="1"/>
              <a:t>Root</a:t>
            </a:r>
            <a:r>
              <a:rPr lang="en-GB"/>
              <a:t> level nodes</a:t>
            </a:r>
          </a:p>
          <a:p>
            <a:pPr lvl="1">
              <a:buFont typeface="Wingdings" panose="05000000000000000000" pitchFamily="2" charset="2"/>
              <a:buChar char="Ø"/>
            </a:pPr>
            <a:r>
              <a:rPr lang="en-GB"/>
              <a:t>The nodes located between Root and Leaf levels are termed as Intermediate level nodes.</a:t>
            </a:r>
          </a:p>
          <a:p>
            <a:pPr lvl="1">
              <a:buFont typeface="Wingdings" panose="05000000000000000000" pitchFamily="2" charset="2"/>
              <a:buChar char="Ø"/>
            </a:pPr>
            <a:r>
              <a:rPr lang="en-GB"/>
              <a:t>The bottom level or </a:t>
            </a:r>
            <a:r>
              <a:rPr lang="en-GB" b="1"/>
              <a:t>Leaf</a:t>
            </a:r>
            <a:r>
              <a:rPr lang="en-GB"/>
              <a:t> level nodes </a:t>
            </a:r>
          </a:p>
          <a:p>
            <a:pPr>
              <a:buFont typeface="Wingdings" panose="05000000000000000000" pitchFamily="2" charset="2"/>
              <a:buChar char="v"/>
            </a:pPr>
            <a:r>
              <a:rPr lang="en-GB"/>
              <a:t>B-tree index type is suitable for sorted data.</a:t>
            </a:r>
          </a:p>
          <a:p>
            <a:pPr>
              <a:buFont typeface="Wingdings" panose="05000000000000000000" pitchFamily="2" charset="2"/>
              <a:buChar char="v"/>
            </a:pPr>
            <a:r>
              <a:rPr lang="en-GB"/>
              <a:t>The indexed column is used to perform the comparison by using comparison operators such as </a:t>
            </a:r>
            <a:r>
              <a:rPr lang="en-GB" b="1"/>
              <a:t>&lt;</a:t>
            </a:r>
            <a:r>
              <a:rPr lang="en-GB"/>
              <a:t>,</a:t>
            </a:r>
            <a:r>
              <a:rPr lang="en-GB" b="1"/>
              <a:t> &lt;=</a:t>
            </a:r>
            <a:r>
              <a:rPr lang="en-GB"/>
              <a:t>,</a:t>
            </a:r>
            <a:r>
              <a:rPr lang="en-GB" b="1"/>
              <a:t> =</a:t>
            </a:r>
            <a:r>
              <a:rPr lang="en-GB"/>
              <a:t>,</a:t>
            </a:r>
            <a:r>
              <a:rPr lang="en-GB" b="1"/>
              <a:t> &gt;=</a:t>
            </a:r>
            <a:r>
              <a:rPr lang="en-GB"/>
              <a:t>,</a:t>
            </a:r>
            <a:r>
              <a:rPr lang="en-GB" b="1"/>
              <a:t> </a:t>
            </a:r>
            <a:r>
              <a:rPr lang="en-GB"/>
              <a:t>and</a:t>
            </a:r>
            <a:r>
              <a:rPr lang="en-GB" b="1"/>
              <a:t> &gt;</a:t>
            </a:r>
            <a:r>
              <a:rPr lang="en-GB"/>
              <a:t>, then the optimizer uses the index created by the B-tree option for the specified column.</a:t>
            </a:r>
          </a:p>
          <a:p>
            <a:pPr>
              <a:buFont typeface="Wingdings" panose="05000000000000000000" pitchFamily="2" charset="2"/>
              <a:buChar char="v"/>
            </a:pPr>
            <a:r>
              <a:rPr lang="en-IN"/>
              <a:t>Search by equality: We will </a:t>
            </a:r>
            <a:r>
              <a:rPr lang="en-GB"/>
              <a:t>search for a value in a tree for the condition "</a:t>
            </a:r>
            <a:r>
              <a:rPr lang="en-GB" i="1"/>
              <a:t>indexed-field</a:t>
            </a:r>
            <a:r>
              <a:rPr lang="en-GB"/>
              <a:t> = </a:t>
            </a:r>
            <a:r>
              <a:rPr lang="en-GB" i="1"/>
              <a:t>expression</a:t>
            </a:r>
            <a:r>
              <a:rPr lang="en-GB"/>
              <a:t>“</a:t>
            </a:r>
          </a:p>
          <a:p>
            <a:pPr>
              <a:buFont typeface="Wingdings" panose="05000000000000000000" pitchFamily="2" charset="2"/>
              <a:buChar char="v"/>
            </a:pPr>
            <a:r>
              <a:rPr lang="en-GB"/>
              <a:t>Search by inequality: Searching by the condition such as "</a:t>
            </a:r>
            <a:r>
              <a:rPr lang="en-GB" i="1"/>
              <a:t>indexed-field</a:t>
            </a:r>
            <a:r>
              <a:rPr lang="en-GB"/>
              <a:t> ≤ </a:t>
            </a:r>
            <a:r>
              <a:rPr lang="en-GB" i="1"/>
              <a:t>expression</a:t>
            </a:r>
            <a:r>
              <a:rPr lang="en-GB"/>
              <a:t>" (or "</a:t>
            </a:r>
            <a:r>
              <a:rPr lang="en-GB" i="1"/>
              <a:t>indexed-field</a:t>
            </a:r>
            <a:r>
              <a:rPr lang="en-GB"/>
              <a:t> ≥ </a:t>
            </a:r>
            <a:r>
              <a:rPr lang="en-GB" i="1"/>
              <a:t>expression</a:t>
            </a:r>
            <a:r>
              <a:rPr lang="en-GB"/>
              <a:t>")</a:t>
            </a:r>
          </a:p>
          <a:p>
            <a:pPr>
              <a:buFont typeface="Wingdings" panose="05000000000000000000" pitchFamily="2" charset="2"/>
              <a:buChar char="v"/>
            </a:pPr>
            <a:r>
              <a:rPr lang="en-GB"/>
              <a:t>Search by range: When condition is in the format  "</a:t>
            </a:r>
            <a:r>
              <a:rPr lang="en-GB" i="1"/>
              <a:t>expression1</a:t>
            </a:r>
            <a:r>
              <a:rPr lang="en-GB"/>
              <a:t> ≤ </a:t>
            </a:r>
            <a:r>
              <a:rPr lang="en-GB" i="1"/>
              <a:t>indexed-field</a:t>
            </a:r>
            <a:r>
              <a:rPr lang="en-GB"/>
              <a:t> ≤ </a:t>
            </a:r>
            <a:r>
              <a:rPr lang="en-GB" i="1"/>
              <a:t>expression2</a:t>
            </a:r>
            <a:r>
              <a:rPr lang="en-GB"/>
              <a:t>“.</a:t>
            </a:r>
          </a:p>
          <a:p>
            <a:pPr marL="0" indent="0">
              <a:buNone/>
            </a:pPr>
            <a:endParaRPr lang="en-GB"/>
          </a:p>
          <a:p>
            <a:endParaRPr lang="en-GB"/>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B-Tree</a:t>
            </a:r>
          </a:p>
        </p:txBody>
      </p:sp>
    </p:spTree>
    <p:extLst>
      <p:ext uri="{BB962C8B-B14F-4D97-AF65-F5344CB8AC3E}">
        <p14:creationId xmlns:p14="http://schemas.microsoft.com/office/powerpoint/2010/main" val="329714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lstStyle/>
          <a:p>
            <a:pPr>
              <a:buFont typeface="Wingdings" panose="05000000000000000000" pitchFamily="2" charset="2"/>
              <a:buChar char="v"/>
            </a:pPr>
            <a:r>
              <a:rPr lang="en-GB"/>
              <a:t>B-Trees have the concept of </a:t>
            </a:r>
            <a:r>
              <a:rPr lang="en-GB" b="1"/>
              <a:t>order</a:t>
            </a:r>
            <a:r>
              <a:rPr lang="en-GB"/>
              <a:t>, where for B-Trees an order of 3 means that each non-leaf node of the tree can have a </a:t>
            </a:r>
            <a:r>
              <a:rPr lang="en-GB" b="1"/>
              <a:t>maximum</a:t>
            </a:r>
            <a:r>
              <a:rPr lang="en-GB"/>
              <a:t> of 3 children, which means that each node can have two (3-1) keys. Here we have </a:t>
            </a:r>
          </a:p>
          <a:p>
            <a:pPr lvl="1"/>
            <a:r>
              <a:rPr lang="en-GB"/>
              <a:t>one node, with values smaller than 5</a:t>
            </a:r>
          </a:p>
          <a:p>
            <a:pPr lvl="1"/>
            <a:r>
              <a:rPr lang="en-GB"/>
              <a:t>one node, with values between 5 and 10</a:t>
            </a:r>
          </a:p>
          <a:p>
            <a:pPr lvl="1"/>
            <a:r>
              <a:rPr lang="en-GB"/>
              <a:t>and one node, with values larger than 10</a:t>
            </a:r>
          </a:p>
          <a:p>
            <a:pPr>
              <a:buFont typeface="Wingdings" panose="05000000000000000000" pitchFamily="2" charset="2"/>
              <a:buChar char="v"/>
            </a:pPr>
            <a:endParaRPr lang="en-ZA"/>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02960" y="307236"/>
            <a:ext cx="7978181" cy="616688"/>
          </a:xfrm>
        </p:spPr>
        <p:txBody>
          <a:bodyPr>
            <a:noAutofit/>
          </a:bodyPr>
          <a:lstStyle/>
          <a:p>
            <a:r>
              <a:rPr lang="en-IN" sz="3200"/>
              <a:t>B- Tree</a:t>
            </a:r>
            <a:br>
              <a:rPr lang="en-IN" sz="3200"/>
            </a:br>
            <a:endParaRPr lang="en-ZA" sz="3200"/>
          </a:p>
        </p:txBody>
      </p:sp>
      <p:pic>
        <p:nvPicPr>
          <p:cNvPr id="1028" name="Picture 4" descr="https://ieftimov.com/b-tree-examp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829" y="3219288"/>
            <a:ext cx="3685550" cy="2649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eftimov.com/b-tree-exampl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968" y="3219288"/>
            <a:ext cx="3880514" cy="278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29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B-Tree</a:t>
            </a:r>
          </a:p>
        </p:txBody>
      </p:sp>
      <p:sp>
        <p:nvSpPr>
          <p:cNvPr id="4"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314450" y="914401"/>
            <a:ext cx="9586913" cy="4800599"/>
          </a:xfrm>
        </p:spPr>
        <p:txBody>
          <a:bodyPr/>
          <a:lstStyle/>
          <a:p>
            <a:endParaRPr lang="en-IN"/>
          </a:p>
          <a:p>
            <a:endParaRPr lang="en-IN"/>
          </a:p>
          <a:p>
            <a:pPr marL="0" indent="0">
              <a:buNone/>
            </a:pPr>
            <a:endParaRPr lang="en-ZA"/>
          </a:p>
        </p:txBody>
      </p:sp>
      <p:pic>
        <p:nvPicPr>
          <p:cNvPr id="6" name="Picture 6"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534" y="1037230"/>
            <a:ext cx="10440939" cy="48888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086600" y="1214438"/>
            <a:ext cx="3514725" cy="328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Rectangle 7"/>
          <p:cNvSpPr/>
          <p:nvPr/>
        </p:nvSpPr>
        <p:spPr>
          <a:xfrm>
            <a:off x="7458075" y="2943225"/>
            <a:ext cx="1814513" cy="371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098178" y="5186149"/>
            <a:ext cx="3086100" cy="584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3014661" y="1351240"/>
            <a:ext cx="1443037" cy="383619"/>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Root Node</a:t>
            </a:r>
          </a:p>
        </p:txBody>
      </p:sp>
      <p:cxnSp>
        <p:nvCxnSpPr>
          <p:cNvPr id="11" name="Straight Arrow Connector 10"/>
          <p:cNvCxnSpPr/>
          <p:nvPr/>
        </p:nvCxnSpPr>
        <p:spPr>
          <a:xfrm>
            <a:off x="4314825" y="1543049"/>
            <a:ext cx="14573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5033" y="2105925"/>
            <a:ext cx="2155380" cy="369332"/>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Intermediate Node</a:t>
            </a:r>
          </a:p>
        </p:txBody>
      </p:sp>
      <p:cxnSp>
        <p:nvCxnSpPr>
          <p:cNvPr id="13" name="Straight Arrow Connector 12"/>
          <p:cNvCxnSpPr/>
          <p:nvPr/>
        </p:nvCxnSpPr>
        <p:spPr>
          <a:xfrm>
            <a:off x="2228850" y="2475257"/>
            <a:ext cx="442913" cy="325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601325" y="3128962"/>
            <a:ext cx="1385888" cy="369332"/>
          </a:xfrm>
          <a:prstGeom prst="rect">
            <a:avLst/>
          </a:prstGeom>
          <a:noFill/>
        </p:spPr>
        <p:txBody>
          <a:bodyPr wrap="square" rtlCol="0">
            <a:spAutoFit/>
          </a:bodyPr>
          <a:lstStyle/>
          <a:p>
            <a:pPr algn="l"/>
            <a:r>
              <a:rPr lang="en-IN">
                <a:solidFill>
                  <a:srgbClr val="000000"/>
                </a:solidFill>
              </a:rPr>
              <a:t>Leaf Node</a:t>
            </a:r>
            <a:endParaRPr lang="en-IN" sz="1800" b="0" i="0" kern="1200">
              <a:solidFill>
                <a:srgbClr val="000000"/>
              </a:solidFill>
              <a:effectLst/>
              <a:latin typeface="+mn-lt"/>
              <a:ea typeface="+mn-ea"/>
              <a:cs typeface="+mn-cs"/>
            </a:endParaRPr>
          </a:p>
        </p:txBody>
      </p:sp>
      <p:cxnSp>
        <p:nvCxnSpPr>
          <p:cNvPr id="15" name="Straight Arrow Connector 14"/>
          <p:cNvCxnSpPr/>
          <p:nvPr/>
        </p:nvCxnSpPr>
        <p:spPr>
          <a:xfrm flipH="1">
            <a:off x="11184278" y="3498294"/>
            <a:ext cx="117135" cy="52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2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lstStyle/>
          <a:p>
            <a:r>
              <a:rPr lang="en-GB"/>
              <a:t>Primary Key, Unique key columns already have </a:t>
            </a:r>
            <a:r>
              <a:rPr lang="en-IN"/>
              <a:t>indices</a:t>
            </a:r>
            <a:r>
              <a:rPr lang="en-IN" b="1"/>
              <a:t> </a:t>
            </a:r>
            <a:r>
              <a:rPr lang="en-GB"/>
              <a:t>by default.</a:t>
            </a:r>
          </a:p>
          <a:p>
            <a:r>
              <a:rPr lang="en-GB"/>
              <a:t>Indexes are stored in B-Tree or Hash Tables most of the times, some databases only allow us options to specify which data structure to use.</a:t>
            </a:r>
            <a:endParaRPr lang="en-ZA"/>
          </a:p>
          <a:p>
            <a:r>
              <a:rPr lang="en-GB"/>
              <a:t>Indexes are not good on the columns which are facing frequent Insert, Update, Delete operations. Because both columns and their corresponding indexes are updated each time.</a:t>
            </a:r>
            <a:endParaRPr lang="en-ZA"/>
          </a:p>
          <a:p>
            <a:r>
              <a:rPr lang="en-GB"/>
              <a:t>Prefer indexes on columns which we are going to use more in WHERE clause.</a:t>
            </a:r>
          </a:p>
          <a:p>
            <a:r>
              <a:rPr lang="en-GB"/>
              <a:t>Indexes are useful mostly in improving join performance.</a:t>
            </a:r>
          </a:p>
          <a:p>
            <a:pPr marL="0" indent="0">
              <a:buNone/>
            </a:pPr>
            <a:endParaRPr lang="en-ZA"/>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02960" y="307236"/>
            <a:ext cx="7978181" cy="616688"/>
          </a:xfrm>
        </p:spPr>
        <p:txBody>
          <a:bodyPr>
            <a:noAutofit/>
          </a:bodyPr>
          <a:lstStyle/>
          <a:p>
            <a:r>
              <a:rPr lang="en-IN" sz="3200"/>
              <a:t>Index Characteristic:</a:t>
            </a:r>
            <a:br>
              <a:rPr lang="en-IN" sz="3200"/>
            </a:br>
            <a:endParaRPr lang="en-ZA" sz="3200"/>
          </a:p>
        </p:txBody>
      </p:sp>
    </p:spTree>
    <p:extLst>
      <p:ext uri="{BB962C8B-B14F-4D97-AF65-F5344CB8AC3E}">
        <p14:creationId xmlns:p14="http://schemas.microsoft.com/office/powerpoint/2010/main" val="153061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lstStyle/>
          <a:p>
            <a:pPr marL="0" indent="0">
              <a:buNone/>
            </a:pPr>
            <a:r>
              <a:rPr lang="en-ZA"/>
              <a:t>Some of the factors that define the performance impact when creating index are</a:t>
            </a:r>
          </a:p>
          <a:p>
            <a:pPr marL="342900" indent="-342900">
              <a:buFont typeface="+mj-lt"/>
              <a:buAutoNum type="arabicPeriod"/>
            </a:pPr>
            <a:r>
              <a:rPr lang="en-IN"/>
              <a:t>Table Size</a:t>
            </a:r>
          </a:p>
          <a:p>
            <a:pPr marL="742950" lvl="1" indent="-342900">
              <a:buFont typeface="Wingdings" panose="05000000000000000000" pitchFamily="2" charset="2"/>
              <a:buChar char="Ø"/>
            </a:pPr>
            <a:r>
              <a:rPr lang="en-GB"/>
              <a:t>It is not recommended to create indexes on small tables, since it takes less time scanning the underlying table than traversing the index when searching for a specific data. In that case, the index will not be used and still affect the data modification performance, as it will be always adjusted when modifying the underlying table’s data.</a:t>
            </a:r>
            <a:endParaRPr lang="en-IN"/>
          </a:p>
          <a:p>
            <a:pPr marL="342900" indent="-342900">
              <a:buFont typeface="+mj-lt"/>
              <a:buAutoNum type="arabicPeriod"/>
            </a:pPr>
            <a:r>
              <a:rPr lang="en-IN"/>
              <a:t>Table Columns</a:t>
            </a:r>
          </a:p>
          <a:p>
            <a:pPr marL="742950" lvl="1" indent="-342900">
              <a:buFont typeface="Wingdings" panose="05000000000000000000" pitchFamily="2" charset="2"/>
              <a:buChar char="Ø"/>
            </a:pPr>
            <a:r>
              <a:rPr lang="en-GB"/>
              <a:t>When we choose columns for index, it is appropriate to select columns which have  UNIQUE and NOT NULL values are considered optimal columns to participate in the index key.</a:t>
            </a:r>
            <a:endParaRPr lang="en-IN"/>
          </a:p>
          <a:p>
            <a:pPr marL="342900" indent="-342900">
              <a:buFont typeface="+mj-lt"/>
              <a:buAutoNum type="arabicPeriod"/>
            </a:pPr>
            <a:r>
              <a:rPr lang="en-IN"/>
              <a:t>Columns Order and Sorting</a:t>
            </a:r>
          </a:p>
          <a:p>
            <a:pPr marL="742950" lvl="1" indent="-342900">
              <a:buFont typeface="Wingdings" panose="05000000000000000000" pitchFamily="2" charset="2"/>
              <a:buChar char="Ø"/>
            </a:pPr>
            <a:r>
              <a:rPr lang="en-GB"/>
              <a:t>When designing an index, consider  the columns that participate in the index key should be sorted in ascending or descending order, with the ascending order as the default order, depending on the system requirements. </a:t>
            </a:r>
            <a:endParaRPr lang="en-IN"/>
          </a:p>
          <a:p>
            <a:pPr marL="0" indent="0">
              <a:buNone/>
            </a:pPr>
            <a:endParaRPr lang="en-ZA"/>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Performance Impact</a:t>
            </a:r>
          </a:p>
        </p:txBody>
      </p:sp>
    </p:spTree>
    <p:extLst>
      <p:ext uri="{BB962C8B-B14F-4D97-AF65-F5344CB8AC3E}">
        <p14:creationId xmlns:p14="http://schemas.microsoft.com/office/powerpoint/2010/main" val="395493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lstStyle/>
          <a:p>
            <a:pPr>
              <a:buFont typeface="Wingdings" panose="05000000000000000000" pitchFamily="2" charset="2"/>
              <a:buChar char="v"/>
            </a:pPr>
            <a:r>
              <a:rPr lang="en-GB"/>
              <a:t>Pros:</a:t>
            </a:r>
            <a:br>
              <a:rPr lang="en-GB"/>
            </a:br>
            <a:r>
              <a:rPr lang="en-GB"/>
              <a:t>Reduces time taken for retrieving the data.</a:t>
            </a:r>
            <a:br>
              <a:rPr lang="en-GB"/>
            </a:br>
            <a:r>
              <a:rPr lang="en-GB"/>
              <a:t>Reduces the amount of data to read during the retrieval of data.</a:t>
            </a:r>
            <a:br>
              <a:rPr lang="en-GB"/>
            </a:br>
            <a:r>
              <a:rPr lang="en-GB"/>
              <a:t>Indexed data will be in sorted order so no need of sorting data externally.</a:t>
            </a:r>
          </a:p>
          <a:p>
            <a:pPr>
              <a:buFont typeface="Wingdings" panose="05000000000000000000" pitchFamily="2" charset="2"/>
              <a:buChar char="v"/>
            </a:pPr>
            <a:r>
              <a:rPr lang="en-GB"/>
              <a:t>Cons:</a:t>
            </a:r>
            <a:br>
              <a:rPr lang="en-GB"/>
            </a:br>
            <a:r>
              <a:rPr lang="en-GB"/>
              <a:t>Additional space is used in database as index creates a new table.</a:t>
            </a:r>
            <a:br>
              <a:rPr lang="en-GB"/>
            </a:br>
            <a:r>
              <a:rPr lang="en-GB"/>
              <a:t>Indexes slow down the process INSERT,UPDATE and DELETE, because on each operation the indexes must also be updated.</a:t>
            </a:r>
          </a:p>
          <a:p>
            <a:pPr marL="0" indent="0">
              <a:buNone/>
            </a:pPr>
            <a:r>
              <a:rPr lang="en-GB"/>
              <a:t>     Obviously keeping several different indices has a negative impact on insert and </a:t>
            </a:r>
          </a:p>
          <a:p>
            <a:pPr marL="0" indent="0">
              <a:buNone/>
            </a:pPr>
            <a:r>
              <a:rPr lang="en-GB"/>
              <a:t>     delete performance.</a:t>
            </a:r>
          </a:p>
          <a:p>
            <a:pPr>
              <a:buFont typeface="Wingdings" panose="05000000000000000000" pitchFamily="2" charset="2"/>
              <a:buChar char="v"/>
            </a:pPr>
            <a:endParaRPr lang="en-GB"/>
          </a:p>
          <a:p>
            <a:pPr marL="0" indent="0">
              <a:buNone/>
            </a:pPr>
            <a:endParaRPr lang="en-ZA"/>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Performance Impact </a:t>
            </a:r>
          </a:p>
        </p:txBody>
      </p:sp>
    </p:spTree>
    <p:extLst>
      <p:ext uri="{BB962C8B-B14F-4D97-AF65-F5344CB8AC3E}">
        <p14:creationId xmlns:p14="http://schemas.microsoft.com/office/powerpoint/2010/main" val="92270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vert="horz" lIns="91440" tIns="45720" rIns="91440" bIns="45720" rtlCol="0" anchor="t">
            <a:normAutofit/>
          </a:bodyPr>
          <a:lstStyle/>
          <a:p>
            <a:pPr marL="0" indent="0">
              <a:buNone/>
            </a:pPr>
            <a:r>
              <a:rPr lang="en-ZA"/>
              <a:t>What is index rebuild?</a:t>
            </a:r>
            <a:endParaRPr lang="en-US"/>
          </a:p>
          <a:p>
            <a:pPr marL="0" indent="0">
              <a:buNone/>
            </a:pPr>
            <a:r>
              <a:rPr lang="en-IN"/>
              <a:t>Rebuilding an index drops and re-creates the index. This removes fragmentation, reclaims disk space by compacting the pages based on the specified or existing fill factor setting in a single transaction.</a:t>
            </a:r>
          </a:p>
          <a:p>
            <a:pPr marL="0" indent="0">
              <a:buNone/>
            </a:pPr>
            <a:r>
              <a:rPr lang="en-IN"/>
              <a:t>Fragmentation can be of two types:</a:t>
            </a:r>
          </a:p>
          <a:p>
            <a:r>
              <a:rPr lang="en-IN" b="1"/>
              <a:t>Gaps in data pages</a:t>
            </a:r>
            <a:r>
              <a:rPr lang="en-IN"/>
              <a:t> – this creates wasted empty space.</a:t>
            </a:r>
          </a:p>
          <a:p>
            <a:r>
              <a:rPr lang="en-IN" b="1"/>
              <a:t>Logical fragmentation</a:t>
            </a:r>
            <a:r>
              <a:rPr lang="en-IN"/>
              <a:t> – this is a logical ordering of the data that no longer matches the physical ordering of the data</a:t>
            </a:r>
          </a:p>
          <a:p>
            <a:pPr marL="0" indent="0">
              <a:buNone/>
            </a:pPr>
            <a:r>
              <a:rPr lang="en-IN"/>
              <a:t>The only way to remove wasted space and logical fragmentation is to rebuild or reorganize the indexes on a regular basis.</a:t>
            </a:r>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Index Rebuild</a:t>
            </a:r>
          </a:p>
        </p:txBody>
      </p:sp>
    </p:spTree>
    <p:extLst>
      <p:ext uri="{BB962C8B-B14F-4D97-AF65-F5344CB8AC3E}">
        <p14:creationId xmlns:p14="http://schemas.microsoft.com/office/powerpoint/2010/main" val="178977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lstStyle/>
          <a:p>
            <a:r>
              <a:rPr lang="en-IN" b="1"/>
              <a:t>Logical fragmentation:</a:t>
            </a:r>
          </a:p>
          <a:p>
            <a:pPr marL="0" indent="0">
              <a:buNone/>
            </a:pPr>
            <a:endParaRPr lang="en-Z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514" y="1833426"/>
            <a:ext cx="40290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After Ins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402" y="3532096"/>
            <a:ext cx="4057650" cy="19240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24031" y="1821906"/>
            <a:ext cx="4711543" cy="3416320"/>
          </a:xfrm>
          <a:prstGeom prst="rect">
            <a:avLst/>
          </a:prstGeom>
          <a:noFill/>
        </p:spPr>
        <p:txBody>
          <a:bodyPr wrap="square" rtlCol="0">
            <a:spAutoFit/>
          </a:bodyPr>
          <a:lstStyle/>
          <a:p>
            <a:pPr marL="285750" indent="-285750" algn="l">
              <a:buFont typeface="Wingdings" pitchFamily="2" charset="2"/>
              <a:buChar char="q"/>
            </a:pPr>
            <a:r>
              <a:rPr lang="en-IN" sz="1800" b="0" i="0" kern="1200">
                <a:solidFill>
                  <a:srgbClr val="000000"/>
                </a:solidFill>
                <a:effectLst/>
                <a:latin typeface="Times New Roman" pitchFamily="18" charset="0"/>
                <a:cs typeface="Times New Roman" pitchFamily="18" charset="0"/>
              </a:rPr>
              <a:t>Suppose we need to inser</a:t>
            </a:r>
            <a:r>
              <a:rPr lang="en-IN">
                <a:solidFill>
                  <a:srgbClr val="000000"/>
                </a:solidFill>
                <a:latin typeface="Times New Roman" pitchFamily="18" charset="0"/>
                <a:cs typeface="Times New Roman" pitchFamily="18" charset="0"/>
              </a:rPr>
              <a:t>t new row with a primary key of ‘5’ </a:t>
            </a:r>
          </a:p>
          <a:p>
            <a:pPr marL="285750" indent="-285750">
              <a:buFont typeface="Wingdings" pitchFamily="2" charset="2"/>
              <a:buChar char="q"/>
            </a:pPr>
            <a:r>
              <a:rPr lang="en-IN">
                <a:latin typeface="Times New Roman" pitchFamily="18" charset="0"/>
                <a:cs typeface="Times New Roman" pitchFamily="18" charset="0"/>
              </a:rPr>
              <a:t>since it is a clustered index, the new row must be  inserted in order.</a:t>
            </a:r>
          </a:p>
          <a:p>
            <a:pPr marL="285750" indent="-285750">
              <a:buFont typeface="Wingdings" pitchFamily="2" charset="2"/>
              <a:buChar char="q"/>
            </a:pPr>
            <a:r>
              <a:rPr lang="en-IN" sz="1800" b="0" i="0" kern="1200">
                <a:solidFill>
                  <a:srgbClr val="000000"/>
                </a:solidFill>
                <a:effectLst/>
                <a:latin typeface="Times New Roman" pitchFamily="18" charset="0"/>
                <a:cs typeface="Times New Roman" pitchFamily="18" charset="0"/>
              </a:rPr>
              <a:t>Because the page1 is fully filled </a:t>
            </a:r>
            <a:r>
              <a:rPr lang="en-IN">
                <a:latin typeface="Times New Roman" pitchFamily="18" charset="0"/>
                <a:cs typeface="Times New Roman" pitchFamily="18" charset="0"/>
              </a:rPr>
              <a:t>new row does not fit, server splits the page roughly in half and inserts the new data on the new page, as shown in the following figure.</a:t>
            </a:r>
          </a:p>
          <a:p>
            <a:pPr marL="285750" indent="-285750">
              <a:buFont typeface="Wingdings" pitchFamily="2" charset="2"/>
              <a:buChar char="q"/>
            </a:pPr>
            <a:r>
              <a:rPr lang="en-IN">
                <a:latin typeface="Times New Roman" pitchFamily="18" charset="0"/>
                <a:cs typeface="Times New Roman" pitchFamily="18" charset="0"/>
              </a:rPr>
              <a:t>logical order of the index does not match the physical order, and the index has become fragmented.</a:t>
            </a:r>
            <a:endParaRPr lang="en-IN" sz="1800" b="0" i="0" kern="1200">
              <a:solidFill>
                <a:srgbClr val="000000"/>
              </a:solidFill>
              <a:effectLst/>
              <a:latin typeface="Times New Roman" pitchFamily="18" charset="0"/>
              <a:cs typeface="Times New Roman" pitchFamily="18" charset="0"/>
            </a:endParaRPr>
          </a:p>
          <a:p>
            <a:pPr marL="285750" indent="-285750">
              <a:buFont typeface="Wingdings" pitchFamily="2" charset="2"/>
              <a:buChar char="q"/>
            </a:pPr>
            <a:endParaRPr lang="en-IN" sz="1800" b="0" i="0" kern="1200">
              <a:solidFill>
                <a:srgbClr val="000000"/>
              </a:solidFill>
              <a:effectLst/>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Index Rebuild</a:t>
            </a:r>
          </a:p>
        </p:txBody>
      </p:sp>
    </p:spTree>
    <p:extLst>
      <p:ext uri="{BB962C8B-B14F-4D97-AF65-F5344CB8AC3E}">
        <p14:creationId xmlns:p14="http://schemas.microsoft.com/office/powerpoint/2010/main" val="360035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Footer Placeholder 2"/>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a:t>© Elait Limited. Confidential</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49" y="1162594"/>
            <a:ext cx="10314759" cy="2305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9" y="3944983"/>
            <a:ext cx="10314759" cy="201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71549" y="3526971"/>
            <a:ext cx="2581548" cy="369332"/>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After update</a:t>
            </a:r>
          </a:p>
        </p:txBody>
      </p:sp>
      <p:sp>
        <p:nvSpPr>
          <p:cNvPr id="8" name="TextBox 7"/>
          <p:cNvSpPr txBox="1"/>
          <p:nvPr/>
        </p:nvSpPr>
        <p:spPr>
          <a:xfrm>
            <a:off x="971549" y="744583"/>
            <a:ext cx="3130188" cy="369332"/>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Initial data</a:t>
            </a:r>
          </a:p>
        </p:txBody>
      </p:sp>
      <p:sp>
        <p:nvSpPr>
          <p:cNvPr id="9"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Index Rebuild</a:t>
            </a:r>
          </a:p>
        </p:txBody>
      </p:sp>
    </p:spTree>
    <p:extLst>
      <p:ext uri="{BB962C8B-B14F-4D97-AF65-F5344CB8AC3E}">
        <p14:creationId xmlns:p14="http://schemas.microsoft.com/office/powerpoint/2010/main" val="35103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3" name="Footer Placeholder 2"/>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a:t>© Elait Limited. Confidential</a:t>
            </a:r>
          </a:p>
        </p:txBody>
      </p:sp>
      <p:sp>
        <p:nvSpPr>
          <p:cNvPr id="4" name="TextBox 3"/>
          <p:cNvSpPr txBox="1"/>
          <p:nvPr/>
        </p:nvSpPr>
        <p:spPr>
          <a:xfrm>
            <a:off x="1267097" y="1254034"/>
            <a:ext cx="8294914" cy="369332"/>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After rebuild index</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828" y="1944188"/>
            <a:ext cx="86487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92828" y="4376057"/>
            <a:ext cx="6000749" cy="369332"/>
          </a:xfrm>
          <a:prstGeom prst="rect">
            <a:avLst/>
          </a:prstGeom>
          <a:noFill/>
        </p:spPr>
        <p:txBody>
          <a:bodyPr wrap="square" rtlCol="0">
            <a:spAutoFit/>
          </a:bodyPr>
          <a:lstStyle/>
          <a:p>
            <a:pPr algn="l"/>
            <a:r>
              <a:rPr lang="en-IN" sz="1800" b="1" i="0" kern="1200">
                <a:solidFill>
                  <a:srgbClr val="000000"/>
                </a:solidFill>
                <a:effectLst/>
                <a:latin typeface="+mn-lt"/>
                <a:ea typeface="+mn-ea"/>
                <a:cs typeface="+mn-cs"/>
              </a:rPr>
              <a:t>SYNTAX: </a:t>
            </a:r>
            <a:r>
              <a:rPr lang="en-IN" sz="1800" b="0" i="0" kern="1200">
                <a:solidFill>
                  <a:srgbClr val="000000"/>
                </a:solidFill>
                <a:effectLst/>
                <a:latin typeface="+mn-lt"/>
                <a:ea typeface="+mn-ea"/>
                <a:cs typeface="+mn-cs"/>
              </a:rPr>
              <a:t>REINDEX INDEX (</a:t>
            </a:r>
            <a:r>
              <a:rPr lang="en-IN" sz="1800" b="0" i="0" kern="1200" err="1">
                <a:solidFill>
                  <a:srgbClr val="000000"/>
                </a:solidFill>
                <a:effectLst/>
                <a:latin typeface="+mn-lt"/>
                <a:ea typeface="+mn-ea"/>
                <a:cs typeface="+mn-cs"/>
              </a:rPr>
              <a:t>index_name</a:t>
            </a:r>
            <a:r>
              <a:rPr lang="en-IN" sz="1800" b="0" i="0" kern="1200">
                <a:solidFill>
                  <a:srgbClr val="000000"/>
                </a:solidFill>
                <a:effectLst/>
                <a:latin typeface="+mn-lt"/>
                <a:ea typeface="+mn-ea"/>
                <a:cs typeface="+mn-cs"/>
              </a:rPr>
              <a:t>);</a:t>
            </a:r>
          </a:p>
        </p:txBody>
      </p:sp>
      <p:sp>
        <p:nvSpPr>
          <p:cNvPr id="8"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Index Rebuild</a:t>
            </a:r>
          </a:p>
        </p:txBody>
      </p:sp>
    </p:spTree>
    <p:extLst>
      <p:ext uri="{BB962C8B-B14F-4D97-AF65-F5344CB8AC3E}">
        <p14:creationId xmlns:p14="http://schemas.microsoft.com/office/powerpoint/2010/main" val="142924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682DEF-E1AA-4093-8CB3-E5C6DF878AEB}"/>
              </a:ext>
            </a:extLst>
          </p:cNvPr>
          <p:cNvSpPr>
            <a:spLocks noGrp="1"/>
          </p:cNvSpPr>
          <p:nvPr>
            <p:ph type="ftr" sz="quarter" idx="11"/>
          </p:nvPr>
        </p:nvSpPr>
        <p:spPr>
          <a:xfrm>
            <a:off x="7983583" y="6492875"/>
            <a:ext cx="4114800" cy="365125"/>
          </a:xfrm>
        </p:spPr>
        <p:txBody>
          <a:bodyPr/>
          <a:lstStyle/>
          <a:p>
            <a:r>
              <a:rPr lang="en-ZA"/>
              <a:t>© Elait Limited. Confidential</a:t>
            </a:r>
          </a:p>
        </p:txBody>
      </p:sp>
      <p:sp>
        <p:nvSpPr>
          <p:cNvPr id="3" name="TextBox 2">
            <a:extLst>
              <a:ext uri="{FF2B5EF4-FFF2-40B4-BE49-F238E27FC236}">
                <a16:creationId xmlns:a16="http://schemas.microsoft.com/office/drawing/2014/main" id="{B7B5226E-3850-492B-8CA8-3DD036183780}"/>
              </a:ext>
            </a:extLst>
          </p:cNvPr>
          <p:cNvSpPr txBox="1"/>
          <p:nvPr/>
        </p:nvSpPr>
        <p:spPr>
          <a:xfrm rot="-360000" flipV="1">
            <a:off x="4724400" y="550487"/>
            <a:ext cx="44397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800" b="0" i="0" kern="1200">
              <a:solidFill>
                <a:srgbClr val="000000"/>
              </a:solidFill>
              <a:effectLst/>
              <a:latin typeface="+mn-lt"/>
            </a:endParaRPr>
          </a:p>
        </p:txBody>
      </p:sp>
      <p:sp>
        <p:nvSpPr>
          <p:cNvPr id="4" name="TextBox 3">
            <a:extLst>
              <a:ext uri="{FF2B5EF4-FFF2-40B4-BE49-F238E27FC236}">
                <a16:creationId xmlns:a16="http://schemas.microsoft.com/office/drawing/2014/main" id="{CE8C2C8F-A311-489E-9B92-B7D571FC1D93}"/>
              </a:ext>
            </a:extLst>
          </p:cNvPr>
          <p:cNvSpPr txBox="1"/>
          <p:nvPr/>
        </p:nvSpPr>
        <p:spPr>
          <a:xfrm>
            <a:off x="5704407" y="977862"/>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solidFill>
                  <a:srgbClr val="000000"/>
                </a:solidFill>
              </a:rPr>
              <a:t>INDEX</a:t>
            </a:r>
            <a:endParaRPr lang="en-US" sz="6000" b="0" i="0" kern="1200">
              <a:solidFill>
                <a:srgbClr val="000000"/>
              </a:solidFill>
              <a:effectLst/>
            </a:endParaRPr>
          </a:p>
        </p:txBody>
      </p:sp>
    </p:spTree>
    <p:extLst>
      <p:ext uri="{BB962C8B-B14F-4D97-AF65-F5344CB8AC3E}">
        <p14:creationId xmlns:p14="http://schemas.microsoft.com/office/powerpoint/2010/main" val="390578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C7DED2-25F8-4A90-9FA3-46741C7A85DF}"/>
              </a:ext>
            </a:extLst>
          </p:cNvPr>
          <p:cNvSpPr>
            <a:spLocks noGrp="1"/>
          </p:cNvSpPr>
          <p:nvPr>
            <p:ph type="body" sz="quarter" idx="13"/>
          </p:nvPr>
        </p:nvSpPr>
        <p:spPr>
          <a:xfrm>
            <a:off x="1082311" y="1032522"/>
            <a:ext cx="9874006" cy="1164578"/>
          </a:xfrm>
        </p:spPr>
        <p:txBody>
          <a:bodyPr vert="horz" lIns="91440" tIns="45720" rIns="91440" bIns="45720" rtlCol="0" anchor="t">
            <a:noAutofit/>
          </a:bodyPr>
          <a:lstStyle/>
          <a:p>
            <a:r>
              <a:rPr lang="en-US">
                <a:solidFill>
                  <a:srgbClr val="000000"/>
                </a:solidFill>
                <a:ea typeface="+mn-lt"/>
                <a:cs typeface="+mn-lt"/>
              </a:rPr>
              <a:t>What is index Reorganization?</a:t>
            </a:r>
          </a:p>
          <a:p>
            <a:endParaRPr lang="en-US">
              <a:solidFill>
                <a:srgbClr val="000000"/>
              </a:solidFill>
            </a:endParaRPr>
          </a:p>
          <a:p>
            <a:r>
              <a:rPr lang="en-US" b="1">
                <a:ea typeface="+mn-lt"/>
                <a:cs typeface="+mn-lt"/>
              </a:rPr>
              <a:t>Index reorganization</a:t>
            </a:r>
            <a:r>
              <a:rPr lang="en-US">
                <a:ea typeface="+mn-lt"/>
                <a:cs typeface="+mn-lt"/>
              </a:rPr>
              <a:t> is a process where the SQL Server goes through the existing </a:t>
            </a:r>
            <a:r>
              <a:rPr lang="en-US" b="1">
                <a:ea typeface="+mn-lt"/>
                <a:cs typeface="+mn-lt"/>
              </a:rPr>
              <a:t>index</a:t>
            </a:r>
            <a:r>
              <a:rPr lang="en-US">
                <a:ea typeface="+mn-lt"/>
                <a:cs typeface="+mn-lt"/>
              </a:rPr>
              <a:t> and cleans it up.</a:t>
            </a:r>
            <a:endParaRPr lang="en-US"/>
          </a:p>
        </p:txBody>
      </p:sp>
      <p:sp>
        <p:nvSpPr>
          <p:cNvPr id="3" name="Text Placeholder 2">
            <a:extLst>
              <a:ext uri="{FF2B5EF4-FFF2-40B4-BE49-F238E27FC236}">
                <a16:creationId xmlns:a16="http://schemas.microsoft.com/office/drawing/2014/main" id="{774F6667-98EF-43DE-8B78-A3138B2E5A76}"/>
              </a:ext>
            </a:extLst>
          </p:cNvPr>
          <p:cNvSpPr>
            <a:spLocks noGrp="1"/>
          </p:cNvSpPr>
          <p:nvPr>
            <p:ph type="body" sz="quarter" idx="14"/>
          </p:nvPr>
        </p:nvSpPr>
        <p:spPr>
          <a:xfrm>
            <a:off x="1145811" y="2152650"/>
            <a:ext cx="9874006" cy="3686848"/>
          </a:xfrm>
        </p:spPr>
        <p:txBody>
          <a:bodyPr vert="horz" lIns="91440" tIns="45720" rIns="91440" bIns="45720" rtlCol="0" anchor="t">
            <a:normAutofit/>
          </a:bodyPr>
          <a:lstStyle/>
          <a:p>
            <a:pPr marL="0" indent="0">
              <a:buNone/>
            </a:pPr>
            <a:r>
              <a:rPr lang="en-US" dirty="0"/>
              <a:t>When to use Rebuild/Reorganization?</a:t>
            </a:r>
          </a:p>
          <a:p>
            <a:pPr>
              <a:buFont typeface="Wingdings" panose="05040102010807070707" pitchFamily="18" charset="2"/>
              <a:buChar char="v"/>
            </a:pPr>
            <a:r>
              <a:rPr lang="en-US" dirty="0">
                <a:solidFill>
                  <a:srgbClr val="000000"/>
                </a:solidFill>
              </a:rPr>
              <a:t>Fragmentation less than 10% is negligible, performance impact will be minimal.</a:t>
            </a:r>
          </a:p>
          <a:p>
            <a:pPr>
              <a:buFont typeface="Wingdings" panose="05040102010807070707" pitchFamily="18" charset="2"/>
              <a:buChar char="v"/>
            </a:pPr>
            <a:r>
              <a:rPr lang="en-US" dirty="0">
                <a:solidFill>
                  <a:srgbClr val="000000"/>
                </a:solidFill>
              </a:rPr>
              <a:t>Fragmentation is in the range of 10-30%-----use reorganization</a:t>
            </a:r>
            <a:endParaRPr lang="en-US" dirty="0"/>
          </a:p>
          <a:p>
            <a:pPr>
              <a:buFont typeface="Wingdings" panose="05040102010807070707" pitchFamily="18" charset="2"/>
              <a:buChar char="v"/>
            </a:pPr>
            <a:r>
              <a:rPr lang="en-US" dirty="0">
                <a:solidFill>
                  <a:srgbClr val="000000"/>
                </a:solidFill>
              </a:rPr>
              <a:t>Fragmentation is higher than 30% ------------Use rebuild</a:t>
            </a:r>
          </a:p>
        </p:txBody>
      </p:sp>
      <p:sp>
        <p:nvSpPr>
          <p:cNvPr id="4" name="Title 3">
            <a:extLst>
              <a:ext uri="{FF2B5EF4-FFF2-40B4-BE49-F238E27FC236}">
                <a16:creationId xmlns:a16="http://schemas.microsoft.com/office/drawing/2014/main" id="{81B960B8-FE55-4D77-AB33-8873C62F3C10}"/>
              </a:ext>
            </a:extLst>
          </p:cNvPr>
          <p:cNvSpPr>
            <a:spLocks noGrp="1"/>
          </p:cNvSpPr>
          <p:nvPr>
            <p:ph type="ctrTitle"/>
          </p:nvPr>
        </p:nvSpPr>
        <p:spPr/>
        <p:txBody>
          <a:bodyPr/>
          <a:lstStyle/>
          <a:p>
            <a:r>
              <a:rPr lang="en-ZA">
                <a:ea typeface="+mj-lt"/>
                <a:cs typeface="+mj-lt"/>
              </a:rPr>
              <a:t>Index Reorganization</a:t>
            </a:r>
            <a:endParaRPr lang="en-US">
              <a:ea typeface="+mj-lt"/>
              <a:cs typeface="+mj-lt"/>
            </a:endParaRPr>
          </a:p>
        </p:txBody>
      </p:sp>
      <p:sp>
        <p:nvSpPr>
          <p:cNvPr id="5" name="Footer Placeholder 4">
            <a:extLst>
              <a:ext uri="{FF2B5EF4-FFF2-40B4-BE49-F238E27FC236}">
                <a16:creationId xmlns:a16="http://schemas.microsoft.com/office/drawing/2014/main" id="{0EBF3B88-C5FD-4F2F-BD45-EF41C30F265C}"/>
              </a:ext>
            </a:extLst>
          </p:cNvPr>
          <p:cNvSpPr>
            <a:spLocks noGrp="1"/>
          </p:cNvSpPr>
          <p:nvPr>
            <p:ph type="ftr" sz="quarter" idx="16"/>
          </p:nvPr>
        </p:nvSpPr>
        <p:spPr/>
        <p:txBody>
          <a:bodyPr/>
          <a:lstStyle/>
          <a:p>
            <a:r>
              <a:rPr lang="en-ZA"/>
              <a:t>© Elait Limited. Confidential</a:t>
            </a:r>
          </a:p>
        </p:txBody>
      </p:sp>
      <p:sp>
        <p:nvSpPr>
          <p:cNvPr id="7" name="TextBox 1">
            <a:extLst>
              <a:ext uri="{FF2B5EF4-FFF2-40B4-BE49-F238E27FC236}">
                <a16:creationId xmlns:a16="http://schemas.microsoft.com/office/drawing/2014/main" id="{C82F207D-347B-4F41-AD8F-F46E46B4FEFE}"/>
              </a:ext>
            </a:extLst>
          </p:cNvPr>
          <p:cNvSpPr txBox="1"/>
          <p:nvPr/>
        </p:nvSpPr>
        <p:spPr>
          <a:xfrm>
            <a:off x="1031875" y="3990975"/>
            <a:ext cx="10350500" cy="16158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b="1" dirty="0">
                <a:ea typeface="+mn-lt"/>
                <a:cs typeface="+mn-lt"/>
              </a:rPr>
              <a:t>Fill Factor: </a:t>
            </a:r>
            <a:r>
              <a:rPr lang="en-IN" dirty="0">
                <a:ea typeface="+mn-lt"/>
                <a:cs typeface="+mn-lt"/>
              </a:rPr>
              <a:t>Fill Factor is a percentage value to be filled data page with data in SQL Server</a:t>
            </a:r>
          </a:p>
          <a:p>
            <a:pPr>
              <a:lnSpc>
                <a:spcPct val="150000"/>
              </a:lnSpc>
            </a:pPr>
            <a:r>
              <a:rPr lang="en-IN" dirty="0">
                <a:ea typeface="+mn-lt"/>
                <a:cs typeface="+mn-lt"/>
              </a:rPr>
              <a:t>Fill factor value defined with 80 on Primary Index means that each page of table will have 20% free space and 80% space will be allocating </a:t>
            </a:r>
            <a:r>
              <a:rPr lang="en-IN" sz="1800" b="0" i="0" kern="1200" dirty="0">
                <a:effectLst/>
                <a:ea typeface="+mn-lt"/>
                <a:cs typeface="+mn-lt"/>
              </a:rPr>
              <a:t>to </a:t>
            </a:r>
            <a:r>
              <a:rPr lang="en-IN" dirty="0">
                <a:ea typeface="+mn-lt"/>
                <a:cs typeface="+mn-lt"/>
              </a:rPr>
              <a:t>store the data and this free space used during update and insert.</a:t>
            </a:r>
          </a:p>
          <a:p>
            <a:pPr algn="l"/>
            <a:endParaRPr lang="en-US" sz="1800" b="0" i="0" kern="1200">
              <a:solidFill>
                <a:srgbClr val="000000"/>
              </a:solidFill>
              <a:effectLst/>
              <a:latin typeface="+mn-lt"/>
            </a:endParaRPr>
          </a:p>
        </p:txBody>
      </p:sp>
      <p:sp>
        <p:nvSpPr>
          <p:cNvPr id="8" name="TextBox 1">
            <a:extLst>
              <a:ext uri="{FF2B5EF4-FFF2-40B4-BE49-F238E27FC236}">
                <a16:creationId xmlns:a16="http://schemas.microsoft.com/office/drawing/2014/main" id="{1408AE03-FD06-4F63-8768-D35224F8B3E6}"/>
              </a:ext>
            </a:extLst>
          </p:cNvPr>
          <p:cNvSpPr txBox="1"/>
          <p:nvPr/>
        </p:nvSpPr>
        <p:spPr>
          <a:xfrm>
            <a:off x="1028700" y="5727700"/>
            <a:ext cx="101346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000000"/>
                </a:solidFill>
              </a:rPr>
              <a:t>Syntax with fill factor:</a:t>
            </a:r>
          </a:p>
          <a:p>
            <a:r>
              <a:rPr lang="en-US">
                <a:solidFill>
                  <a:srgbClr val="000000"/>
                </a:solidFill>
              </a:rPr>
              <a:t>CREATE INDEX &lt;INDEX_NAME&gt; on &lt;TABLE_NAME&gt;(COLUMNS) with (FILL FACTOR=80)</a:t>
            </a:r>
          </a:p>
        </p:txBody>
      </p:sp>
    </p:spTree>
    <p:extLst>
      <p:ext uri="{BB962C8B-B14F-4D97-AF65-F5344CB8AC3E}">
        <p14:creationId xmlns:p14="http://schemas.microsoft.com/office/powerpoint/2010/main" val="333432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269F8D3-82F6-434F-B3F4-3F95B8E2088A}"/>
              </a:ext>
            </a:extLst>
          </p:cNvPr>
          <p:cNvSpPr>
            <a:spLocks noGrp="1"/>
          </p:cNvSpPr>
          <p:nvPr>
            <p:ph type="title"/>
          </p:nvPr>
        </p:nvSpPr>
        <p:spPr>
          <a:xfrm>
            <a:off x="6300716" y="2549254"/>
            <a:ext cx="4617493" cy="1094698"/>
          </a:xfrm>
        </p:spPr>
        <p:txBody>
          <a:bodyPr>
            <a:normAutofit/>
          </a:bodyPr>
          <a:lstStyle/>
          <a:p>
            <a:r>
              <a:rPr lang="en-ZA" sz="6000" i="1">
                <a:solidFill>
                  <a:schemeClr val="tx1"/>
                </a:solidFill>
              </a:rPr>
              <a:t>THANK YOU</a:t>
            </a:r>
          </a:p>
        </p:txBody>
      </p:sp>
      <p:sp>
        <p:nvSpPr>
          <p:cNvPr id="2" name="Footer Placeholder 1">
            <a:extLst>
              <a:ext uri="{FF2B5EF4-FFF2-40B4-BE49-F238E27FC236}">
                <a16:creationId xmlns:a16="http://schemas.microsoft.com/office/drawing/2014/main" id="{E813B8FE-C7F2-4521-9C97-ECB5784CEF0C}"/>
              </a:ext>
            </a:extLst>
          </p:cNvPr>
          <p:cNvSpPr>
            <a:spLocks noGrp="1"/>
          </p:cNvSpPr>
          <p:nvPr>
            <p:ph type="ftr" sz="quarter" idx="16"/>
          </p:nvPr>
        </p:nvSpPr>
        <p:spPr/>
        <p:txBody>
          <a:bodyPr/>
          <a:lstStyle/>
          <a:p>
            <a:r>
              <a:rPr lang="en-ZA"/>
              <a:t>© Elait Limited. Confidential</a:t>
            </a:r>
          </a:p>
        </p:txBody>
      </p:sp>
    </p:spTree>
    <p:extLst>
      <p:ext uri="{BB962C8B-B14F-4D97-AF65-F5344CB8AC3E}">
        <p14:creationId xmlns:p14="http://schemas.microsoft.com/office/powerpoint/2010/main" val="28590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8"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031535" y="1085850"/>
            <a:ext cx="9988282" cy="4753648"/>
          </a:xfrm>
        </p:spPr>
        <p:txBody>
          <a:bodyPr>
            <a:normAutofit/>
          </a:bodyPr>
          <a:lstStyle/>
          <a:p>
            <a:pPr marL="342900" indent="-342900">
              <a:buFont typeface="+mj-lt"/>
              <a:buAutoNum type="arabicPeriod"/>
            </a:pPr>
            <a:r>
              <a:rPr lang="en-ZA" sz="3200"/>
              <a:t>Index Overview</a:t>
            </a:r>
          </a:p>
          <a:p>
            <a:pPr marL="342900" indent="-342900">
              <a:buFont typeface="+mj-lt"/>
              <a:buAutoNum type="arabicPeriod"/>
            </a:pPr>
            <a:r>
              <a:rPr lang="en-ZA" sz="3200"/>
              <a:t>Types of Index</a:t>
            </a:r>
          </a:p>
          <a:p>
            <a:pPr marL="342900" indent="-342900">
              <a:buFont typeface="+mj-lt"/>
              <a:buAutoNum type="arabicPeriod"/>
            </a:pPr>
            <a:r>
              <a:rPr lang="en-ZA" sz="3200"/>
              <a:t>Index Characteristics</a:t>
            </a:r>
          </a:p>
          <a:p>
            <a:pPr marL="342900" indent="-342900">
              <a:buFont typeface="+mj-lt"/>
              <a:buAutoNum type="arabicPeriod"/>
            </a:pPr>
            <a:r>
              <a:rPr lang="en-ZA" sz="3200"/>
              <a:t>Performance Impact</a:t>
            </a:r>
          </a:p>
          <a:p>
            <a:pPr marL="342900" indent="-342900">
              <a:buFont typeface="+mj-lt"/>
              <a:buAutoNum type="arabicPeriod"/>
            </a:pPr>
            <a:r>
              <a:rPr lang="en-ZA" sz="3200"/>
              <a:t>Index Rebuild</a:t>
            </a:r>
          </a:p>
        </p:txBody>
      </p:sp>
      <p:sp>
        <p:nvSpPr>
          <p:cNvPr id="9"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CONTENT</a:t>
            </a:r>
          </a:p>
        </p:txBody>
      </p:sp>
    </p:spTree>
    <p:extLst>
      <p:ext uri="{BB962C8B-B14F-4D97-AF65-F5344CB8AC3E}">
        <p14:creationId xmlns:p14="http://schemas.microsoft.com/office/powerpoint/2010/main" val="288157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3A5B5-2EBE-4D93-B9BA-E686DCD0DC03}"/>
              </a:ext>
            </a:extLst>
          </p:cNvPr>
          <p:cNvSpPr>
            <a:spLocks noGrp="1"/>
          </p:cNvSpPr>
          <p:nvPr>
            <p:ph type="ftr" sz="quarter" idx="11"/>
          </p:nvPr>
        </p:nvSpPr>
        <p:spPr/>
        <p:txBody>
          <a:bodyPr/>
          <a:lstStyle/>
          <a:p>
            <a:r>
              <a:rPr lang="en-ZA"/>
              <a:t>© Elait Limited. Confidential</a:t>
            </a:r>
          </a:p>
        </p:txBody>
      </p:sp>
      <p:sp>
        <p:nvSpPr>
          <p:cNvPr id="8" name="Text Placeholder 3">
            <a:extLst>
              <a:ext uri="{FF2B5EF4-FFF2-40B4-BE49-F238E27FC236}">
                <a16:creationId xmlns:a16="http://schemas.microsoft.com/office/drawing/2014/main" id="{943728F3-6B69-4B8E-B7C3-49D26D65E9D3}"/>
              </a:ext>
            </a:extLst>
          </p:cNvPr>
          <p:cNvSpPr txBox="1">
            <a:spLocks/>
          </p:cNvSpPr>
          <p:nvPr/>
        </p:nvSpPr>
        <p:spPr>
          <a:xfrm>
            <a:off x="1031535" y="1028700"/>
            <a:ext cx="9988282" cy="29146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GB"/>
              <a:t>An Index is the structure or object by which we can retrieve specific rows or data faster.</a:t>
            </a:r>
          </a:p>
          <a:p>
            <a:pPr>
              <a:buFont typeface="Wingdings" panose="05000000000000000000" pitchFamily="2" charset="2"/>
              <a:buChar char="v"/>
            </a:pPr>
            <a:r>
              <a:rPr lang="en-GB"/>
              <a:t>Index will create a pointer to the actual rows in the specified table.</a:t>
            </a:r>
          </a:p>
          <a:p>
            <a:pPr>
              <a:buFont typeface="Wingdings" panose="05000000000000000000" pitchFamily="2" charset="2"/>
              <a:buChar char="v"/>
            </a:pPr>
            <a:r>
              <a:rPr lang="en-GB"/>
              <a:t>Indexes can be created using one or multiple columns depending on query requirement conditions.</a:t>
            </a:r>
          </a:p>
          <a:p>
            <a:pPr>
              <a:buFont typeface="Wingdings" panose="05000000000000000000" pitchFamily="2" charset="2"/>
              <a:buChar char="v"/>
            </a:pPr>
            <a:r>
              <a:rPr lang="en-GB"/>
              <a:t>An index helps to speed up SELECT queries and WHERE clauses but it slows down data input, with UPDATE and INSERT statements.</a:t>
            </a:r>
          </a:p>
          <a:p>
            <a:pPr>
              <a:buFont typeface="Wingdings" panose="05000000000000000000" pitchFamily="2" charset="2"/>
              <a:buChar char="v"/>
            </a:pPr>
            <a:r>
              <a:rPr lang="en-GB"/>
              <a:t> Indexes can be created or dropped with no effect on the data.</a:t>
            </a:r>
          </a:p>
          <a:p>
            <a:pPr marL="0" indent="0">
              <a:buFont typeface="Arial" panose="020B0604020202020204" pitchFamily="34" charset="0"/>
              <a:buNone/>
            </a:pPr>
            <a:endParaRPr lang="en-GB"/>
          </a:p>
          <a:p>
            <a:pPr marL="0" indent="0">
              <a:buFont typeface="Arial" panose="020B0604020202020204" pitchFamily="34" charset="0"/>
              <a:buNone/>
            </a:pPr>
            <a:endParaRPr lang="en-GB"/>
          </a:p>
        </p:txBody>
      </p:sp>
      <p:sp>
        <p:nvSpPr>
          <p:cNvPr id="9"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Index Overview</a:t>
            </a:r>
          </a:p>
        </p:txBody>
      </p:sp>
      <p:pic>
        <p:nvPicPr>
          <p:cNvPr id="10" name="Picture 2" descr="https://www.sqlshack.com/wp-content/uploads/2018/03/word-image-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668" y="4332288"/>
            <a:ext cx="5541491" cy="14541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7"/>
          <p:cNvSpPr txBox="1">
            <a:spLocks/>
          </p:cNvSpPr>
          <p:nvPr/>
        </p:nvSpPr>
        <p:spPr>
          <a:xfrm>
            <a:off x="1031535" y="4002159"/>
            <a:ext cx="9988282" cy="2127179"/>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endParaRPr lang="en-IN"/>
          </a:p>
          <a:p>
            <a:pPr marL="0" indent="0">
              <a:buFont typeface="Arial" panose="020B0604020202020204" pitchFamily="34" charset="0"/>
              <a:buNone/>
            </a:pPr>
            <a:r>
              <a:rPr lang="en-IN"/>
              <a:t>                                                                                             </a:t>
            </a:r>
            <a:r>
              <a:rPr lang="en-IN" sz="8000"/>
              <a:t>WITHOUT INDEX                      WITH INDEX</a:t>
            </a:r>
          </a:p>
        </p:txBody>
      </p:sp>
    </p:spTree>
    <p:extLst>
      <p:ext uri="{BB962C8B-B14F-4D97-AF65-F5344CB8AC3E}">
        <p14:creationId xmlns:p14="http://schemas.microsoft.com/office/powerpoint/2010/main" val="255506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3A5B5-2EBE-4D93-B9BA-E686DCD0DC03}"/>
              </a:ext>
            </a:extLst>
          </p:cNvPr>
          <p:cNvSpPr>
            <a:spLocks noGrp="1"/>
          </p:cNvSpPr>
          <p:nvPr>
            <p:ph type="ftr" sz="quarter" idx="11"/>
          </p:nvPr>
        </p:nvSpPr>
        <p:spPr/>
        <p:txBody>
          <a:bodyPr/>
          <a:lstStyle/>
          <a:p>
            <a:r>
              <a:rPr lang="en-ZA"/>
              <a:t>© Elait Limited. Confidential</a:t>
            </a:r>
          </a:p>
        </p:txBody>
      </p:sp>
      <p:pic>
        <p:nvPicPr>
          <p:cNvPr id="3" name="Picture 2" descr="What is a Table? | Database.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31" y="301495"/>
            <a:ext cx="6013869" cy="2706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What is a Table? | Database.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3173558"/>
            <a:ext cx="6159500" cy="277177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a:xfrm>
            <a:off x="4038600" y="3719309"/>
            <a:ext cx="2339879" cy="762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021919" y="3290685"/>
            <a:ext cx="0" cy="42862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19200" y="3962401"/>
            <a:ext cx="2540000" cy="923330"/>
          </a:xfrm>
          <a:prstGeom prst="rect">
            <a:avLst/>
          </a:prstGeom>
          <a:noFill/>
        </p:spPr>
        <p:txBody>
          <a:bodyPr wrap="square" rtlCol="0">
            <a:spAutoFit/>
          </a:bodyPr>
          <a:lstStyle/>
          <a:p>
            <a:r>
              <a:rPr lang="en-IN">
                <a:latin typeface="Times New Roman" pitchFamily="18" charset="0"/>
                <a:cs typeface="Times New Roman" pitchFamily="18" charset="0"/>
              </a:rPr>
              <a:t>Index will directly point data and it will be sorted in manner</a:t>
            </a:r>
          </a:p>
        </p:txBody>
      </p:sp>
      <p:sp>
        <p:nvSpPr>
          <p:cNvPr id="8" name="TextBox 7"/>
          <p:cNvSpPr txBox="1"/>
          <p:nvPr/>
        </p:nvSpPr>
        <p:spPr>
          <a:xfrm>
            <a:off x="7112000" y="1008285"/>
            <a:ext cx="3251200" cy="646331"/>
          </a:xfrm>
          <a:prstGeom prst="rect">
            <a:avLst/>
          </a:prstGeom>
          <a:noFill/>
        </p:spPr>
        <p:txBody>
          <a:bodyPr wrap="square" rtlCol="0">
            <a:spAutoFit/>
          </a:bodyPr>
          <a:lstStyle/>
          <a:p>
            <a:r>
              <a:rPr lang="en-IN">
                <a:latin typeface="Times New Roman" pitchFamily="18" charset="0"/>
                <a:cs typeface="Times New Roman" pitchFamily="18" charset="0"/>
              </a:rPr>
              <a:t>Without index finding a data will use total table scan</a:t>
            </a:r>
          </a:p>
        </p:txBody>
      </p:sp>
    </p:spTree>
    <p:extLst>
      <p:ext uri="{BB962C8B-B14F-4D97-AF65-F5344CB8AC3E}">
        <p14:creationId xmlns:p14="http://schemas.microsoft.com/office/powerpoint/2010/main" val="295352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3A5B5-2EBE-4D93-B9BA-E686DCD0DC03}"/>
              </a:ext>
            </a:extLst>
          </p:cNvPr>
          <p:cNvSpPr>
            <a:spLocks noGrp="1"/>
          </p:cNvSpPr>
          <p:nvPr>
            <p:ph type="ftr" sz="quarter" idx="11"/>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txBox="1">
            <a:spLocks/>
          </p:cNvSpPr>
          <p:nvPr/>
        </p:nvSpPr>
        <p:spPr>
          <a:xfrm>
            <a:off x="1200150" y="923924"/>
            <a:ext cx="9708202" cy="5076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GB"/>
              <a:t>Syntax for creating an index:</a:t>
            </a:r>
          </a:p>
          <a:p>
            <a:pPr lvl="1">
              <a:buFont typeface="Courier New" panose="02070309020205020404" pitchFamily="49" charset="0"/>
              <a:buChar char="o"/>
            </a:pPr>
            <a:r>
              <a:rPr lang="en-ZA"/>
              <a:t>CREATE INDEX </a:t>
            </a:r>
            <a:r>
              <a:rPr lang="en-ZA" err="1"/>
              <a:t>index_name</a:t>
            </a:r>
            <a:r>
              <a:rPr lang="en-ZA"/>
              <a:t> ON </a:t>
            </a:r>
            <a:r>
              <a:rPr lang="en-ZA" err="1"/>
              <a:t>table_name</a:t>
            </a:r>
            <a:r>
              <a:rPr lang="en-ZA"/>
              <a:t> (</a:t>
            </a:r>
            <a:r>
              <a:rPr lang="en-ZA" err="1"/>
              <a:t>column_name</a:t>
            </a:r>
            <a:r>
              <a:rPr lang="en-ZA"/>
              <a:t>);</a:t>
            </a:r>
          </a:p>
          <a:p>
            <a:pPr marL="0" indent="0">
              <a:buFont typeface="Arial" panose="020B0604020202020204" pitchFamily="34" charset="0"/>
              <a:buNone/>
            </a:pPr>
            <a:endParaRPr lang="en-ZA"/>
          </a:p>
          <a:p>
            <a:pPr>
              <a:buFont typeface="Wingdings" panose="05000000000000000000" pitchFamily="2" charset="2"/>
              <a:buChar char="v"/>
            </a:pPr>
            <a:endParaRPr lang="en-ZA"/>
          </a:p>
          <a:p>
            <a:pPr>
              <a:buFont typeface="Wingdings" panose="05000000000000000000" pitchFamily="2" charset="2"/>
              <a:buChar char="v"/>
            </a:pPr>
            <a:endParaRPr lang="en-ZA"/>
          </a:p>
          <a:p>
            <a:pPr marL="0" indent="0">
              <a:buFont typeface="Arial" panose="020B0604020202020204" pitchFamily="34" charset="0"/>
              <a:buNone/>
            </a:pPr>
            <a:endParaRPr lang="en-ZA"/>
          </a:p>
          <a:p>
            <a:pPr marL="0" indent="0">
              <a:buFont typeface="Arial" panose="020B0604020202020204" pitchFamily="34" charset="0"/>
              <a:buNone/>
            </a:pPr>
            <a:endParaRPr lang="en-ZA"/>
          </a:p>
          <a:p>
            <a:pPr>
              <a:buFont typeface="Wingdings" panose="05000000000000000000" pitchFamily="2" charset="2"/>
              <a:buChar char="v"/>
            </a:pPr>
            <a:endParaRPr lang="en-ZA"/>
          </a:p>
          <a:p>
            <a:pPr>
              <a:buFont typeface="Wingdings" panose="05000000000000000000" pitchFamily="2" charset="2"/>
              <a:buChar char="v"/>
            </a:pPr>
            <a:endParaRPr lang="en-ZA"/>
          </a:p>
          <a:p>
            <a:pPr>
              <a:buFont typeface="Wingdings" panose="05000000000000000000" pitchFamily="2" charset="2"/>
              <a:buChar char="v"/>
            </a:pPr>
            <a:endParaRPr lang="en-ZA"/>
          </a:p>
          <a:p>
            <a:pPr>
              <a:buFont typeface="Wingdings" panose="05000000000000000000" pitchFamily="2" charset="2"/>
              <a:buChar char="v"/>
            </a:pPr>
            <a:r>
              <a:rPr lang="en-ZA"/>
              <a:t>Syntax for dropping an index:</a:t>
            </a:r>
          </a:p>
          <a:p>
            <a:pPr lvl="1">
              <a:buFont typeface="Courier New" panose="02070309020205020404" pitchFamily="49" charset="0"/>
              <a:buChar char="o"/>
            </a:pPr>
            <a:r>
              <a:rPr lang="en-ZA"/>
              <a:t>DROP INDEX </a:t>
            </a:r>
            <a:r>
              <a:rPr lang="en-ZA" err="1"/>
              <a:t>index_name</a:t>
            </a:r>
            <a:r>
              <a:rPr lang="en-ZA"/>
              <a:t>;</a:t>
            </a:r>
          </a:p>
          <a:p>
            <a:pPr marL="0" indent="0">
              <a:buFont typeface="Arial" panose="020B0604020202020204" pitchFamily="34" charset="0"/>
              <a:buNone/>
            </a:pPr>
            <a:endParaRPr lang="en-ZA"/>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Index Overview</a:t>
            </a:r>
          </a:p>
        </p:txBody>
      </p:sp>
      <p:pic>
        <p:nvPicPr>
          <p:cNvPr id="5" name="Picture 4"/>
          <p:cNvPicPr>
            <a:picLocks noChangeAspect="1"/>
          </p:cNvPicPr>
          <p:nvPr/>
        </p:nvPicPr>
        <p:blipFill>
          <a:blip r:embed="rId2"/>
          <a:stretch>
            <a:fillRect/>
          </a:stretch>
        </p:blipFill>
        <p:spPr>
          <a:xfrm>
            <a:off x="1995487" y="2124362"/>
            <a:ext cx="4748212" cy="2215832"/>
          </a:xfrm>
          <a:prstGeom prst="rect">
            <a:avLst/>
          </a:prstGeom>
        </p:spPr>
      </p:pic>
      <p:pic>
        <p:nvPicPr>
          <p:cNvPr id="6" name="Picture 5"/>
          <p:cNvPicPr>
            <a:picLocks noChangeAspect="1"/>
          </p:cNvPicPr>
          <p:nvPr/>
        </p:nvPicPr>
        <p:blipFill>
          <a:blip r:embed="rId3"/>
          <a:stretch>
            <a:fillRect/>
          </a:stretch>
        </p:blipFill>
        <p:spPr>
          <a:xfrm>
            <a:off x="1995487" y="5220147"/>
            <a:ext cx="4629149" cy="780602"/>
          </a:xfrm>
          <a:prstGeom prst="rect">
            <a:avLst/>
          </a:prstGeom>
        </p:spPr>
      </p:pic>
      <p:pic>
        <p:nvPicPr>
          <p:cNvPr id="7" name="Picture 6"/>
          <p:cNvPicPr>
            <a:picLocks noChangeAspect="1"/>
          </p:cNvPicPr>
          <p:nvPr/>
        </p:nvPicPr>
        <p:blipFill>
          <a:blip r:embed="rId4"/>
          <a:stretch>
            <a:fillRect/>
          </a:stretch>
        </p:blipFill>
        <p:spPr>
          <a:xfrm>
            <a:off x="1995487" y="1658644"/>
            <a:ext cx="5648325" cy="465718"/>
          </a:xfrm>
          <a:prstGeom prst="rect">
            <a:avLst/>
          </a:prstGeom>
        </p:spPr>
      </p:pic>
    </p:spTree>
    <p:extLst>
      <p:ext uri="{BB962C8B-B14F-4D97-AF65-F5344CB8AC3E}">
        <p14:creationId xmlns:p14="http://schemas.microsoft.com/office/powerpoint/2010/main" val="34367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3A5B5-2EBE-4D93-B9BA-E686DCD0DC03}"/>
              </a:ext>
            </a:extLst>
          </p:cNvPr>
          <p:cNvSpPr>
            <a:spLocks noGrp="1"/>
          </p:cNvSpPr>
          <p:nvPr>
            <p:ph type="ftr" sz="quarter" idx="11"/>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txBox="1">
            <a:spLocks/>
          </p:cNvSpPr>
          <p:nvPr/>
        </p:nvSpPr>
        <p:spPr>
          <a:xfrm>
            <a:off x="1023582" y="900752"/>
            <a:ext cx="9884770" cy="50999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a:t>New table</a:t>
            </a:r>
          </a:p>
          <a:p>
            <a:endParaRPr lang="en-Z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138" y="1581371"/>
            <a:ext cx="2996755" cy="278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643238" y="1042079"/>
            <a:ext cx="2593585" cy="649281"/>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Without index</a:t>
            </a:r>
          </a:p>
          <a:p>
            <a:pPr algn="l"/>
            <a:endParaRPr lang="en-IN" sz="1800" b="0" i="0" kern="1200">
              <a:solidFill>
                <a:srgbClr val="000000"/>
              </a:solidFill>
              <a:effectLst/>
              <a:latin typeface="+mn-lt"/>
              <a:ea typeface="+mn-ea"/>
              <a:cs typeface="+mn-cs"/>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925" y="1580751"/>
            <a:ext cx="3737424" cy="290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35" y="4729555"/>
            <a:ext cx="3763885" cy="205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168365" y="4764521"/>
            <a:ext cx="2447281" cy="371018"/>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Index created</a:t>
            </a:r>
          </a:p>
        </p:txBody>
      </p:sp>
      <p:sp>
        <p:nvSpPr>
          <p:cNvPr id="9" name="TextBox 8"/>
          <p:cNvSpPr txBox="1"/>
          <p:nvPr/>
        </p:nvSpPr>
        <p:spPr>
          <a:xfrm>
            <a:off x="8841875" y="1042079"/>
            <a:ext cx="3019199" cy="649281"/>
          </a:xfrm>
          <a:prstGeom prst="rect">
            <a:avLst/>
          </a:prstGeom>
          <a:noFill/>
        </p:spPr>
        <p:txBody>
          <a:bodyPr wrap="square" rtlCol="0">
            <a:spAutoFit/>
          </a:bodyPr>
          <a:lstStyle/>
          <a:p>
            <a:pPr algn="l"/>
            <a:r>
              <a:rPr lang="en-IN" sz="1800" b="0" i="0" kern="1200">
                <a:solidFill>
                  <a:srgbClr val="000000"/>
                </a:solidFill>
                <a:effectLst/>
                <a:latin typeface="+mn-lt"/>
                <a:ea typeface="+mn-ea"/>
                <a:cs typeface="+mn-cs"/>
              </a:rPr>
              <a:t>With index</a:t>
            </a:r>
          </a:p>
          <a:p>
            <a:pPr algn="l"/>
            <a:endParaRPr lang="en-IN" sz="1800" b="0" i="0" kern="1200">
              <a:solidFill>
                <a:srgbClr val="000000"/>
              </a:solidFill>
              <a:effectLst/>
              <a:latin typeface="+mn-lt"/>
              <a:ea typeface="+mn-ea"/>
              <a:cs typeface="+mn-cs"/>
            </a:endParaRPr>
          </a:p>
        </p:txBody>
      </p:sp>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8175" y="1577319"/>
            <a:ext cx="3432899" cy="301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760034" y="4947923"/>
            <a:ext cx="2886195" cy="649281"/>
          </a:xfrm>
          <a:prstGeom prst="rect">
            <a:avLst/>
          </a:prstGeom>
          <a:noFill/>
        </p:spPr>
        <p:txBody>
          <a:bodyPr wrap="square" rtlCol="0">
            <a:spAutoFit/>
          </a:bodyPr>
          <a:lstStyle/>
          <a:p>
            <a:pPr algn="l"/>
            <a:r>
              <a:rPr lang="en-IN" sz="1800" b="0" i="0" kern="1200">
                <a:solidFill>
                  <a:srgbClr val="00B050"/>
                </a:solidFill>
                <a:effectLst/>
                <a:latin typeface="+mn-lt"/>
                <a:ea typeface="+mn-ea"/>
                <a:cs typeface="+mn-cs"/>
              </a:rPr>
              <a:t>Retrieving data is fast by using index</a:t>
            </a:r>
            <a:r>
              <a:rPr lang="en-IN" sz="1800" b="0" i="0" kern="1200">
                <a:solidFill>
                  <a:srgbClr val="000000"/>
                </a:solidFill>
                <a:effectLst/>
                <a:latin typeface="+mn-lt"/>
                <a:ea typeface="+mn-ea"/>
                <a:cs typeface="+mn-cs"/>
              </a:rPr>
              <a:t>.</a:t>
            </a:r>
          </a:p>
        </p:txBody>
      </p:sp>
      <p:sp>
        <p:nvSpPr>
          <p:cNvPr id="12" name="Title 1">
            <a:extLst>
              <a:ext uri="{FF2B5EF4-FFF2-40B4-BE49-F238E27FC236}">
                <a16:creationId xmlns:a16="http://schemas.microsoft.com/office/drawing/2014/main" id="{503067C1-4EA1-478E-86B3-2E6A492CFC35}"/>
              </a:ext>
            </a:extLst>
          </p:cNvPr>
          <p:cNvSpPr>
            <a:spLocks noGrp="1"/>
          </p:cNvSpPr>
          <p:nvPr>
            <p:ph type="ctrTitle"/>
          </p:nvPr>
        </p:nvSpPr>
        <p:spPr>
          <a:xfrm>
            <a:off x="886433" y="50350"/>
            <a:ext cx="8123284" cy="619503"/>
          </a:xfrm>
        </p:spPr>
        <p:txBody>
          <a:bodyPr/>
          <a:lstStyle/>
          <a:p>
            <a:r>
              <a:rPr lang="en-ZA"/>
              <a:t>Index Overview</a:t>
            </a:r>
          </a:p>
        </p:txBody>
      </p:sp>
    </p:spTree>
    <p:extLst>
      <p:ext uri="{BB962C8B-B14F-4D97-AF65-F5344CB8AC3E}">
        <p14:creationId xmlns:p14="http://schemas.microsoft.com/office/powerpoint/2010/main" val="18567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3A5B5-2EBE-4D93-B9BA-E686DCD0DC03}"/>
              </a:ext>
            </a:extLst>
          </p:cNvPr>
          <p:cNvSpPr>
            <a:spLocks noGrp="1"/>
          </p:cNvSpPr>
          <p:nvPr>
            <p:ph type="ftr" sz="quarter" idx="11"/>
          </p:nvPr>
        </p:nvSpPr>
        <p:spPr/>
        <p:txBody>
          <a:bodyPr/>
          <a:lstStyle/>
          <a:p>
            <a:r>
              <a:rPr lang="en-ZA"/>
              <a:t>© Elait Limited. Confidential</a:t>
            </a:r>
          </a:p>
        </p:txBody>
      </p:sp>
      <p:sp>
        <p:nvSpPr>
          <p:cNvPr id="3" name="Text Placeholder 3">
            <a:extLst>
              <a:ext uri="{FF2B5EF4-FFF2-40B4-BE49-F238E27FC236}">
                <a16:creationId xmlns:a16="http://schemas.microsoft.com/office/drawing/2014/main" id="{943728F3-6B69-4B8E-B7C3-49D26D65E9D3}"/>
              </a:ext>
            </a:extLst>
          </p:cNvPr>
          <p:cNvSpPr txBox="1">
            <a:spLocks/>
          </p:cNvSpPr>
          <p:nvPr/>
        </p:nvSpPr>
        <p:spPr>
          <a:xfrm>
            <a:off x="1031534" y="957263"/>
            <a:ext cx="10169865" cy="49149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t> Types of Index in </a:t>
            </a:r>
            <a:r>
              <a:rPr lang="en-IN" err="1"/>
              <a:t>Postgres</a:t>
            </a:r>
            <a:r>
              <a:rPr lang="en-IN"/>
              <a:t> database:</a:t>
            </a:r>
          </a:p>
          <a:p>
            <a:pPr marL="342900" indent="-342900">
              <a:buFont typeface="+mj-lt"/>
              <a:buAutoNum type="arabicPeriod"/>
            </a:pPr>
            <a:r>
              <a:rPr lang="en-IN"/>
              <a:t>B-TREE</a:t>
            </a:r>
            <a:endParaRPr lang="en-GB"/>
          </a:p>
          <a:p>
            <a:pPr lvl="1">
              <a:buFont typeface="Wingdings" panose="05000000000000000000" pitchFamily="2" charset="2"/>
              <a:buChar char="Ø"/>
            </a:pPr>
            <a:r>
              <a:rPr lang="en-GB"/>
              <a:t>When we create an index, the B-Tree serves as the default. </a:t>
            </a:r>
          </a:p>
          <a:p>
            <a:pPr lvl="1">
              <a:buFont typeface="Wingdings" panose="05000000000000000000" pitchFamily="2" charset="2"/>
              <a:buChar char="Ø"/>
            </a:pPr>
            <a:r>
              <a:rPr lang="en-GB"/>
              <a:t>The B stands for balanced, meaning that the tree-shape of the index focuses on having the same amount of data on both sides. </a:t>
            </a:r>
          </a:p>
          <a:p>
            <a:pPr lvl="1">
              <a:buFont typeface="Wingdings" panose="05000000000000000000" pitchFamily="2" charset="2"/>
              <a:buChar char="Ø"/>
            </a:pPr>
            <a:r>
              <a:rPr lang="en-GB"/>
              <a:t>Mostly used for </a:t>
            </a:r>
            <a:r>
              <a:rPr lang="en-GB" err="1"/>
              <a:t>datatypes</a:t>
            </a:r>
            <a:r>
              <a:rPr lang="en-GB"/>
              <a:t> and queries</a:t>
            </a:r>
          </a:p>
          <a:p>
            <a:pPr lvl="1">
              <a:buFont typeface="Wingdings" panose="05000000000000000000" pitchFamily="2" charset="2"/>
              <a:buChar char="Ø"/>
            </a:pPr>
            <a:r>
              <a:rPr lang="en-GB"/>
              <a:t>Syntax:  CREATE INDEX name ON table USING BTREE (column);</a:t>
            </a:r>
            <a:endParaRPr lang="en-IN"/>
          </a:p>
          <a:p>
            <a:pPr marL="342900" indent="-342900">
              <a:buFont typeface="+mj-lt"/>
              <a:buAutoNum type="arabicPeriod"/>
            </a:pPr>
            <a:r>
              <a:rPr lang="en-GB"/>
              <a:t>.HASH</a:t>
            </a:r>
          </a:p>
          <a:p>
            <a:pPr lvl="1">
              <a:buFont typeface="Wingdings" panose="05000000000000000000" pitchFamily="2" charset="2"/>
              <a:buChar char="Ø"/>
            </a:pPr>
            <a:r>
              <a:rPr lang="en-GB"/>
              <a:t>Hash indexes can handle only simple equality comparison (=),which means we can only look up for data that matches exactly.</a:t>
            </a:r>
          </a:p>
          <a:p>
            <a:pPr lvl="1">
              <a:buFont typeface="Wingdings" panose="05000000000000000000" pitchFamily="2" charset="2"/>
              <a:buChar char="Ø"/>
            </a:pPr>
            <a:r>
              <a:rPr lang="en-GB"/>
              <a:t>Syntax: CREATE INDEX name ON table USING HASH (column);</a:t>
            </a:r>
          </a:p>
          <a:p>
            <a:pPr marL="342900" indent="-342900">
              <a:buFont typeface="+mj-lt"/>
              <a:buAutoNum type="arabicPeriod" startAt="3"/>
            </a:pPr>
            <a:r>
              <a:rPr lang="en-GB" err="1"/>
              <a:t>GiST</a:t>
            </a:r>
            <a:r>
              <a:rPr lang="en-GB"/>
              <a:t>(Generalized Search Tree)</a:t>
            </a:r>
          </a:p>
          <a:p>
            <a:pPr lvl="1">
              <a:buFont typeface="Wingdings" panose="05000000000000000000" pitchFamily="2" charset="2"/>
              <a:buChar char="Ø"/>
            </a:pPr>
            <a:r>
              <a:rPr lang="en-GB"/>
              <a:t> </a:t>
            </a:r>
            <a:r>
              <a:rPr lang="en-GB" err="1"/>
              <a:t>GiST</a:t>
            </a:r>
            <a:r>
              <a:rPr lang="en-GB"/>
              <a:t> Index is useful when the data to be indexed is more complex than to do a simple equate or ranged comparison like finding nearest-neighbour and pattern matching.</a:t>
            </a:r>
          </a:p>
          <a:p>
            <a:pPr lvl="1">
              <a:buFont typeface="Wingdings" panose="05000000000000000000" pitchFamily="2" charset="2"/>
              <a:buChar char="Ø"/>
            </a:pPr>
            <a:r>
              <a:rPr lang="en-GB"/>
              <a:t>The example of such data includes geometric data, network address comparisons and full-text searches. </a:t>
            </a:r>
          </a:p>
          <a:p>
            <a:pPr lvl="1">
              <a:buFont typeface="Wingdings" panose="05000000000000000000" pitchFamily="2" charset="2"/>
              <a:buChar char="Ø"/>
            </a:pPr>
            <a:r>
              <a:rPr lang="en-GB"/>
              <a:t>Syntax:  CREATE INDEX name ON table USING gist (column);</a:t>
            </a:r>
            <a:endParaRPr lang="en-ZA"/>
          </a:p>
        </p:txBody>
      </p:sp>
      <p:sp>
        <p:nvSpPr>
          <p:cNvPr id="4"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Type Of Index</a:t>
            </a:r>
          </a:p>
        </p:txBody>
      </p:sp>
    </p:spTree>
    <p:extLst>
      <p:ext uri="{BB962C8B-B14F-4D97-AF65-F5344CB8AC3E}">
        <p14:creationId xmlns:p14="http://schemas.microsoft.com/office/powerpoint/2010/main" val="20773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5BA2B46-9535-4799-8CB4-9CB219A16FCB}"/>
              </a:ext>
            </a:extLst>
          </p:cNvPr>
          <p:cNvSpPr>
            <a:spLocks noGrp="1"/>
          </p:cNvSpPr>
          <p:nvPr>
            <p:ph type="ftr" sz="quarter" idx="16"/>
          </p:nvPr>
        </p:nvSpPr>
        <p:spPr/>
        <p:txBody>
          <a:bodyPr/>
          <a:lstStyle/>
          <a:p>
            <a:r>
              <a:rPr lang="en-ZA"/>
              <a:t>© Elait Limited. Confidential</a:t>
            </a:r>
          </a:p>
        </p:txBody>
      </p:sp>
      <p:sp>
        <p:nvSpPr>
          <p:cNvPr id="6" name="Text Placeholder 3">
            <a:extLst>
              <a:ext uri="{FF2B5EF4-FFF2-40B4-BE49-F238E27FC236}">
                <a16:creationId xmlns:a16="http://schemas.microsoft.com/office/drawing/2014/main" id="{943728F3-6B69-4B8E-B7C3-49D26D65E9D3}"/>
              </a:ext>
            </a:extLst>
          </p:cNvPr>
          <p:cNvSpPr>
            <a:spLocks noGrp="1"/>
          </p:cNvSpPr>
          <p:nvPr>
            <p:ph type="body" sz="quarter" idx="14"/>
          </p:nvPr>
        </p:nvSpPr>
        <p:spPr>
          <a:xfrm>
            <a:off x="1200150" y="923924"/>
            <a:ext cx="9708202" cy="5076825"/>
          </a:xfrm>
        </p:spPr>
        <p:txBody>
          <a:bodyPr>
            <a:normAutofit/>
          </a:bodyPr>
          <a:lstStyle/>
          <a:p>
            <a:pPr marL="0" indent="0">
              <a:buNone/>
            </a:pPr>
            <a:endParaRPr lang="en-GB"/>
          </a:p>
          <a:p>
            <a:pPr marL="342900" indent="-342900">
              <a:buFont typeface="+mj-lt"/>
              <a:buAutoNum type="arabicPeriod" startAt="4"/>
            </a:pPr>
            <a:r>
              <a:rPr lang="en-GB"/>
              <a:t>SP </a:t>
            </a:r>
            <a:r>
              <a:rPr lang="en-GB" err="1"/>
              <a:t>GiST</a:t>
            </a:r>
            <a:r>
              <a:rPr lang="en-GB"/>
              <a:t> (Space-Partitioned </a:t>
            </a:r>
            <a:r>
              <a:rPr lang="en-GB" err="1"/>
              <a:t>GiST</a:t>
            </a:r>
            <a:r>
              <a:rPr lang="en-GB"/>
              <a:t>) </a:t>
            </a:r>
          </a:p>
          <a:p>
            <a:pPr marL="742950" lvl="1" indent="-342900">
              <a:buFont typeface="Wingdings" panose="05000000000000000000" pitchFamily="2" charset="2"/>
              <a:buChar char="Ø"/>
            </a:pPr>
            <a:r>
              <a:rPr lang="en-GB"/>
              <a:t>SP-Gist is non-balanced in nature and divides data in partitions.</a:t>
            </a:r>
          </a:p>
          <a:p>
            <a:pPr marL="742950" lvl="1" indent="-342900">
              <a:buFont typeface="Wingdings" panose="05000000000000000000" pitchFamily="2" charset="2"/>
              <a:buChar char="Ø"/>
            </a:pPr>
            <a:r>
              <a:rPr lang="en-GB"/>
              <a:t>For handling non-balanced structures (</a:t>
            </a:r>
            <a:r>
              <a:rPr lang="en-GB" err="1"/>
              <a:t>quadtrees</a:t>
            </a:r>
            <a:r>
              <a:rPr lang="en-GB"/>
              <a:t>, k-d trees, radix trees)</a:t>
            </a:r>
          </a:p>
          <a:p>
            <a:pPr marL="342900" indent="-342900">
              <a:buFont typeface="+mj-lt"/>
              <a:buAutoNum type="arabicPeriod" startAt="5"/>
            </a:pPr>
            <a:r>
              <a:rPr lang="en-GB"/>
              <a:t>GIN( Generalized Inverted indexes)</a:t>
            </a:r>
          </a:p>
          <a:p>
            <a:pPr marL="742950" lvl="1" indent="-342900">
              <a:buFont typeface="Wingdings" panose="05000000000000000000" pitchFamily="2" charset="2"/>
              <a:buChar char="Ø"/>
            </a:pPr>
            <a:r>
              <a:rPr lang="en-GB"/>
              <a:t>Indexes are useful in indexing data that consist of multiple elements in a single column such as arrays, </a:t>
            </a:r>
            <a:r>
              <a:rPr lang="en-GB" err="1"/>
              <a:t>json</a:t>
            </a:r>
            <a:r>
              <a:rPr lang="en-GB"/>
              <a:t> documents (</a:t>
            </a:r>
            <a:r>
              <a:rPr lang="en-GB" err="1"/>
              <a:t>jsonb</a:t>
            </a:r>
            <a:r>
              <a:rPr lang="en-GB"/>
              <a:t>) or text search documents (</a:t>
            </a:r>
            <a:r>
              <a:rPr lang="en-GB" err="1"/>
              <a:t>tsvector</a:t>
            </a:r>
            <a:r>
              <a:rPr lang="en-GB"/>
              <a:t>).</a:t>
            </a:r>
          </a:p>
          <a:p>
            <a:pPr marL="342900" indent="-342900">
              <a:buFont typeface="+mj-lt"/>
              <a:buAutoNum type="arabicPeriod" startAt="5"/>
            </a:pPr>
            <a:r>
              <a:rPr lang="en-GB"/>
              <a:t>BRIN(Block Range Indexes)</a:t>
            </a:r>
          </a:p>
          <a:p>
            <a:pPr marL="742950" lvl="1" indent="-342900">
              <a:buFont typeface="Wingdings" panose="05000000000000000000" pitchFamily="2" charset="2"/>
              <a:buChar char="Ø"/>
            </a:pPr>
            <a:r>
              <a:rPr lang="en-GB"/>
              <a:t> BRIN allows the use of an index on a very large table.</a:t>
            </a:r>
          </a:p>
          <a:p>
            <a:pPr marL="742950" lvl="1" indent="-342900">
              <a:buFont typeface="Wingdings" panose="05000000000000000000" pitchFamily="2" charset="2"/>
              <a:buChar char="Ø"/>
            </a:pPr>
            <a:r>
              <a:rPr lang="en-GB"/>
              <a:t>The BRIN index divides the table into block ranges and keeps a summary of those blocks. This summary includes min, max values of the range. </a:t>
            </a:r>
          </a:p>
          <a:p>
            <a:pPr marL="0" indent="0">
              <a:buNone/>
            </a:pPr>
            <a:endParaRPr lang="en-ZA"/>
          </a:p>
        </p:txBody>
      </p:sp>
      <p:sp>
        <p:nvSpPr>
          <p:cNvPr id="7" name="Title 1">
            <a:extLst>
              <a:ext uri="{FF2B5EF4-FFF2-40B4-BE49-F238E27FC236}">
                <a16:creationId xmlns:a16="http://schemas.microsoft.com/office/drawing/2014/main" id="{503067C1-4EA1-478E-86B3-2E6A492CFC35}"/>
              </a:ext>
            </a:extLst>
          </p:cNvPr>
          <p:cNvSpPr>
            <a:spLocks noGrp="1"/>
          </p:cNvSpPr>
          <p:nvPr>
            <p:ph type="ctrTitle"/>
          </p:nvPr>
        </p:nvSpPr>
        <p:spPr>
          <a:xfrm>
            <a:off x="1031535" y="53165"/>
            <a:ext cx="7978181" cy="616688"/>
          </a:xfrm>
        </p:spPr>
        <p:txBody>
          <a:bodyPr/>
          <a:lstStyle/>
          <a:p>
            <a:r>
              <a:rPr lang="en-ZA"/>
              <a:t>Type Of Index</a:t>
            </a:r>
          </a:p>
        </p:txBody>
      </p:sp>
    </p:spTree>
    <p:extLst>
      <p:ext uri="{BB962C8B-B14F-4D97-AF65-F5344CB8AC3E}">
        <p14:creationId xmlns:p14="http://schemas.microsoft.com/office/powerpoint/2010/main" val="1352056512"/>
      </p:ext>
    </p:extLst>
  </p:cSld>
  <p:clrMapOvr>
    <a:masterClrMapping/>
  </p:clrMapOvr>
</p:sld>
</file>

<file path=ppt/theme/theme1.xml><?xml version="1.0" encoding="utf-8"?>
<a:theme xmlns:a="http://schemas.openxmlformats.org/drawingml/2006/main" name="Office Theme">
  <a:themeElements>
    <a:clrScheme name="Custom 1">
      <a:dk1>
        <a:srgbClr val="262626"/>
      </a:dk1>
      <a:lt1>
        <a:sysClr val="window" lastClr="FFFFFF"/>
      </a:lt1>
      <a:dk2>
        <a:srgbClr val="44546A"/>
      </a:dk2>
      <a:lt2>
        <a:srgbClr val="76AECF"/>
      </a:lt2>
      <a:accent1>
        <a:srgbClr val="2A79A7"/>
      </a:accent1>
      <a:accent2>
        <a:srgbClr val="02305E"/>
      </a:accent2>
      <a:accent3>
        <a:srgbClr val="BFD9E9"/>
      </a:accent3>
      <a:accent4>
        <a:srgbClr val="46A7BA"/>
      </a:accent4>
      <a:accent5>
        <a:srgbClr val="5B9BD5"/>
      </a:accent5>
      <a:accent6>
        <a:srgbClr val="51A37E"/>
      </a:accent6>
      <a:hlink>
        <a:srgbClr val="02305E"/>
      </a:hlink>
      <a:folHlink>
        <a:srgbClr val="4D4D4D"/>
      </a:folHlink>
    </a:clrScheme>
    <a:fontScheme name="Custom 1">
      <a:majorFont>
        <a:latin typeface="Hind"/>
        <a:ea typeface=""/>
        <a:cs typeface=""/>
      </a:majorFont>
      <a:minorFont>
        <a:latin typeface="Hi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b="0" i="0" kern="1200" dirty="0" smtClean="0">
            <a:solidFill>
              <a:srgbClr val="000000"/>
            </a:solidFill>
            <a:effectLst/>
            <a:latin typeface="+mn-lt"/>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894590f1-c56f-4a7e-a577-0b866581e8b0" xsi:nil="true"/>
    <SharedWithUsers xmlns="56fa173a-4b20-4358-af2c-f958b12153ae">
      <UserInfo>
        <DisplayName>Vasantha Navaneeth</DisplayName>
        <AccountId>140</AccountId>
        <AccountType/>
      </UserInfo>
    </SharedWithUsers>
    <_dlc_DocId xmlns="56fa173a-4b20-4358-af2c-f958b12153ae">U2QKDNYPRNX7-2041132192-124</_dlc_DocId>
    <_dlc_DocIdUrl xmlns="56fa173a-4b20-4358-af2c-f958b12153ae">
      <Url>https://elait.sharepoint.com/sites/Elait/_layouts/15/DocIdRedir.aspx?ID=U2QKDNYPRNX7-2041132192-124</Url>
      <Description>U2QKDNYPRNX7-2041132192-124</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EB982B4CBB59F45B90D4017ECF31FE0" ma:contentTypeVersion="7" ma:contentTypeDescription="Create a new document." ma:contentTypeScope="" ma:versionID="aa541e46930d4f0c53d6a774779966b2">
  <xsd:schema xmlns:xsd="http://www.w3.org/2001/XMLSchema" xmlns:xs="http://www.w3.org/2001/XMLSchema" xmlns:p="http://schemas.microsoft.com/office/2006/metadata/properties" xmlns:ns2="894590f1-c56f-4a7e-a577-0b866581e8b0" xmlns:ns3="56fa173a-4b20-4358-af2c-f958b12153ae" targetNamespace="http://schemas.microsoft.com/office/2006/metadata/properties" ma:root="true" ma:fieldsID="649f4952755b900a55308a2ffa65d494" ns2:_="" ns3:_="">
    <xsd:import namespace="894590f1-c56f-4a7e-a577-0b866581e8b0"/>
    <xsd:import namespace="56fa173a-4b20-4358-af2c-f958b12153a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Comments"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590f1-c56f-4a7e-a577-0b866581e8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Comments" ma:index="14" nillable="true" ma:displayName="Comments" ma:description="Comments" ma:internalName="Comment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fa173a-4b20-4358-af2c-f958b12153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_dlc_DocId" ma:index="15" nillable="true" ma:displayName="Document ID Value" ma:description="The value of the document ID assigned to this item." ma:internalName="_dlc_DocId" ma:readOnly="true">
      <xsd:simpleType>
        <xsd:restriction base="dms:Text"/>
      </xsd:simpleType>
    </xsd:element>
    <xsd:element name="_dlc_DocIdUrl" ma:index="1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61A298-C48D-4192-99ED-4BC6B6102809}">
  <ds:schemaRefs>
    <ds:schemaRef ds:uri="56fa173a-4b20-4358-af2c-f958b12153ae"/>
    <ds:schemaRef ds:uri="894590f1-c56f-4a7e-a577-0b866581e8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990C677-5DD3-4B7B-8B2C-85CE81C74DB9}">
  <ds:schemaRefs>
    <ds:schemaRef ds:uri="http://schemas.microsoft.com/sharepoint/events"/>
  </ds:schemaRefs>
</ds:datastoreItem>
</file>

<file path=customXml/itemProps3.xml><?xml version="1.0" encoding="utf-8"?>
<ds:datastoreItem xmlns:ds="http://schemas.openxmlformats.org/officeDocument/2006/customXml" ds:itemID="{FBEF06BA-E6A2-4630-AEAF-FCDC4E6AE931}">
  <ds:schemaRefs>
    <ds:schemaRef ds:uri="http://schemas.microsoft.com/sharepoint/v3/contenttype/forms"/>
  </ds:schemaRefs>
</ds:datastoreItem>
</file>

<file path=customXml/itemProps4.xml><?xml version="1.0" encoding="utf-8"?>
<ds:datastoreItem xmlns:ds="http://schemas.openxmlformats.org/officeDocument/2006/customXml" ds:itemID="{9E5817C6-4808-43B1-8A16-7C67926B069E}">
  <ds:schemaRefs>
    <ds:schemaRef ds:uri="56fa173a-4b20-4358-af2c-f958b12153ae"/>
    <ds:schemaRef ds:uri="894590f1-c56f-4a7e-a577-0b866581e8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CONTENT</vt:lpstr>
      <vt:lpstr>Index Overview</vt:lpstr>
      <vt:lpstr>PowerPoint Presentation</vt:lpstr>
      <vt:lpstr>Index Overview</vt:lpstr>
      <vt:lpstr>Index Overview</vt:lpstr>
      <vt:lpstr>Type Of Index</vt:lpstr>
      <vt:lpstr>Type Of Index</vt:lpstr>
      <vt:lpstr>B-Tree</vt:lpstr>
      <vt:lpstr>B- Tree </vt:lpstr>
      <vt:lpstr>B-Tree</vt:lpstr>
      <vt:lpstr>Index Characteristic: </vt:lpstr>
      <vt:lpstr>Performance Impact</vt:lpstr>
      <vt:lpstr>Performance Impact </vt:lpstr>
      <vt:lpstr>Index Rebuild</vt:lpstr>
      <vt:lpstr>Index Rebuild</vt:lpstr>
      <vt:lpstr>Index Rebuild</vt:lpstr>
      <vt:lpstr>Index Rebuild</vt:lpstr>
      <vt:lpstr>Index Reorganization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Roberts</dc:creator>
  <cp:revision>14</cp:revision>
  <dcterms:created xsi:type="dcterms:W3CDTF">2019-10-14T11:56:12Z</dcterms:created>
  <dcterms:modified xsi:type="dcterms:W3CDTF">2021-07-02T11:15:22Z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0x0101000EB982B4CBB59F45B90D4017ECF31FE0</vt:lpwstr>
  </property>
  <property fmtid="{D5CDD505-2E9C-101B-9397-08002B2CF9AE}" pid="3" name="Order">
    <vt:r8>12400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dlc_DocIdItemGuid">
    <vt:lpwstr>f866eebb-ddd0-4f5b-8a5a-7b03a65abc63</vt:lpwstr>
  </property>
  <property fmtid="{D5CDD505-2E9C-101B-9397-08002B2CF9AE}" pid="9" name="MSIP_Label_a1a03e4e-1b8d-4e8e-bbb4-8dcb3b21fb62_Enabled">
    <vt:lpwstr>true</vt:lpwstr>
  </property>
  <property fmtid="{D5CDD505-2E9C-101B-9397-08002B2CF9AE}" pid="10" name="MSIP_Label_a1a03e4e-1b8d-4e8e-bbb4-8dcb3b21fb62_SetDate">
    <vt:lpwstr>2021-06-24T16:54:12Z</vt:lpwstr>
  </property>
  <property fmtid="{D5CDD505-2E9C-101B-9397-08002B2CF9AE}" pid="11" name="MSIP_Label_a1a03e4e-1b8d-4e8e-bbb4-8dcb3b21fb62_Method">
    <vt:lpwstr>Privileged</vt:lpwstr>
  </property>
  <property fmtid="{D5CDD505-2E9C-101B-9397-08002B2CF9AE}" pid="12" name="MSIP_Label_a1a03e4e-1b8d-4e8e-bbb4-8dcb3b21fb62_Name">
    <vt:lpwstr>Internal Label</vt:lpwstr>
  </property>
  <property fmtid="{D5CDD505-2E9C-101B-9397-08002B2CF9AE}" pid="13" name="MSIP_Label_a1a03e4e-1b8d-4e8e-bbb4-8dcb3b21fb62_SiteId">
    <vt:lpwstr>d98e16c4-4ec4-4b35-ad39-b3d3da3e4972</vt:lpwstr>
  </property>
  <property fmtid="{D5CDD505-2E9C-101B-9397-08002B2CF9AE}" pid="14" name="MSIP_Label_a1a03e4e-1b8d-4e8e-bbb4-8dcb3b21fb62_ActionId">
    <vt:lpwstr>11d3e8b8-a06b-4b44-a77c-44cc74fb41ea</vt:lpwstr>
  </property>
  <property fmtid="{D5CDD505-2E9C-101B-9397-08002B2CF9AE}" pid="15" name="MSIP_Label_a1a03e4e-1b8d-4e8e-bbb4-8dcb3b21fb62_ContentBits">
    <vt:lpwstr>2</vt:lpwstr>
  </property>
  <property fmtid="{D5CDD505-2E9C-101B-9397-08002B2CF9AE}" pid="16" name="ClassificationContentMarkingFooterLocations">
    <vt:lpwstr>Office Theme:8</vt:lpwstr>
  </property>
  <property fmtid="{D5CDD505-2E9C-101B-9397-08002B2CF9AE}" pid="17" name="ClassificationContentMarkingFooterText">
    <vt:lpwstr>© Elait Limited. All Rights Reserved. Internal.</vt:lpwstr>
  </property>
</Properties>
</file>