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69" r:id="rId6"/>
    <p:sldId id="257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AECF"/>
    <a:srgbClr val="BFD9E8"/>
    <a:srgbClr val="000000"/>
    <a:srgbClr val="575757"/>
    <a:srgbClr val="2A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BB22E-B9BB-5717-EA70-68B7FD20D595}" v="64" dt="2021-06-25T05:19:09.166"/>
    <p1510:client id="{2C822322-241B-71B1-BAD1-67A67ABDA157}" v="7" dt="2021-06-25T04:58:50.608"/>
    <p1510:client id="{32106C5C-4F80-C865-D3C4-4017FE2D48E2}" v="33" dt="2021-06-23T11:32:12.554"/>
    <p1510:client id="{69099752-8000-4BDA-7B72-8D22C44B0B7B}" v="36" dt="2021-06-24T08:46:40.924"/>
    <p1510:client id="{A895A679-7149-0EF1-D21C-14C4E584F7CF}" v="1141" dt="2021-06-24T06:03:37.826"/>
    <p1510:client id="{E64B25F2-58E3-8903-A6C0-A0632B1E910F}" v="45" dt="2021-06-25T04:42:58.191"/>
    <p1510:client id="{EBA58248-FB9C-22A7-D67E-D91775135A23}" v="781" dt="2021-06-24T04:09:30.104"/>
    <p1510:client id="{F359931E-CAC9-B32C-B8EA-A9BCAB55A9C1}" v="40" dt="2021-06-24T06:24:36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 Babu" userId="S::kamal.babu@elait.com::8e60ecb2-53d8-46c7-bcd6-423cf65588cd" providerId="AD" clId="Web-{32106C5C-4F80-C865-D3C4-4017FE2D48E2}"/>
    <pc:docChg chg="mod delSld modSld modMainMaster">
      <pc:chgData name="Kamal Babu" userId="S::kamal.babu@elait.com::8e60ecb2-53d8-46c7-bcd6-423cf65588cd" providerId="AD" clId="Web-{32106C5C-4F80-C865-D3C4-4017FE2D48E2}" dt="2021-06-23T11:32:12.554" v="22" actId="1076"/>
      <pc:docMkLst>
        <pc:docMk/>
      </pc:docMkLst>
      <pc:sldChg chg="addSp modSp">
        <pc:chgData name="Kamal Babu" userId="S::kamal.babu@elait.com::8e60ecb2-53d8-46c7-bcd6-423cf65588cd" providerId="AD" clId="Web-{32106C5C-4F80-C865-D3C4-4017FE2D48E2}" dt="2021-06-23T11:32:12.554" v="22" actId="1076"/>
        <pc:sldMkLst>
          <pc:docMk/>
          <pc:sldMk cId="511161275" sldId="269"/>
        </pc:sldMkLst>
        <pc:spChg chg="add mod">
          <ac:chgData name="Kamal Babu" userId="S::kamal.babu@elait.com::8e60ecb2-53d8-46c7-bcd6-423cf65588cd" providerId="AD" clId="Web-{32106C5C-4F80-C865-D3C4-4017FE2D48E2}" dt="2021-06-23T11:32:12.554" v="22" actId="1076"/>
          <ac:spMkLst>
            <pc:docMk/>
            <pc:sldMk cId="511161275" sldId="269"/>
            <ac:spMk id="3" creationId="{77BE6272-5305-4EFA-9E4D-A0C3E66E5608}"/>
          </ac:spMkLst>
        </pc:spChg>
      </pc:sldChg>
      <pc:sldChg chg="del">
        <pc:chgData name="Kamal Babu" userId="S::kamal.babu@elait.com::8e60ecb2-53d8-46c7-bcd6-423cf65588cd" providerId="AD" clId="Web-{32106C5C-4F80-C865-D3C4-4017FE2D48E2}" dt="2021-06-23T11:31:52.725" v="19"/>
        <pc:sldMkLst>
          <pc:docMk/>
          <pc:sldMk cId="3905789642" sldId="271"/>
        </pc:sldMkLst>
      </pc:sldChg>
      <pc:sldMasterChg chg="addSp">
        <pc:chgData name="Kamal Babu" userId="S::kamal.babu@elait.com::8e60ecb2-53d8-46c7-bcd6-423cf65588cd" providerId="AD" clId="Web-{32106C5C-4F80-C865-D3C4-4017FE2D48E2}" dt="2021-06-23T11:30:14.688" v="0" actId="33475"/>
        <pc:sldMasterMkLst>
          <pc:docMk/>
          <pc:sldMasterMk cId="1239148589" sldId="2147483648"/>
        </pc:sldMasterMkLst>
        <pc:spChg chg="add">
          <ac:chgData name="Kamal Babu" userId="S::kamal.babu@elait.com::8e60ecb2-53d8-46c7-bcd6-423cf65588cd" providerId="AD" clId="Web-{32106C5C-4F80-C865-D3C4-4017FE2D48E2}" dt="2021-06-23T11:30:14.688" v="0" actId="33475"/>
          <ac:spMkLst>
            <pc:docMk/>
            <pc:sldMasterMk cId="1239148589" sldId="2147483648"/>
            <ac:spMk id="8" creationId="{22B666B2-5872-489E-9D7A-DD3A1BC107DE}"/>
          </ac:spMkLst>
        </pc:spChg>
      </pc:sldMasterChg>
    </pc:docChg>
  </pc:docChgLst>
  <pc:docChgLst>
    <pc:chgData name="Andrew Davis" userId="daeb2c08-d3cf-4ab0-a1b2-1f60ced78d99" providerId="ADAL" clId="{9274B3F8-330B-44AB-97BD-11DD50C8ED5D}"/>
    <pc:docChg chg="modSld modMainMaster">
      <pc:chgData name="Andrew Davis" userId="daeb2c08-d3cf-4ab0-a1b2-1f60ced78d99" providerId="ADAL" clId="{9274B3F8-330B-44AB-97BD-11DD50C8ED5D}" dt="2020-06-02T18:13:33.096" v="7" actId="1076"/>
      <pc:docMkLst>
        <pc:docMk/>
      </pc:docMkLst>
      <pc:sldChg chg="modSp">
        <pc:chgData name="Andrew Davis" userId="daeb2c08-d3cf-4ab0-a1b2-1f60ced78d99" providerId="ADAL" clId="{9274B3F8-330B-44AB-97BD-11DD50C8ED5D}" dt="2020-06-02T18:13:29.208" v="6" actId="1076"/>
        <pc:sldMkLst>
          <pc:docMk/>
          <pc:sldMk cId="511161275" sldId="269"/>
        </pc:sldMkLst>
        <pc:spChg chg="mod">
          <ac:chgData name="Andrew Davis" userId="daeb2c08-d3cf-4ab0-a1b2-1f60ced78d99" providerId="ADAL" clId="{9274B3F8-330B-44AB-97BD-11DD50C8ED5D}" dt="2020-06-02T18:13:29.208" v="6" actId="1076"/>
          <ac:spMkLst>
            <pc:docMk/>
            <pc:sldMk cId="511161275" sldId="269"/>
            <ac:spMk id="2" creationId="{B34F8AEE-A0A7-435A-8BF7-D9551C6F538C}"/>
          </ac:spMkLst>
        </pc:spChg>
      </pc:sldChg>
      <pc:sldChg chg="modSp">
        <pc:chgData name="Andrew Davis" userId="daeb2c08-d3cf-4ab0-a1b2-1f60ced78d99" providerId="ADAL" clId="{9274B3F8-330B-44AB-97BD-11DD50C8ED5D}" dt="2020-06-02T18:13:33.096" v="7" actId="1076"/>
        <pc:sldMkLst>
          <pc:docMk/>
          <pc:sldMk cId="3905789642" sldId="271"/>
        </pc:sldMkLst>
        <pc:spChg chg="mod">
          <ac:chgData name="Andrew Davis" userId="daeb2c08-d3cf-4ab0-a1b2-1f60ced78d99" providerId="ADAL" clId="{9274B3F8-330B-44AB-97BD-11DD50C8ED5D}" dt="2020-06-02T18:13:33.096" v="7" actId="1076"/>
          <ac:spMkLst>
            <pc:docMk/>
            <pc:sldMk cId="3905789642" sldId="271"/>
            <ac:spMk id="2" creationId="{90682DEF-E1AA-4093-8CB3-E5C6DF878AEB}"/>
          </ac:spMkLst>
        </pc:spChg>
      </pc:sldChg>
      <pc:sldMasterChg chg="modSldLayout">
        <pc:chgData name="Andrew Davis" userId="daeb2c08-d3cf-4ab0-a1b2-1f60ced78d99" providerId="ADAL" clId="{9274B3F8-330B-44AB-97BD-11DD50C8ED5D}" dt="2020-06-02T18:13:01.379" v="5"/>
        <pc:sldMasterMkLst>
          <pc:docMk/>
          <pc:sldMasterMk cId="1239148589" sldId="2147483648"/>
        </pc:sldMasterMkLst>
        <pc:sldLayoutChg chg="addSp modSp">
          <pc:chgData name="Andrew Davis" userId="daeb2c08-d3cf-4ab0-a1b2-1f60ced78d99" providerId="ADAL" clId="{9274B3F8-330B-44AB-97BD-11DD50C8ED5D}" dt="2020-06-02T18:12:55.901" v="3"/>
          <pc:sldLayoutMkLst>
            <pc:docMk/>
            <pc:sldMasterMk cId="1239148589" sldId="2147483648"/>
            <pc:sldLayoutMk cId="2770277496" sldId="2147483649"/>
          </pc:sldLayoutMkLst>
          <pc:spChg chg="add mod">
            <ac:chgData name="Andrew Davis" userId="daeb2c08-d3cf-4ab0-a1b2-1f60ced78d99" providerId="ADAL" clId="{9274B3F8-330B-44AB-97BD-11DD50C8ED5D}" dt="2020-06-02T18:12:55.901" v="3"/>
            <ac:spMkLst>
              <pc:docMk/>
              <pc:sldMasterMk cId="1239148589" sldId="2147483648"/>
              <pc:sldLayoutMk cId="2770277496" sldId="2147483649"/>
              <ac:spMk id="2" creationId="{E382EF51-52C0-43DC-9628-CA6132EAFB7B}"/>
            </ac:spMkLst>
          </pc:spChg>
          <pc:spChg chg="add mod">
            <ac:chgData name="Andrew Davis" userId="daeb2c08-d3cf-4ab0-a1b2-1f60ced78d99" providerId="ADAL" clId="{9274B3F8-330B-44AB-97BD-11DD50C8ED5D}" dt="2020-06-02T18:12:55.901" v="3"/>
            <ac:spMkLst>
              <pc:docMk/>
              <pc:sldMasterMk cId="1239148589" sldId="2147483648"/>
              <pc:sldLayoutMk cId="2770277496" sldId="2147483649"/>
              <ac:spMk id="3" creationId="{C0B12011-8624-462F-8AA2-49C9F6B9DEB8}"/>
            </ac:spMkLst>
          </pc:spChg>
          <pc:spChg chg="add mod">
            <ac:chgData name="Andrew Davis" userId="daeb2c08-d3cf-4ab0-a1b2-1f60ced78d99" providerId="ADAL" clId="{9274B3F8-330B-44AB-97BD-11DD50C8ED5D}" dt="2020-06-02T18:12:55.901" v="3"/>
            <ac:spMkLst>
              <pc:docMk/>
              <pc:sldMasterMk cId="1239148589" sldId="2147483648"/>
              <pc:sldLayoutMk cId="2770277496" sldId="2147483649"/>
              <ac:spMk id="5" creationId="{6B44DFFF-C49C-49FC-AB27-5CB681272DF9}"/>
            </ac:spMkLst>
          </pc:spChg>
        </pc:sldLayoutChg>
        <pc:sldLayoutChg chg="addSp modSp">
          <pc:chgData name="Andrew Davis" userId="daeb2c08-d3cf-4ab0-a1b2-1f60ced78d99" providerId="ADAL" clId="{9274B3F8-330B-44AB-97BD-11DD50C8ED5D}" dt="2020-06-02T18:12:59.461" v="4"/>
          <pc:sldLayoutMkLst>
            <pc:docMk/>
            <pc:sldMasterMk cId="1239148589" sldId="2147483648"/>
            <pc:sldLayoutMk cId="889680733" sldId="2147483673"/>
          </pc:sldLayoutMkLst>
          <pc:spChg chg="add mod">
            <ac:chgData name="Andrew Davis" userId="daeb2c08-d3cf-4ab0-a1b2-1f60ced78d99" providerId="ADAL" clId="{9274B3F8-330B-44AB-97BD-11DD50C8ED5D}" dt="2020-06-02T18:12:59.461" v="4"/>
            <ac:spMkLst>
              <pc:docMk/>
              <pc:sldMasterMk cId="1239148589" sldId="2147483648"/>
              <pc:sldLayoutMk cId="889680733" sldId="2147483673"/>
              <ac:spMk id="2" creationId="{7F366A6C-0576-4171-BFB0-0D0343A3AA2F}"/>
            </ac:spMkLst>
          </pc:spChg>
          <pc:spChg chg="add mod">
            <ac:chgData name="Andrew Davis" userId="daeb2c08-d3cf-4ab0-a1b2-1f60ced78d99" providerId="ADAL" clId="{9274B3F8-330B-44AB-97BD-11DD50C8ED5D}" dt="2020-06-02T18:12:59.461" v="4"/>
            <ac:spMkLst>
              <pc:docMk/>
              <pc:sldMasterMk cId="1239148589" sldId="2147483648"/>
              <pc:sldLayoutMk cId="889680733" sldId="2147483673"/>
              <ac:spMk id="3" creationId="{C359DB33-1885-47B9-8B07-9975E8C8E1B4}"/>
            </ac:spMkLst>
          </pc:spChg>
          <pc:spChg chg="add mod">
            <ac:chgData name="Andrew Davis" userId="daeb2c08-d3cf-4ab0-a1b2-1f60ced78d99" providerId="ADAL" clId="{9274B3F8-330B-44AB-97BD-11DD50C8ED5D}" dt="2020-06-02T18:12:59.461" v="4"/>
            <ac:spMkLst>
              <pc:docMk/>
              <pc:sldMasterMk cId="1239148589" sldId="2147483648"/>
              <pc:sldLayoutMk cId="889680733" sldId="2147483673"/>
              <ac:spMk id="4" creationId="{FAC78E9D-C64E-4E21-A1FA-D4C4A8D26B3C}"/>
            </ac:spMkLst>
          </pc:spChg>
        </pc:sldLayoutChg>
        <pc:sldLayoutChg chg="addSp modSp">
          <pc:chgData name="Andrew Davis" userId="daeb2c08-d3cf-4ab0-a1b2-1f60ced78d99" providerId="ADAL" clId="{9274B3F8-330B-44AB-97BD-11DD50C8ED5D}" dt="2020-06-02T18:13:01.379" v="5"/>
          <pc:sldLayoutMkLst>
            <pc:docMk/>
            <pc:sldMasterMk cId="1239148589" sldId="2147483648"/>
            <pc:sldLayoutMk cId="3538692373" sldId="2147483675"/>
          </pc:sldLayoutMkLst>
          <pc:spChg chg="add mod">
            <ac:chgData name="Andrew Davis" userId="daeb2c08-d3cf-4ab0-a1b2-1f60ced78d99" providerId="ADAL" clId="{9274B3F8-330B-44AB-97BD-11DD50C8ED5D}" dt="2020-06-02T18:13:01.379" v="5"/>
            <ac:spMkLst>
              <pc:docMk/>
              <pc:sldMasterMk cId="1239148589" sldId="2147483648"/>
              <pc:sldLayoutMk cId="3538692373" sldId="2147483675"/>
              <ac:spMk id="2" creationId="{FABAA2A2-3AD7-4B47-8A8F-E98E2A316882}"/>
            </ac:spMkLst>
          </pc:spChg>
          <pc:spChg chg="add mod">
            <ac:chgData name="Andrew Davis" userId="daeb2c08-d3cf-4ab0-a1b2-1f60ced78d99" providerId="ADAL" clId="{9274B3F8-330B-44AB-97BD-11DD50C8ED5D}" dt="2020-06-02T18:13:01.379" v="5"/>
            <ac:spMkLst>
              <pc:docMk/>
              <pc:sldMasterMk cId="1239148589" sldId="2147483648"/>
              <pc:sldLayoutMk cId="3538692373" sldId="2147483675"/>
              <ac:spMk id="3" creationId="{EEBF3AF0-59A1-4863-9D16-CFB7B39556FA}"/>
            </ac:spMkLst>
          </pc:spChg>
          <pc:spChg chg="add mod">
            <ac:chgData name="Andrew Davis" userId="daeb2c08-d3cf-4ab0-a1b2-1f60ced78d99" providerId="ADAL" clId="{9274B3F8-330B-44AB-97BD-11DD50C8ED5D}" dt="2020-06-02T18:13:01.379" v="5"/>
            <ac:spMkLst>
              <pc:docMk/>
              <pc:sldMasterMk cId="1239148589" sldId="2147483648"/>
              <pc:sldLayoutMk cId="3538692373" sldId="2147483675"/>
              <ac:spMk id="4" creationId="{BF85F1E5-45D8-4249-8E4D-151E3AE5C0CC}"/>
            </ac:spMkLst>
          </pc:spChg>
        </pc:sldLayoutChg>
        <pc:sldLayoutChg chg="addSp modSp">
          <pc:chgData name="Andrew Davis" userId="daeb2c08-d3cf-4ab0-a1b2-1f60ced78d99" providerId="ADAL" clId="{9274B3F8-330B-44AB-97BD-11DD50C8ED5D}" dt="2020-06-02T18:12:53.692" v="2"/>
          <pc:sldLayoutMkLst>
            <pc:docMk/>
            <pc:sldMasterMk cId="1239148589" sldId="2147483648"/>
            <pc:sldLayoutMk cId="529840879" sldId="2147483678"/>
          </pc:sldLayoutMkLst>
          <pc:spChg chg="add mod">
            <ac:chgData name="Andrew Davis" userId="daeb2c08-d3cf-4ab0-a1b2-1f60ced78d99" providerId="ADAL" clId="{9274B3F8-330B-44AB-97BD-11DD50C8ED5D}" dt="2020-06-02T18:12:53.692" v="2"/>
            <ac:spMkLst>
              <pc:docMk/>
              <pc:sldMasterMk cId="1239148589" sldId="2147483648"/>
              <pc:sldLayoutMk cId="529840879" sldId="2147483678"/>
              <ac:spMk id="3" creationId="{E6F68C79-5F40-4E95-A602-EA833BBF6660}"/>
            </ac:spMkLst>
          </pc:spChg>
          <pc:spChg chg="add mod">
            <ac:chgData name="Andrew Davis" userId="daeb2c08-d3cf-4ab0-a1b2-1f60ced78d99" providerId="ADAL" clId="{9274B3F8-330B-44AB-97BD-11DD50C8ED5D}" dt="2020-06-02T18:12:53.692" v="2"/>
            <ac:spMkLst>
              <pc:docMk/>
              <pc:sldMasterMk cId="1239148589" sldId="2147483648"/>
              <pc:sldLayoutMk cId="529840879" sldId="2147483678"/>
              <ac:spMk id="4" creationId="{AF984660-008B-4D49-A1B6-3692A15A3F2B}"/>
            </ac:spMkLst>
          </pc:spChg>
          <pc:spChg chg="add mod">
            <ac:chgData name="Andrew Davis" userId="daeb2c08-d3cf-4ab0-a1b2-1f60ced78d99" providerId="ADAL" clId="{9274B3F8-330B-44AB-97BD-11DD50C8ED5D}" dt="2020-06-02T18:12:53.692" v="2"/>
            <ac:spMkLst>
              <pc:docMk/>
              <pc:sldMasterMk cId="1239148589" sldId="2147483648"/>
              <pc:sldLayoutMk cId="529840879" sldId="2147483678"/>
              <ac:spMk id="6" creationId="{D55D24A0-7A8C-4812-A12B-B5E3F8E3B4A4}"/>
            </ac:spMkLst>
          </pc:spChg>
        </pc:sldLayoutChg>
        <pc:sldLayoutChg chg="addSp modSp">
          <pc:chgData name="Andrew Davis" userId="daeb2c08-d3cf-4ab0-a1b2-1f60ced78d99" providerId="ADAL" clId="{9274B3F8-330B-44AB-97BD-11DD50C8ED5D}" dt="2020-06-02T18:12:52.214" v="1"/>
          <pc:sldLayoutMkLst>
            <pc:docMk/>
            <pc:sldMasterMk cId="1239148589" sldId="2147483648"/>
            <pc:sldLayoutMk cId="1825703812" sldId="2147483679"/>
          </pc:sldLayoutMkLst>
          <pc:spChg chg="add mod">
            <ac:chgData name="Andrew Davis" userId="daeb2c08-d3cf-4ab0-a1b2-1f60ced78d99" providerId="ADAL" clId="{9274B3F8-330B-44AB-97BD-11DD50C8ED5D}" dt="2020-06-02T18:12:52.214" v="1"/>
            <ac:spMkLst>
              <pc:docMk/>
              <pc:sldMasterMk cId="1239148589" sldId="2147483648"/>
              <pc:sldLayoutMk cId="1825703812" sldId="2147483679"/>
              <ac:spMk id="2" creationId="{91C0B0D5-86A9-403E-9765-CC23699945D8}"/>
            </ac:spMkLst>
          </pc:spChg>
          <pc:spChg chg="add mod">
            <ac:chgData name="Andrew Davis" userId="daeb2c08-d3cf-4ab0-a1b2-1f60ced78d99" providerId="ADAL" clId="{9274B3F8-330B-44AB-97BD-11DD50C8ED5D}" dt="2020-06-02T18:12:52.214" v="1"/>
            <ac:spMkLst>
              <pc:docMk/>
              <pc:sldMasterMk cId="1239148589" sldId="2147483648"/>
              <pc:sldLayoutMk cId="1825703812" sldId="2147483679"/>
              <ac:spMk id="3" creationId="{4184CEF5-1BE7-4D0F-8AB1-91E87C8806E0}"/>
            </ac:spMkLst>
          </pc:spChg>
          <pc:spChg chg="add mod">
            <ac:chgData name="Andrew Davis" userId="daeb2c08-d3cf-4ab0-a1b2-1f60ced78d99" providerId="ADAL" clId="{9274B3F8-330B-44AB-97BD-11DD50C8ED5D}" dt="2020-06-02T18:12:52.214" v="1"/>
            <ac:spMkLst>
              <pc:docMk/>
              <pc:sldMasterMk cId="1239148589" sldId="2147483648"/>
              <pc:sldLayoutMk cId="1825703812" sldId="2147483679"/>
              <ac:spMk id="8" creationId="{B0BA777A-7E52-4C1E-8C6D-5819528C0A89}"/>
            </ac:spMkLst>
          </pc:spChg>
        </pc:sldLayoutChg>
        <pc:sldLayoutChg chg="addSp modSp">
          <pc:chgData name="Andrew Davis" userId="daeb2c08-d3cf-4ab0-a1b2-1f60ced78d99" providerId="ADAL" clId="{9274B3F8-330B-44AB-97BD-11DD50C8ED5D}" dt="2020-06-02T18:12:48.925" v="0"/>
          <pc:sldLayoutMkLst>
            <pc:docMk/>
            <pc:sldMasterMk cId="1239148589" sldId="2147483648"/>
            <pc:sldLayoutMk cId="2400947061" sldId="2147483680"/>
          </pc:sldLayoutMkLst>
          <pc:spChg chg="add mod">
            <ac:chgData name="Andrew Davis" userId="daeb2c08-d3cf-4ab0-a1b2-1f60ced78d99" providerId="ADAL" clId="{9274B3F8-330B-44AB-97BD-11DD50C8ED5D}" dt="2020-06-02T18:12:48.925" v="0"/>
            <ac:spMkLst>
              <pc:docMk/>
              <pc:sldMasterMk cId="1239148589" sldId="2147483648"/>
              <pc:sldLayoutMk cId="2400947061" sldId="2147483680"/>
              <ac:spMk id="2" creationId="{242A2C23-E20F-453A-97D6-25F4083A6E0B}"/>
            </ac:spMkLst>
          </pc:spChg>
          <pc:spChg chg="add mod">
            <ac:chgData name="Andrew Davis" userId="daeb2c08-d3cf-4ab0-a1b2-1f60ced78d99" providerId="ADAL" clId="{9274B3F8-330B-44AB-97BD-11DD50C8ED5D}" dt="2020-06-02T18:12:48.925" v="0"/>
            <ac:spMkLst>
              <pc:docMk/>
              <pc:sldMasterMk cId="1239148589" sldId="2147483648"/>
              <pc:sldLayoutMk cId="2400947061" sldId="2147483680"/>
              <ac:spMk id="6" creationId="{E233883B-450C-4314-82A8-D1890C89BC5C}"/>
            </ac:spMkLst>
          </pc:spChg>
          <pc:spChg chg="add mod">
            <ac:chgData name="Andrew Davis" userId="daeb2c08-d3cf-4ab0-a1b2-1f60ced78d99" providerId="ADAL" clId="{9274B3F8-330B-44AB-97BD-11DD50C8ED5D}" dt="2020-06-02T18:12:48.925" v="0"/>
            <ac:spMkLst>
              <pc:docMk/>
              <pc:sldMasterMk cId="1239148589" sldId="2147483648"/>
              <pc:sldLayoutMk cId="2400947061" sldId="2147483680"/>
              <ac:spMk id="7" creationId="{C8980318-D760-48BF-AE1B-65D57DBB1BD3}"/>
            </ac:spMkLst>
          </pc:spChg>
        </pc:sldLayoutChg>
      </pc:sldMasterChg>
    </pc:docChg>
  </pc:docChgLst>
  <pc:docChgLst>
    <pc:chgData name="Kamal Babu" userId="S::kamal.babu@elait.com::8e60ecb2-53d8-46c7-bcd6-423cf65588cd" providerId="AD" clId="Web-{E64B25F2-58E3-8903-A6C0-A0632B1E910F}"/>
    <pc:docChg chg="modSld">
      <pc:chgData name="Kamal Babu" userId="S::kamal.babu@elait.com::8e60ecb2-53d8-46c7-bcd6-423cf65588cd" providerId="AD" clId="Web-{E64B25F2-58E3-8903-A6C0-A0632B1E910F}" dt="2021-06-25T04:42:55.691" v="19" actId="20577"/>
      <pc:docMkLst>
        <pc:docMk/>
      </pc:docMkLst>
      <pc:sldChg chg="modSp">
        <pc:chgData name="Kamal Babu" userId="S::kamal.babu@elait.com::8e60ecb2-53d8-46c7-bcd6-423cf65588cd" providerId="AD" clId="Web-{E64B25F2-58E3-8903-A6C0-A0632B1E910F}" dt="2021-06-25T04:42:55.691" v="19" actId="20577"/>
        <pc:sldMkLst>
          <pc:docMk/>
          <pc:sldMk cId="2050431952" sldId="275"/>
        </pc:sldMkLst>
        <pc:spChg chg="mod">
          <ac:chgData name="Kamal Babu" userId="S::kamal.babu@elait.com::8e60ecb2-53d8-46c7-bcd6-423cf65588cd" providerId="AD" clId="Web-{E64B25F2-58E3-8903-A6C0-A0632B1E910F}" dt="2021-06-25T04:42:55.691" v="19" actId="20577"/>
          <ac:spMkLst>
            <pc:docMk/>
            <pc:sldMk cId="2050431952" sldId="275"/>
            <ac:spMk id="3" creationId="{AD5308E6-86F2-4C87-ADDD-68814F149F00}"/>
          </ac:spMkLst>
        </pc:spChg>
      </pc:sldChg>
      <pc:sldChg chg="modSp">
        <pc:chgData name="Kamal Babu" userId="S::kamal.babu@elait.com::8e60ecb2-53d8-46c7-bcd6-423cf65588cd" providerId="AD" clId="Web-{E64B25F2-58E3-8903-A6C0-A0632B1E910F}" dt="2021-06-25T03:54:50.610" v="5" actId="20577"/>
        <pc:sldMkLst>
          <pc:docMk/>
          <pc:sldMk cId="2031238349" sldId="276"/>
        </pc:sldMkLst>
        <pc:spChg chg="mod">
          <ac:chgData name="Kamal Babu" userId="S::kamal.babu@elait.com::8e60ecb2-53d8-46c7-bcd6-423cf65588cd" providerId="AD" clId="Web-{E64B25F2-58E3-8903-A6C0-A0632B1E910F}" dt="2021-06-25T03:54:50.610" v="5" actId="20577"/>
          <ac:spMkLst>
            <pc:docMk/>
            <pc:sldMk cId="2031238349" sldId="276"/>
            <ac:spMk id="7" creationId="{DEEB0F3B-BE40-48E9-8502-6EE68C64F939}"/>
          </ac:spMkLst>
        </pc:spChg>
      </pc:sldChg>
    </pc:docChg>
  </pc:docChgLst>
  <pc:docChgLst>
    <pc:chgData name="Azarudhin Usman" userId="S::azarudhin.usman@elait.com::25314c8a-dba0-4ee2-b6cf-d22606cc60a0" providerId="AD" clId="Web-{F359931E-CAC9-B32C-B8EA-A9BCAB55A9C1}"/>
    <pc:docChg chg="modSld">
      <pc:chgData name="Azarudhin Usman" userId="S::azarudhin.usman@elait.com::25314c8a-dba0-4ee2-b6cf-d22606cc60a0" providerId="AD" clId="Web-{F359931E-CAC9-B32C-B8EA-A9BCAB55A9C1}" dt="2021-06-24T06:24:33.309" v="15" actId="20577"/>
      <pc:docMkLst>
        <pc:docMk/>
      </pc:docMkLst>
      <pc:sldChg chg="modSp">
        <pc:chgData name="Azarudhin Usman" userId="S::azarudhin.usman@elait.com::25314c8a-dba0-4ee2-b6cf-d22606cc60a0" providerId="AD" clId="Web-{F359931E-CAC9-B32C-B8EA-A9BCAB55A9C1}" dt="2021-06-24T06:23:44.290" v="8" actId="20577"/>
        <pc:sldMkLst>
          <pc:docMk/>
          <pc:sldMk cId="2555064426" sldId="257"/>
        </pc:sldMkLst>
        <pc:spChg chg="mod">
          <ac:chgData name="Azarudhin Usman" userId="S::azarudhin.usman@elait.com::25314c8a-dba0-4ee2-b6cf-d22606cc60a0" providerId="AD" clId="Web-{F359931E-CAC9-B32C-B8EA-A9BCAB55A9C1}" dt="2021-06-24T06:23:44.290" v="8" actId="20577"/>
          <ac:spMkLst>
            <pc:docMk/>
            <pc:sldMk cId="2555064426" sldId="257"/>
            <ac:spMk id="4" creationId="{05F29B32-D100-4ABB-BBA1-251B3F125F62}"/>
          </ac:spMkLst>
        </pc:spChg>
      </pc:sldChg>
      <pc:sldChg chg="modSp">
        <pc:chgData name="Azarudhin Usman" userId="S::azarudhin.usman@elait.com::25314c8a-dba0-4ee2-b6cf-d22606cc60a0" providerId="AD" clId="Web-{F359931E-CAC9-B32C-B8EA-A9BCAB55A9C1}" dt="2021-06-24T06:23:54.697" v="11" actId="20577"/>
        <pc:sldMkLst>
          <pc:docMk/>
          <pc:sldMk cId="1113016894" sldId="271"/>
        </pc:sldMkLst>
        <pc:spChg chg="mod">
          <ac:chgData name="Azarudhin Usman" userId="S::azarudhin.usman@elait.com::25314c8a-dba0-4ee2-b6cf-d22606cc60a0" providerId="AD" clId="Web-{F359931E-CAC9-B32C-B8EA-A9BCAB55A9C1}" dt="2021-06-24T06:23:54.697" v="11" actId="20577"/>
          <ac:spMkLst>
            <pc:docMk/>
            <pc:sldMk cId="1113016894" sldId="271"/>
            <ac:spMk id="5" creationId="{FEFE0E5D-CA05-4539-93C0-3DF7D0721DB9}"/>
          </ac:spMkLst>
        </pc:spChg>
      </pc:sldChg>
      <pc:sldChg chg="modSp">
        <pc:chgData name="Azarudhin Usman" userId="S::azarudhin.usman@elait.com::25314c8a-dba0-4ee2-b6cf-d22606cc60a0" providerId="AD" clId="Web-{F359931E-CAC9-B32C-B8EA-A9BCAB55A9C1}" dt="2021-06-24T06:24:33.309" v="15" actId="20577"/>
        <pc:sldMkLst>
          <pc:docMk/>
          <pc:sldMk cId="2050431952" sldId="275"/>
        </pc:sldMkLst>
        <pc:spChg chg="mod">
          <ac:chgData name="Azarudhin Usman" userId="S::azarudhin.usman@elait.com::25314c8a-dba0-4ee2-b6cf-d22606cc60a0" providerId="AD" clId="Web-{F359931E-CAC9-B32C-B8EA-A9BCAB55A9C1}" dt="2021-06-24T06:24:33.309" v="15" actId="20577"/>
          <ac:spMkLst>
            <pc:docMk/>
            <pc:sldMk cId="2050431952" sldId="275"/>
            <ac:spMk id="3" creationId="{AD5308E6-86F2-4C87-ADDD-68814F149F00}"/>
          </ac:spMkLst>
        </pc:spChg>
      </pc:sldChg>
      <pc:sldChg chg="modSp">
        <pc:chgData name="Azarudhin Usman" userId="S::azarudhin.usman@elait.com::25314c8a-dba0-4ee2-b6cf-d22606cc60a0" providerId="AD" clId="Web-{F359931E-CAC9-B32C-B8EA-A9BCAB55A9C1}" dt="2021-06-24T06:23:20.398" v="6" actId="20577"/>
        <pc:sldMkLst>
          <pc:docMk/>
          <pc:sldMk cId="2416051630" sldId="277"/>
        </pc:sldMkLst>
        <pc:spChg chg="mod">
          <ac:chgData name="Azarudhin Usman" userId="S::azarudhin.usman@elait.com::25314c8a-dba0-4ee2-b6cf-d22606cc60a0" providerId="AD" clId="Web-{F359931E-CAC9-B32C-B8EA-A9BCAB55A9C1}" dt="2021-06-24T06:23:20.398" v="6" actId="20577"/>
          <ac:spMkLst>
            <pc:docMk/>
            <pc:sldMk cId="2416051630" sldId="277"/>
            <ac:spMk id="4" creationId="{B1C79F68-6C2D-4EBF-B22C-8D627937B106}"/>
          </ac:spMkLst>
        </pc:spChg>
      </pc:sldChg>
    </pc:docChg>
  </pc:docChgLst>
  <pc:docChgLst>
    <pc:chgData name="Kamal Babu" userId="S::kamal.babu@elait.com::8e60ecb2-53d8-46c7-bcd6-423cf65588cd" providerId="AD" clId="Web-{69099752-8000-4BDA-7B72-8D22C44B0B7B}"/>
    <pc:docChg chg="modSld">
      <pc:chgData name="Kamal Babu" userId="S::kamal.babu@elait.com::8e60ecb2-53d8-46c7-bcd6-423cf65588cd" providerId="AD" clId="Web-{69099752-8000-4BDA-7B72-8D22C44B0B7B}" dt="2021-06-24T08:46:40.924" v="17" actId="20577"/>
      <pc:docMkLst>
        <pc:docMk/>
      </pc:docMkLst>
      <pc:sldChg chg="addSp delSp modSp">
        <pc:chgData name="Kamal Babu" userId="S::kamal.babu@elait.com::8e60ecb2-53d8-46c7-bcd6-423cf65588cd" providerId="AD" clId="Web-{69099752-8000-4BDA-7B72-8D22C44B0B7B}" dt="2021-06-24T08:46:40.924" v="17" actId="20577"/>
        <pc:sldMkLst>
          <pc:docMk/>
          <pc:sldMk cId="2050431952" sldId="275"/>
        </pc:sldMkLst>
        <pc:spChg chg="add del">
          <ac:chgData name="Kamal Babu" userId="S::kamal.babu@elait.com::8e60ecb2-53d8-46c7-bcd6-423cf65588cd" providerId="AD" clId="Web-{69099752-8000-4BDA-7B72-8D22C44B0B7B}" dt="2021-06-24T08:45:37.844" v="1"/>
          <ac:spMkLst>
            <pc:docMk/>
            <pc:sldMk cId="2050431952" sldId="275"/>
            <ac:spMk id="2" creationId="{9500C7FF-2085-436F-B6AE-E6EFC04C6EC5}"/>
          </ac:spMkLst>
        </pc:spChg>
        <pc:spChg chg="mod">
          <ac:chgData name="Kamal Babu" userId="S::kamal.babu@elait.com::8e60ecb2-53d8-46c7-bcd6-423cf65588cd" providerId="AD" clId="Web-{69099752-8000-4BDA-7B72-8D22C44B0B7B}" dt="2021-06-24T08:46:40.924" v="17" actId="20577"/>
          <ac:spMkLst>
            <pc:docMk/>
            <pc:sldMk cId="2050431952" sldId="275"/>
            <ac:spMk id="3" creationId="{AD5308E6-86F2-4C87-ADDD-68814F149F00}"/>
          </ac:spMkLst>
        </pc:spChg>
      </pc:sldChg>
    </pc:docChg>
  </pc:docChgLst>
  <pc:docChgLst>
    <pc:chgData name="Kamal Babu" userId="S::kamal.babu@elait.com::8e60ecb2-53d8-46c7-bcd6-423cf65588cd" providerId="AD" clId="Web-{EBA58248-FB9C-22A7-D67E-D91775135A23}"/>
    <pc:docChg chg="addSld modSld">
      <pc:chgData name="Kamal Babu" userId="S::kamal.babu@elait.com::8e60ecb2-53d8-46c7-bcd6-423cf65588cd" providerId="AD" clId="Web-{EBA58248-FB9C-22A7-D67E-D91775135A23}" dt="2021-06-24T04:09:29.041" v="424" actId="20577"/>
      <pc:docMkLst>
        <pc:docMk/>
      </pc:docMkLst>
      <pc:sldChg chg="addSp modSp">
        <pc:chgData name="Kamal Babu" userId="S::kamal.babu@elait.com::8e60ecb2-53d8-46c7-bcd6-423cf65588cd" providerId="AD" clId="Web-{EBA58248-FB9C-22A7-D67E-D91775135A23}" dt="2021-06-24T03:59:59.187" v="233" actId="20577"/>
        <pc:sldMkLst>
          <pc:docMk/>
          <pc:sldMk cId="2555064426" sldId="257"/>
        </pc:sldMkLst>
        <pc:spChg chg="mod">
          <ac:chgData name="Kamal Babu" userId="S::kamal.babu@elait.com::8e60ecb2-53d8-46c7-bcd6-423cf65588cd" providerId="AD" clId="Web-{EBA58248-FB9C-22A7-D67E-D91775135A23}" dt="2021-06-24T03:59:10.715" v="222" actId="20577"/>
          <ac:spMkLst>
            <pc:docMk/>
            <pc:sldMk cId="2555064426" sldId="257"/>
            <ac:spMk id="3" creationId="{6CD6FB51-B672-4880-B018-73032E658E5C}"/>
          </ac:spMkLst>
        </pc:spChg>
        <pc:spChg chg="add mod">
          <ac:chgData name="Kamal Babu" userId="S::kamal.babu@elait.com::8e60ecb2-53d8-46c7-bcd6-423cf65588cd" providerId="AD" clId="Web-{EBA58248-FB9C-22A7-D67E-D91775135A23}" dt="2021-06-24T03:59:59.187" v="233" actId="20577"/>
          <ac:spMkLst>
            <pc:docMk/>
            <pc:sldMk cId="2555064426" sldId="257"/>
            <ac:spMk id="4" creationId="{05F29B32-D100-4ABB-BBA1-251B3F125F62}"/>
          </ac:spMkLst>
        </pc:spChg>
      </pc:sldChg>
      <pc:sldChg chg="addSp modSp new">
        <pc:chgData name="Kamal Babu" userId="S::kamal.babu@elait.com::8e60ecb2-53d8-46c7-bcd6-423cf65588cd" providerId="AD" clId="Web-{EBA58248-FB9C-22A7-D67E-D91775135A23}" dt="2021-06-24T04:09:29.041" v="424" actId="20577"/>
        <pc:sldMkLst>
          <pc:docMk/>
          <pc:sldMk cId="1113016894" sldId="271"/>
        </pc:sldMkLst>
        <pc:spChg chg="mod">
          <ac:chgData name="Kamal Babu" userId="S::kamal.babu@elait.com::8e60ecb2-53d8-46c7-bcd6-423cf65588cd" providerId="AD" clId="Web-{EBA58248-FB9C-22A7-D67E-D91775135A23}" dt="2021-06-24T04:00:22.984" v="252" actId="20577"/>
          <ac:spMkLst>
            <pc:docMk/>
            <pc:sldMk cId="1113016894" sldId="271"/>
            <ac:spMk id="2" creationId="{17D8E488-658D-441F-B7F5-A474D61B11F5}"/>
          </ac:spMkLst>
        </pc:spChg>
        <pc:spChg chg="add mod">
          <ac:chgData name="Kamal Babu" userId="S::kamal.babu@elait.com::8e60ecb2-53d8-46c7-bcd6-423cf65588cd" providerId="AD" clId="Web-{EBA58248-FB9C-22A7-D67E-D91775135A23}" dt="2021-06-24T04:07:13.773" v="347" actId="20577"/>
          <ac:spMkLst>
            <pc:docMk/>
            <pc:sldMk cId="1113016894" sldId="271"/>
            <ac:spMk id="4" creationId="{BD67EC61-9712-4930-9464-46F4B3636D90}"/>
          </ac:spMkLst>
        </pc:spChg>
        <pc:spChg chg="add mod">
          <ac:chgData name="Kamal Babu" userId="S::kamal.babu@elait.com::8e60ecb2-53d8-46c7-bcd6-423cf65588cd" providerId="AD" clId="Web-{EBA58248-FB9C-22A7-D67E-D91775135A23}" dt="2021-06-24T04:09:29.041" v="424" actId="20577"/>
          <ac:spMkLst>
            <pc:docMk/>
            <pc:sldMk cId="1113016894" sldId="271"/>
            <ac:spMk id="5" creationId="{FEFE0E5D-CA05-4539-93C0-3DF7D0721DB9}"/>
          </ac:spMkLst>
        </pc:spChg>
      </pc:sldChg>
    </pc:docChg>
  </pc:docChgLst>
  <pc:docChgLst>
    <pc:chgData name="Kamal Babu" userId="S::kamal.babu@elait.com::8e60ecb2-53d8-46c7-bcd6-423cf65588cd" providerId="AD" clId="Web-{A895A679-7149-0EF1-D21C-14C4E584F7CF}"/>
    <pc:docChg chg="addSld delSld modSld">
      <pc:chgData name="Kamal Babu" userId="S::kamal.babu@elait.com::8e60ecb2-53d8-46c7-bcd6-423cf65588cd" providerId="AD" clId="Web-{A895A679-7149-0EF1-D21C-14C4E584F7CF}" dt="2021-06-24T06:03:37.826" v="606" actId="14100"/>
      <pc:docMkLst>
        <pc:docMk/>
      </pc:docMkLst>
      <pc:sldChg chg="addSp delSp modSp add del mod setBg">
        <pc:chgData name="Kamal Babu" userId="S::kamal.babu@elait.com::8e60ecb2-53d8-46c7-bcd6-423cf65588cd" providerId="AD" clId="Web-{A895A679-7149-0EF1-D21C-14C4E584F7CF}" dt="2021-06-24T06:01:36.150" v="605"/>
        <pc:sldMkLst>
          <pc:docMk/>
          <pc:sldMk cId="2859004159" sldId="259"/>
        </pc:sldMkLst>
        <pc:spChg chg="mod ord">
          <ac:chgData name="Kamal Babu" userId="S::kamal.babu@elait.com::8e60ecb2-53d8-46c7-bcd6-423cf65588cd" providerId="AD" clId="Web-{A895A679-7149-0EF1-D21C-14C4E584F7CF}" dt="2021-06-24T06:01:36.150" v="605"/>
          <ac:spMkLst>
            <pc:docMk/>
            <pc:sldMk cId="2859004159" sldId="259"/>
            <ac:spMk id="2" creationId="{E813B8FE-C7F2-4521-9C97-ECB5784CEF0C}"/>
          </ac:spMkLst>
        </pc:spChg>
        <pc:spChg chg="add mod">
          <ac:chgData name="Kamal Babu" userId="S::kamal.babu@elait.com::8e60ecb2-53d8-46c7-bcd6-423cf65588cd" providerId="AD" clId="Web-{A895A679-7149-0EF1-D21C-14C4E584F7CF}" dt="2021-06-24T06:01:36.150" v="605"/>
          <ac:spMkLst>
            <pc:docMk/>
            <pc:sldMk cId="2859004159" sldId="259"/>
            <ac:spMk id="3" creationId="{BEED56F8-EAB7-4116-9C67-F3B1C7B700C9}"/>
          </ac:spMkLst>
        </pc:spChg>
        <pc:spChg chg="add del">
          <ac:chgData name="Kamal Babu" userId="S::kamal.babu@elait.com::8e60ecb2-53d8-46c7-bcd6-423cf65588cd" providerId="AD" clId="Web-{A895A679-7149-0EF1-D21C-14C4E584F7CF}" dt="2021-06-24T06:01:36.150" v="605"/>
          <ac:spMkLst>
            <pc:docMk/>
            <pc:sldMk cId="2859004159" sldId="259"/>
            <ac:spMk id="10" creationId="{A3363022-C969-41E9-8EB2-E4C94908C1FA}"/>
          </ac:spMkLst>
        </pc:spChg>
        <pc:spChg chg="add del">
          <ac:chgData name="Kamal Babu" userId="S::kamal.babu@elait.com::8e60ecb2-53d8-46c7-bcd6-423cf65588cd" providerId="AD" clId="Web-{A895A679-7149-0EF1-D21C-14C4E584F7CF}" dt="2021-06-24T06:01:36.150" v="605"/>
          <ac:spMkLst>
            <pc:docMk/>
            <pc:sldMk cId="2859004159" sldId="259"/>
            <ac:spMk id="12" creationId="{8D1AD6B3-BE88-4CEB-BA17-790657CC4729}"/>
          </ac:spMkLst>
        </pc:spChg>
        <pc:spChg chg="del">
          <ac:chgData name="Kamal Babu" userId="S::kamal.babu@elait.com::8e60ecb2-53d8-46c7-bcd6-423cf65588cd" providerId="AD" clId="Web-{A895A679-7149-0EF1-D21C-14C4E584F7CF}" dt="2021-06-24T06:00:20.538" v="583"/>
          <ac:spMkLst>
            <pc:docMk/>
            <pc:sldMk cId="2859004159" sldId="259"/>
            <ac:spMk id="13" creationId="{7269F8D3-82F6-434F-B3F4-3F95B8E2088A}"/>
          </ac:spMkLst>
        </pc:spChg>
        <pc:spChg chg="del">
          <ac:chgData name="Kamal Babu" userId="S::kamal.babu@elait.com::8e60ecb2-53d8-46c7-bcd6-423cf65588cd" providerId="AD" clId="Web-{A895A679-7149-0EF1-D21C-14C4E584F7CF}" dt="2021-06-24T06:00:29.867" v="585"/>
          <ac:spMkLst>
            <pc:docMk/>
            <pc:sldMk cId="2859004159" sldId="259"/>
            <ac:spMk id="14" creationId="{82E17F13-98FF-4B8C-8E87-47C73C7B3C4E}"/>
          </ac:spMkLst>
        </pc:spChg>
        <pc:spChg chg="del">
          <ac:chgData name="Kamal Babu" userId="S::kamal.babu@elait.com::8e60ecb2-53d8-46c7-bcd6-423cf65588cd" providerId="AD" clId="Web-{A895A679-7149-0EF1-D21C-14C4E584F7CF}" dt="2021-06-24T06:00:24.523" v="584"/>
          <ac:spMkLst>
            <pc:docMk/>
            <pc:sldMk cId="2859004159" sldId="259"/>
            <ac:spMk id="15" creationId="{CA590CB6-29B3-41F9-8655-0C2B524A6718}"/>
          </ac:spMkLst>
        </pc:spChg>
        <pc:grpChg chg="add del">
          <ac:chgData name="Kamal Babu" userId="S::kamal.babu@elait.com::8e60ecb2-53d8-46c7-bcd6-423cf65588cd" providerId="AD" clId="Web-{A895A679-7149-0EF1-D21C-14C4E584F7CF}" dt="2021-06-24T06:01:36.150" v="605"/>
          <ac:grpSpMkLst>
            <pc:docMk/>
            <pc:sldMk cId="2859004159" sldId="259"/>
            <ac:grpSpMk id="5" creationId="{89D1390B-7E13-4B4F-9CB2-391063412E54}"/>
          </ac:grpSpMkLst>
        </pc:grpChg>
        <pc:picChg chg="add del">
          <ac:chgData name="Kamal Babu" userId="S::kamal.babu@elait.com::8e60ecb2-53d8-46c7-bcd6-423cf65588cd" providerId="AD" clId="Web-{A895A679-7149-0EF1-D21C-14C4E584F7CF}" dt="2021-06-24T06:01:36.150" v="605"/>
          <ac:picMkLst>
            <pc:docMk/>
            <pc:sldMk cId="2859004159" sldId="259"/>
            <ac:picMk id="7" creationId="{18252459-9C1C-4CB4-A7E1-7DFED4E54721}"/>
          </ac:picMkLst>
        </pc:picChg>
      </pc:sldChg>
      <pc:sldChg chg="add del">
        <pc:chgData name="Kamal Babu" userId="S::kamal.babu@elait.com::8e60ecb2-53d8-46c7-bcd6-423cf65588cd" providerId="AD" clId="Web-{A895A679-7149-0EF1-D21C-14C4E584F7CF}" dt="2021-06-24T04:52:52.522" v="385"/>
        <pc:sldMkLst>
          <pc:docMk/>
          <pc:sldMk cId="1799566457" sldId="260"/>
        </pc:sldMkLst>
      </pc:sldChg>
      <pc:sldChg chg="add del">
        <pc:chgData name="Kamal Babu" userId="S::kamal.babu@elait.com::8e60ecb2-53d8-46c7-bcd6-423cf65588cd" providerId="AD" clId="Web-{A895A679-7149-0EF1-D21C-14C4E584F7CF}" dt="2021-06-24T04:52:52.272" v="379"/>
        <pc:sldMkLst>
          <pc:docMk/>
          <pc:sldMk cId="2881574842" sldId="261"/>
        </pc:sldMkLst>
      </pc:sldChg>
      <pc:sldChg chg="add del">
        <pc:chgData name="Kamal Babu" userId="S::kamal.babu@elait.com::8e60ecb2-53d8-46c7-bcd6-423cf65588cd" providerId="AD" clId="Web-{A895A679-7149-0EF1-D21C-14C4E584F7CF}" dt="2021-06-24T04:52:52.522" v="383"/>
        <pc:sldMkLst>
          <pc:docMk/>
          <pc:sldMk cId="1147767327" sldId="262"/>
        </pc:sldMkLst>
      </pc:sldChg>
      <pc:sldChg chg="add del">
        <pc:chgData name="Kamal Babu" userId="S::kamal.babu@elait.com::8e60ecb2-53d8-46c7-bcd6-423cf65588cd" providerId="AD" clId="Web-{A895A679-7149-0EF1-D21C-14C4E584F7CF}" dt="2021-06-24T04:52:52.506" v="382"/>
        <pc:sldMkLst>
          <pc:docMk/>
          <pc:sldMk cId="932869765" sldId="263"/>
        </pc:sldMkLst>
      </pc:sldChg>
      <pc:sldChg chg="add del">
        <pc:chgData name="Kamal Babu" userId="S::kamal.babu@elait.com::8e60ecb2-53d8-46c7-bcd6-423cf65588cd" providerId="AD" clId="Web-{A895A679-7149-0EF1-D21C-14C4E584F7CF}" dt="2021-06-24T04:52:52.522" v="384"/>
        <pc:sldMkLst>
          <pc:docMk/>
          <pc:sldMk cId="2468639303" sldId="264"/>
        </pc:sldMkLst>
      </pc:sldChg>
      <pc:sldChg chg="add del">
        <pc:chgData name="Kamal Babu" userId="S::kamal.babu@elait.com::8e60ecb2-53d8-46c7-bcd6-423cf65588cd" providerId="AD" clId="Web-{A895A679-7149-0EF1-D21C-14C4E584F7CF}" dt="2021-06-24T04:52:52.506" v="381"/>
        <pc:sldMkLst>
          <pc:docMk/>
          <pc:sldMk cId="345052339" sldId="265"/>
        </pc:sldMkLst>
      </pc:sldChg>
      <pc:sldChg chg="add del">
        <pc:chgData name="Kamal Babu" userId="S::kamal.babu@elait.com::8e60ecb2-53d8-46c7-bcd6-423cf65588cd" providerId="AD" clId="Web-{A895A679-7149-0EF1-D21C-14C4E584F7CF}" dt="2021-06-24T04:52:52.397" v="380"/>
        <pc:sldMkLst>
          <pc:docMk/>
          <pc:sldMk cId="1799442423" sldId="266"/>
        </pc:sldMkLst>
      </pc:sldChg>
      <pc:sldChg chg="add del">
        <pc:chgData name="Kamal Babu" userId="S::kamal.babu@elait.com::8e60ecb2-53d8-46c7-bcd6-423cf65588cd" providerId="AD" clId="Web-{A895A679-7149-0EF1-D21C-14C4E584F7CF}" dt="2021-06-24T04:52:52.272" v="378"/>
        <pc:sldMkLst>
          <pc:docMk/>
          <pc:sldMk cId="3302301177" sldId="267"/>
        </pc:sldMkLst>
      </pc:sldChg>
      <pc:sldChg chg="add del">
        <pc:chgData name="Kamal Babu" userId="S::kamal.babu@elait.com::8e60ecb2-53d8-46c7-bcd6-423cf65588cd" providerId="AD" clId="Web-{A895A679-7149-0EF1-D21C-14C4E584F7CF}" dt="2021-06-24T04:52:52.272" v="376"/>
        <pc:sldMkLst>
          <pc:docMk/>
          <pc:sldMk cId="282524960" sldId="268"/>
        </pc:sldMkLst>
      </pc:sldChg>
      <pc:sldChg chg="add del">
        <pc:chgData name="Kamal Babu" userId="S::kamal.babu@elait.com::8e60ecb2-53d8-46c7-bcd6-423cf65588cd" providerId="AD" clId="Web-{A895A679-7149-0EF1-D21C-14C4E584F7CF}" dt="2021-06-24T04:52:52.272" v="377"/>
        <pc:sldMkLst>
          <pc:docMk/>
          <pc:sldMk cId="2415455744" sldId="270"/>
        </pc:sldMkLst>
      </pc:sldChg>
      <pc:sldChg chg="modSp">
        <pc:chgData name="Kamal Babu" userId="S::kamal.babu@elait.com::8e60ecb2-53d8-46c7-bcd6-423cf65588cd" providerId="AD" clId="Web-{A895A679-7149-0EF1-D21C-14C4E584F7CF}" dt="2021-06-24T04:18:57.040" v="21" actId="1076"/>
        <pc:sldMkLst>
          <pc:docMk/>
          <pc:sldMk cId="1113016894" sldId="271"/>
        </pc:sldMkLst>
        <pc:spChg chg="mod">
          <ac:chgData name="Kamal Babu" userId="S::kamal.babu@elait.com::8e60ecb2-53d8-46c7-bcd6-423cf65588cd" providerId="AD" clId="Web-{A895A679-7149-0EF1-D21C-14C4E584F7CF}" dt="2021-06-24T04:18:44.977" v="18" actId="1076"/>
          <ac:spMkLst>
            <pc:docMk/>
            <pc:sldMk cId="1113016894" sldId="271"/>
            <ac:spMk id="2" creationId="{17D8E488-658D-441F-B7F5-A474D61B11F5}"/>
          </ac:spMkLst>
        </pc:spChg>
        <pc:spChg chg="mod">
          <ac:chgData name="Kamal Babu" userId="S::kamal.babu@elait.com::8e60ecb2-53d8-46c7-bcd6-423cf65588cd" providerId="AD" clId="Web-{A895A679-7149-0EF1-D21C-14C4E584F7CF}" dt="2021-06-24T04:18:48.649" v="19" actId="1076"/>
          <ac:spMkLst>
            <pc:docMk/>
            <pc:sldMk cId="1113016894" sldId="271"/>
            <ac:spMk id="4" creationId="{BD67EC61-9712-4930-9464-46F4B3636D90}"/>
          </ac:spMkLst>
        </pc:spChg>
        <pc:spChg chg="mod">
          <ac:chgData name="Kamal Babu" userId="S::kamal.babu@elait.com::8e60ecb2-53d8-46c7-bcd6-423cf65588cd" providerId="AD" clId="Web-{A895A679-7149-0EF1-D21C-14C4E584F7CF}" dt="2021-06-24T04:18:57.040" v="21" actId="1076"/>
          <ac:spMkLst>
            <pc:docMk/>
            <pc:sldMk cId="1113016894" sldId="271"/>
            <ac:spMk id="5" creationId="{FEFE0E5D-CA05-4539-93C0-3DF7D0721DB9}"/>
          </ac:spMkLst>
        </pc:spChg>
      </pc:sldChg>
      <pc:sldChg chg="delSp modSp new">
        <pc:chgData name="Kamal Babu" userId="S::kamal.babu@elait.com::8e60ecb2-53d8-46c7-bcd6-423cf65588cd" providerId="AD" clId="Web-{A895A679-7149-0EF1-D21C-14C4E584F7CF}" dt="2021-06-24T04:56:51.651" v="426" actId="20577"/>
        <pc:sldMkLst>
          <pc:docMk/>
          <pc:sldMk cId="3588411277" sldId="272"/>
        </pc:sldMkLst>
        <pc:spChg chg="del">
          <ac:chgData name="Kamal Babu" userId="S::kamal.babu@elait.com::8e60ecb2-53d8-46c7-bcd6-423cf65588cd" providerId="AD" clId="Web-{A895A679-7149-0EF1-D21C-14C4E584F7CF}" dt="2021-06-24T04:19:05.540" v="22"/>
          <ac:spMkLst>
            <pc:docMk/>
            <pc:sldMk cId="3588411277" sldId="272"/>
            <ac:spMk id="2" creationId="{890C3DA5-C4E2-4C4B-AAEC-46902D336362}"/>
          </ac:spMkLst>
        </pc:spChg>
        <pc:spChg chg="mod">
          <ac:chgData name="Kamal Babu" userId="S::kamal.babu@elait.com::8e60ecb2-53d8-46c7-bcd6-423cf65588cd" providerId="AD" clId="Web-{A895A679-7149-0EF1-D21C-14C4E584F7CF}" dt="2021-06-24T04:44:12.178" v="196" actId="20577"/>
          <ac:spMkLst>
            <pc:docMk/>
            <pc:sldMk cId="3588411277" sldId="272"/>
            <ac:spMk id="3" creationId="{AD5308E6-86F2-4C87-ADDD-68814F149F00}"/>
          </ac:spMkLst>
        </pc:spChg>
        <pc:spChg chg="mod">
          <ac:chgData name="Kamal Babu" userId="S::kamal.babu@elait.com::8e60ecb2-53d8-46c7-bcd6-423cf65588cd" providerId="AD" clId="Web-{A895A679-7149-0EF1-D21C-14C4E584F7CF}" dt="2021-06-24T04:56:51.651" v="426" actId="20577"/>
          <ac:spMkLst>
            <pc:docMk/>
            <pc:sldMk cId="3588411277" sldId="272"/>
            <ac:spMk id="4" creationId="{F83B17B8-2D62-425D-A00E-1863EBF13345}"/>
          </ac:spMkLst>
        </pc:spChg>
      </pc:sldChg>
      <pc:sldChg chg="modSp add replId">
        <pc:chgData name="Kamal Babu" userId="S::kamal.babu@elait.com::8e60ecb2-53d8-46c7-bcd6-423cf65588cd" providerId="AD" clId="Web-{A895A679-7149-0EF1-D21C-14C4E584F7CF}" dt="2021-06-24T04:56:42.042" v="424" actId="20577"/>
        <pc:sldMkLst>
          <pc:docMk/>
          <pc:sldMk cId="2631104001" sldId="273"/>
        </pc:sldMkLst>
        <pc:spChg chg="mod">
          <ac:chgData name="Kamal Babu" userId="S::kamal.babu@elait.com::8e60ecb2-53d8-46c7-bcd6-423cf65588cd" providerId="AD" clId="Web-{A895A679-7149-0EF1-D21C-14C4E584F7CF}" dt="2021-06-24T04:44:14.897" v="197" actId="20577"/>
          <ac:spMkLst>
            <pc:docMk/>
            <pc:sldMk cId="2631104001" sldId="273"/>
            <ac:spMk id="3" creationId="{AD5308E6-86F2-4C87-ADDD-68814F149F00}"/>
          </ac:spMkLst>
        </pc:spChg>
        <pc:spChg chg="mod">
          <ac:chgData name="Kamal Babu" userId="S::kamal.babu@elait.com::8e60ecb2-53d8-46c7-bcd6-423cf65588cd" providerId="AD" clId="Web-{A895A679-7149-0EF1-D21C-14C4E584F7CF}" dt="2021-06-24T04:56:42.042" v="424" actId="20577"/>
          <ac:spMkLst>
            <pc:docMk/>
            <pc:sldMk cId="2631104001" sldId="273"/>
            <ac:spMk id="4" creationId="{F83B17B8-2D62-425D-A00E-1863EBF13345}"/>
          </ac:spMkLst>
        </pc:spChg>
      </pc:sldChg>
      <pc:sldChg chg="addSp delSp modSp add replId">
        <pc:chgData name="Kamal Babu" userId="S::kamal.babu@elait.com::8e60ecb2-53d8-46c7-bcd6-423cf65588cd" providerId="AD" clId="Web-{A895A679-7149-0EF1-D21C-14C4E584F7CF}" dt="2021-06-24T04:56:32.135" v="421" actId="20577"/>
        <pc:sldMkLst>
          <pc:docMk/>
          <pc:sldMk cId="164449563" sldId="274"/>
        </pc:sldMkLst>
        <pc:spChg chg="add del mod">
          <ac:chgData name="Kamal Babu" userId="S::kamal.babu@elait.com::8e60ecb2-53d8-46c7-bcd6-423cf65588cd" providerId="AD" clId="Web-{A895A679-7149-0EF1-D21C-14C4E584F7CF}" dt="2021-06-24T04:47:47.510" v="295"/>
          <ac:spMkLst>
            <pc:docMk/>
            <pc:sldMk cId="164449563" sldId="274"/>
            <ac:spMk id="2" creationId="{848DCCE3-3179-4025-B533-7BAC91B32011}"/>
          </ac:spMkLst>
        </pc:spChg>
        <pc:spChg chg="mod">
          <ac:chgData name="Kamal Babu" userId="S::kamal.babu@elait.com::8e60ecb2-53d8-46c7-bcd6-423cf65588cd" providerId="AD" clId="Web-{A895A679-7149-0EF1-D21C-14C4E584F7CF}" dt="2021-06-24T04:47:27.010" v="291" actId="20577"/>
          <ac:spMkLst>
            <pc:docMk/>
            <pc:sldMk cId="164449563" sldId="274"/>
            <ac:spMk id="3" creationId="{AD5308E6-86F2-4C87-ADDD-68814F149F00}"/>
          </ac:spMkLst>
        </pc:spChg>
        <pc:spChg chg="mod">
          <ac:chgData name="Kamal Babu" userId="S::kamal.babu@elait.com::8e60ecb2-53d8-46c7-bcd6-423cf65588cd" providerId="AD" clId="Web-{A895A679-7149-0EF1-D21C-14C4E584F7CF}" dt="2021-06-24T04:56:32.135" v="421" actId="20577"/>
          <ac:spMkLst>
            <pc:docMk/>
            <pc:sldMk cId="164449563" sldId="274"/>
            <ac:spMk id="4" creationId="{F83B17B8-2D62-425D-A00E-1863EBF13345}"/>
          </ac:spMkLst>
        </pc:spChg>
        <pc:spChg chg="add del mod">
          <ac:chgData name="Kamal Babu" userId="S::kamal.babu@elait.com::8e60ecb2-53d8-46c7-bcd6-423cf65588cd" providerId="AD" clId="Web-{A895A679-7149-0EF1-D21C-14C4E584F7CF}" dt="2021-06-24T04:47:54.151" v="299"/>
          <ac:spMkLst>
            <pc:docMk/>
            <pc:sldMk cId="164449563" sldId="274"/>
            <ac:spMk id="6" creationId="{0A1DD779-30D1-4222-B5D8-DC8C9C4C58AF}"/>
          </ac:spMkLst>
        </pc:spChg>
      </pc:sldChg>
      <pc:sldChg chg="addSp delSp modSp add replId">
        <pc:chgData name="Kamal Babu" userId="S::kamal.babu@elait.com::8e60ecb2-53d8-46c7-bcd6-423cf65588cd" providerId="AD" clId="Web-{A895A679-7149-0EF1-D21C-14C4E584F7CF}" dt="2021-06-24T04:56:19.088" v="419" actId="20577"/>
        <pc:sldMkLst>
          <pc:docMk/>
          <pc:sldMk cId="2050431952" sldId="275"/>
        </pc:sldMkLst>
        <pc:spChg chg="mod">
          <ac:chgData name="Kamal Babu" userId="S::kamal.babu@elait.com::8e60ecb2-53d8-46c7-bcd6-423cf65588cd" providerId="AD" clId="Web-{A895A679-7149-0EF1-D21C-14C4E584F7CF}" dt="2021-06-24T04:50:49.629" v="349" actId="20577"/>
          <ac:spMkLst>
            <pc:docMk/>
            <pc:sldMk cId="2050431952" sldId="275"/>
            <ac:spMk id="3" creationId="{AD5308E6-86F2-4C87-ADDD-68814F149F00}"/>
          </ac:spMkLst>
        </pc:spChg>
        <pc:spChg chg="mod">
          <ac:chgData name="Kamal Babu" userId="S::kamal.babu@elait.com::8e60ecb2-53d8-46c7-bcd6-423cf65588cd" providerId="AD" clId="Web-{A895A679-7149-0EF1-D21C-14C4E584F7CF}" dt="2021-06-24T04:56:19.088" v="419" actId="20577"/>
          <ac:spMkLst>
            <pc:docMk/>
            <pc:sldMk cId="2050431952" sldId="275"/>
            <ac:spMk id="4" creationId="{F83B17B8-2D62-425D-A00E-1863EBF13345}"/>
          </ac:spMkLst>
        </pc:spChg>
        <pc:picChg chg="add del mod">
          <ac:chgData name="Kamal Babu" userId="S::kamal.babu@elait.com::8e60ecb2-53d8-46c7-bcd6-423cf65588cd" providerId="AD" clId="Web-{A895A679-7149-0EF1-D21C-14C4E584F7CF}" dt="2021-06-24T04:51:24.661" v="353"/>
          <ac:picMkLst>
            <pc:docMk/>
            <pc:sldMk cId="2050431952" sldId="275"/>
            <ac:picMk id="2" creationId="{4CAD52DA-B0E2-47FA-947F-DC9B9C9009CE}"/>
          </ac:picMkLst>
        </pc:picChg>
      </pc:sldChg>
      <pc:sldChg chg="addSp delSp modSp new">
        <pc:chgData name="Kamal Babu" userId="S::kamal.babu@elait.com::8e60ecb2-53d8-46c7-bcd6-423cf65588cd" providerId="AD" clId="Web-{A895A679-7149-0EF1-D21C-14C4E584F7CF}" dt="2021-06-24T05:21:55.854" v="530" actId="20577"/>
        <pc:sldMkLst>
          <pc:docMk/>
          <pc:sldMk cId="2031238349" sldId="276"/>
        </pc:sldMkLst>
        <pc:spChg chg="del">
          <ac:chgData name="Kamal Babu" userId="S::kamal.babu@elait.com::8e60ecb2-53d8-46c7-bcd6-423cf65588cd" providerId="AD" clId="Web-{A895A679-7149-0EF1-D21C-14C4E584F7CF}" dt="2021-06-24T04:54:48.337" v="387"/>
          <ac:spMkLst>
            <pc:docMk/>
            <pc:sldMk cId="2031238349" sldId="276"/>
            <ac:spMk id="2" creationId="{B3EA3E05-F35F-483D-97E4-A19AE9C84663}"/>
          </ac:spMkLst>
        </pc:spChg>
        <pc:spChg chg="mod">
          <ac:chgData name="Kamal Babu" userId="S::kamal.babu@elait.com::8e60ecb2-53d8-46c7-bcd6-423cf65588cd" providerId="AD" clId="Web-{A895A679-7149-0EF1-D21C-14C4E584F7CF}" dt="2021-06-24T05:20:04.742" v="511" actId="14100"/>
          <ac:spMkLst>
            <pc:docMk/>
            <pc:sldMk cId="2031238349" sldId="276"/>
            <ac:spMk id="3" creationId="{51B23B26-F550-486C-B7C0-00CC35832CB6}"/>
          </ac:spMkLst>
        </pc:spChg>
        <pc:spChg chg="mod">
          <ac:chgData name="Kamal Babu" userId="S::kamal.babu@elait.com::8e60ecb2-53d8-46c7-bcd6-423cf65588cd" providerId="AD" clId="Web-{A895A679-7149-0EF1-D21C-14C4E584F7CF}" dt="2021-06-24T04:56:25.995" v="420" actId="20577"/>
          <ac:spMkLst>
            <pc:docMk/>
            <pc:sldMk cId="2031238349" sldId="276"/>
            <ac:spMk id="4" creationId="{B1C79F68-6C2D-4EBF-B22C-8D627937B106}"/>
          </ac:spMkLst>
        </pc:spChg>
        <pc:spChg chg="add del">
          <ac:chgData name="Kamal Babu" userId="S::kamal.babu@elait.com::8e60ecb2-53d8-46c7-bcd6-423cf65588cd" providerId="AD" clId="Web-{A895A679-7149-0EF1-D21C-14C4E584F7CF}" dt="2021-06-24T05:08:33.002" v="453"/>
          <ac:spMkLst>
            <pc:docMk/>
            <pc:sldMk cId="2031238349" sldId="276"/>
            <ac:spMk id="6" creationId="{0995B290-F0FD-4CDD-BB50-698C933403DB}"/>
          </ac:spMkLst>
        </pc:spChg>
        <pc:spChg chg="add del mod">
          <ac:chgData name="Kamal Babu" userId="S::kamal.babu@elait.com::8e60ecb2-53d8-46c7-bcd6-423cf65588cd" providerId="AD" clId="Web-{A895A679-7149-0EF1-D21C-14C4E584F7CF}" dt="2021-06-24T05:21:55.854" v="530" actId="20577"/>
          <ac:spMkLst>
            <pc:docMk/>
            <pc:sldMk cId="2031238349" sldId="276"/>
            <ac:spMk id="7" creationId="{DEEB0F3B-BE40-48E9-8502-6EE68C64F939}"/>
          </ac:spMkLst>
        </pc:spChg>
      </pc:sldChg>
      <pc:sldChg chg="addSp delSp modSp add replId">
        <pc:chgData name="Kamal Babu" userId="S::kamal.babu@elait.com::8e60ecb2-53d8-46c7-bcd6-423cf65588cd" providerId="AD" clId="Web-{A895A679-7149-0EF1-D21C-14C4E584F7CF}" dt="2021-06-24T06:03:37.826" v="606" actId="14100"/>
        <pc:sldMkLst>
          <pc:docMk/>
          <pc:sldMk cId="2416051630" sldId="277"/>
        </pc:sldMkLst>
        <pc:spChg chg="mod">
          <ac:chgData name="Kamal Babu" userId="S::kamal.babu@elait.com::8e60ecb2-53d8-46c7-bcd6-423cf65588cd" providerId="AD" clId="Web-{A895A679-7149-0EF1-D21C-14C4E584F7CF}" dt="2021-06-24T05:59:29.474" v="579" actId="20577"/>
          <ac:spMkLst>
            <pc:docMk/>
            <pc:sldMk cId="2416051630" sldId="277"/>
            <ac:spMk id="3" creationId="{51B23B26-F550-486C-B7C0-00CC35832CB6}"/>
          </ac:spMkLst>
        </pc:spChg>
        <pc:spChg chg="mod">
          <ac:chgData name="Kamal Babu" userId="S::kamal.babu@elait.com::8e60ecb2-53d8-46c7-bcd6-423cf65588cd" providerId="AD" clId="Web-{A895A679-7149-0EF1-D21C-14C4E584F7CF}" dt="2021-06-24T05:54:39.731" v="553" actId="20577"/>
          <ac:spMkLst>
            <pc:docMk/>
            <pc:sldMk cId="2416051630" sldId="277"/>
            <ac:spMk id="4" creationId="{B1C79F68-6C2D-4EBF-B22C-8D627937B106}"/>
          </ac:spMkLst>
        </pc:spChg>
        <pc:spChg chg="del">
          <ac:chgData name="Kamal Babu" userId="S::kamal.babu@elait.com::8e60ecb2-53d8-46c7-bcd6-423cf65588cd" providerId="AD" clId="Web-{A895A679-7149-0EF1-D21C-14C4E584F7CF}" dt="2021-06-24T05:54:46.450" v="556"/>
          <ac:spMkLst>
            <pc:docMk/>
            <pc:sldMk cId="2416051630" sldId="277"/>
            <ac:spMk id="7" creationId="{DEEB0F3B-BE40-48E9-8502-6EE68C64F939}"/>
          </ac:spMkLst>
        </pc:spChg>
        <pc:picChg chg="add mod">
          <ac:chgData name="Kamal Babu" userId="S::kamal.babu@elait.com::8e60ecb2-53d8-46c7-bcd6-423cf65588cd" providerId="AD" clId="Web-{A895A679-7149-0EF1-D21C-14C4E584F7CF}" dt="2021-06-24T06:03:37.826" v="606" actId="14100"/>
          <ac:picMkLst>
            <pc:docMk/>
            <pc:sldMk cId="2416051630" sldId="277"/>
            <ac:picMk id="2" creationId="{26602FFD-E755-45BC-835D-DF8FDA5FE107}"/>
          </ac:picMkLst>
        </pc:picChg>
      </pc:sldChg>
    </pc:docChg>
  </pc:docChgLst>
  <pc:docChgLst>
    <pc:chgData name="Azarudhin Usman" userId="S::azarudhin.usman@elait.com::25314c8a-dba0-4ee2-b6cf-d22606cc60a0" providerId="AD" clId="Web-{18ABB22E-B9BB-5717-EA70-68B7FD20D595}"/>
    <pc:docChg chg="modSld">
      <pc:chgData name="Azarudhin Usman" userId="S::azarudhin.usman@elait.com::25314c8a-dba0-4ee2-b6cf-d22606cc60a0" providerId="AD" clId="Web-{18ABB22E-B9BB-5717-EA70-68B7FD20D595}" dt="2021-06-25T05:19:09.166" v="33" actId="20577"/>
      <pc:docMkLst>
        <pc:docMk/>
      </pc:docMkLst>
      <pc:sldChg chg="modSp">
        <pc:chgData name="Azarudhin Usman" userId="S::azarudhin.usman@elait.com::25314c8a-dba0-4ee2-b6cf-d22606cc60a0" providerId="AD" clId="Web-{18ABB22E-B9BB-5717-EA70-68B7FD20D595}" dt="2021-06-25T05:17:49.398" v="16" actId="20577"/>
        <pc:sldMkLst>
          <pc:docMk/>
          <pc:sldMk cId="1113016894" sldId="271"/>
        </pc:sldMkLst>
        <pc:spChg chg="mod">
          <ac:chgData name="Azarudhin Usman" userId="S::azarudhin.usman@elait.com::25314c8a-dba0-4ee2-b6cf-d22606cc60a0" providerId="AD" clId="Web-{18ABB22E-B9BB-5717-EA70-68B7FD20D595}" dt="2021-06-25T05:17:49.398" v="16" actId="20577"/>
          <ac:spMkLst>
            <pc:docMk/>
            <pc:sldMk cId="1113016894" sldId="271"/>
            <ac:spMk id="4" creationId="{BD67EC61-9712-4930-9464-46F4B3636D90}"/>
          </ac:spMkLst>
        </pc:spChg>
        <pc:spChg chg="mod">
          <ac:chgData name="Azarudhin Usman" userId="S::azarudhin.usman@elait.com::25314c8a-dba0-4ee2-b6cf-d22606cc60a0" providerId="AD" clId="Web-{18ABB22E-B9BB-5717-EA70-68B7FD20D595}" dt="2021-06-25T05:17:34.612" v="14" actId="20577"/>
          <ac:spMkLst>
            <pc:docMk/>
            <pc:sldMk cId="1113016894" sldId="271"/>
            <ac:spMk id="5" creationId="{FEFE0E5D-CA05-4539-93C0-3DF7D0721DB9}"/>
          </ac:spMkLst>
        </pc:spChg>
      </pc:sldChg>
      <pc:sldChg chg="modSp">
        <pc:chgData name="Azarudhin Usman" userId="S::azarudhin.usman@elait.com::25314c8a-dba0-4ee2-b6cf-d22606cc60a0" providerId="AD" clId="Web-{18ABB22E-B9BB-5717-EA70-68B7FD20D595}" dt="2021-06-25T05:18:44.181" v="21" actId="20577"/>
        <pc:sldMkLst>
          <pc:docMk/>
          <pc:sldMk cId="3588411277" sldId="272"/>
        </pc:sldMkLst>
        <pc:spChg chg="mod">
          <ac:chgData name="Azarudhin Usman" userId="S::azarudhin.usman@elait.com::25314c8a-dba0-4ee2-b6cf-d22606cc60a0" providerId="AD" clId="Web-{18ABB22E-B9BB-5717-EA70-68B7FD20D595}" dt="2021-06-25T05:18:44.181" v="21" actId="20577"/>
          <ac:spMkLst>
            <pc:docMk/>
            <pc:sldMk cId="3588411277" sldId="272"/>
            <ac:spMk id="3" creationId="{AD5308E6-86F2-4C87-ADDD-68814F149F00}"/>
          </ac:spMkLst>
        </pc:spChg>
      </pc:sldChg>
      <pc:sldChg chg="modSp">
        <pc:chgData name="Azarudhin Usman" userId="S::azarudhin.usman@elait.com::25314c8a-dba0-4ee2-b6cf-d22606cc60a0" providerId="AD" clId="Web-{18ABB22E-B9BB-5717-EA70-68B7FD20D595}" dt="2021-06-25T05:18:58.009" v="30" actId="20577"/>
        <pc:sldMkLst>
          <pc:docMk/>
          <pc:sldMk cId="2631104001" sldId="273"/>
        </pc:sldMkLst>
        <pc:spChg chg="mod">
          <ac:chgData name="Azarudhin Usman" userId="S::azarudhin.usman@elait.com::25314c8a-dba0-4ee2-b6cf-d22606cc60a0" providerId="AD" clId="Web-{18ABB22E-B9BB-5717-EA70-68B7FD20D595}" dt="2021-06-25T05:18:58.009" v="30" actId="20577"/>
          <ac:spMkLst>
            <pc:docMk/>
            <pc:sldMk cId="2631104001" sldId="273"/>
            <ac:spMk id="3" creationId="{AD5308E6-86F2-4C87-ADDD-68814F149F00}"/>
          </ac:spMkLst>
        </pc:spChg>
      </pc:sldChg>
      <pc:sldChg chg="modSp">
        <pc:chgData name="Azarudhin Usman" userId="S::azarudhin.usman@elait.com::25314c8a-dba0-4ee2-b6cf-d22606cc60a0" providerId="AD" clId="Web-{18ABB22E-B9BB-5717-EA70-68B7FD20D595}" dt="2021-06-25T05:19:09.166" v="33" actId="20577"/>
        <pc:sldMkLst>
          <pc:docMk/>
          <pc:sldMk cId="164449563" sldId="274"/>
        </pc:sldMkLst>
        <pc:spChg chg="mod">
          <ac:chgData name="Azarudhin Usman" userId="S::azarudhin.usman@elait.com::25314c8a-dba0-4ee2-b6cf-d22606cc60a0" providerId="AD" clId="Web-{18ABB22E-B9BB-5717-EA70-68B7FD20D595}" dt="2021-06-25T05:19:09.166" v="33" actId="20577"/>
          <ac:spMkLst>
            <pc:docMk/>
            <pc:sldMk cId="164449563" sldId="274"/>
            <ac:spMk id="3" creationId="{AD5308E6-86F2-4C87-ADDD-68814F149F00}"/>
          </ac:spMkLst>
        </pc:spChg>
      </pc:sldChg>
    </pc:docChg>
  </pc:docChgLst>
  <pc:docChgLst>
    <pc:chgData name="Kamal Babu" userId="S::kamal.babu@elait.com::8e60ecb2-53d8-46c7-bcd6-423cf65588cd" providerId="AD" clId="Web-{2C822322-241B-71B1-BAD1-67A67ABDA157}"/>
    <pc:docChg chg="modSld">
      <pc:chgData name="Kamal Babu" userId="S::kamal.babu@elait.com::8e60ecb2-53d8-46c7-bcd6-423cf65588cd" providerId="AD" clId="Web-{2C822322-241B-71B1-BAD1-67A67ABDA157}" dt="2021-06-25T04:58:50.608" v="2" actId="20577"/>
      <pc:docMkLst>
        <pc:docMk/>
      </pc:docMkLst>
      <pc:sldChg chg="modSp">
        <pc:chgData name="Kamal Babu" userId="S::kamal.babu@elait.com::8e60ecb2-53d8-46c7-bcd6-423cf65588cd" providerId="AD" clId="Web-{2C822322-241B-71B1-BAD1-67A67ABDA157}" dt="2021-06-25T04:58:23.139" v="0" actId="20577"/>
        <pc:sldMkLst>
          <pc:docMk/>
          <pc:sldMk cId="2050431952" sldId="275"/>
        </pc:sldMkLst>
        <pc:spChg chg="mod">
          <ac:chgData name="Kamal Babu" userId="S::kamal.babu@elait.com::8e60ecb2-53d8-46c7-bcd6-423cf65588cd" providerId="AD" clId="Web-{2C822322-241B-71B1-BAD1-67A67ABDA157}" dt="2021-06-25T04:58:23.139" v="0" actId="20577"/>
          <ac:spMkLst>
            <pc:docMk/>
            <pc:sldMk cId="2050431952" sldId="275"/>
            <ac:spMk id="3" creationId="{AD5308E6-86F2-4C87-ADDD-68814F149F00}"/>
          </ac:spMkLst>
        </pc:spChg>
      </pc:sldChg>
      <pc:sldChg chg="modSp">
        <pc:chgData name="Kamal Babu" userId="S::kamal.babu@elait.com::8e60ecb2-53d8-46c7-bcd6-423cf65588cd" providerId="AD" clId="Web-{2C822322-241B-71B1-BAD1-67A67ABDA157}" dt="2021-06-25T04:58:50.608" v="2" actId="20577"/>
        <pc:sldMkLst>
          <pc:docMk/>
          <pc:sldMk cId="2031238349" sldId="276"/>
        </pc:sldMkLst>
        <pc:spChg chg="mod">
          <ac:chgData name="Kamal Babu" userId="S::kamal.babu@elait.com::8e60ecb2-53d8-46c7-bcd6-423cf65588cd" providerId="AD" clId="Web-{2C822322-241B-71B1-BAD1-67A67ABDA157}" dt="2021-06-25T04:58:50.608" v="2" actId="20577"/>
          <ac:spMkLst>
            <pc:docMk/>
            <pc:sldMk cId="2031238349" sldId="276"/>
            <ac:spMk id="7" creationId="{DEEB0F3B-BE40-48E9-8502-6EE68C64F9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69C654-3C92-400C-8EBF-F8F59E7024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0A623-74E7-4F64-AA2F-9B53171830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2354F-FA7E-4D32-8BAA-B7E7D15C7BC2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B0C5E-E6C7-4F5D-B6D4-35B3E9C6CC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© Elait Limited.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B3A2E-E30E-4500-881F-D94494CB2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0DE0D-6693-416D-BF3F-9A14B960C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29778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5AE60-5D76-4791-8597-15E9C4D53385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FAF3-147E-4D72-BBAA-9520619084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53364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Default One_el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83BCFEE-8137-4C73-8557-9E3C21B0BFEA}"/>
              </a:ext>
            </a:extLst>
          </p:cNvPr>
          <p:cNvSpPr/>
          <p:nvPr userDrawn="1"/>
        </p:nvSpPr>
        <p:spPr>
          <a:xfrm rot="10800000">
            <a:off x="3579185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>
            <a:off x="9108115" y="0"/>
            <a:ext cx="30994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B9A9F-6158-4000-AB51-5B665F6510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7171" y="2518756"/>
            <a:ext cx="2378709" cy="676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A411EE-D25E-4698-849C-43EFCDBCF144}"/>
              </a:ext>
            </a:extLst>
          </p:cNvPr>
          <p:cNvSpPr txBox="1"/>
          <p:nvPr userDrawn="1"/>
        </p:nvSpPr>
        <p:spPr>
          <a:xfrm>
            <a:off x="8124825" y="3337037"/>
            <a:ext cx="259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>
                <a:solidFill>
                  <a:schemeClr val="tx1"/>
                </a:solidFill>
                <a:latin typeface="+mj-lt"/>
              </a:rPr>
              <a:t>Empowering your data</a:t>
            </a:r>
            <a:br>
              <a:rPr lang="en-GB" sz="1600">
                <a:solidFill>
                  <a:schemeClr val="tx1"/>
                </a:solidFill>
                <a:latin typeface="+mj-lt"/>
              </a:rPr>
            </a:br>
            <a:r>
              <a:rPr lang="en-GB" sz="1600">
                <a:solidFill>
                  <a:schemeClr val="tx1"/>
                </a:solidFill>
                <a:latin typeface="+mj-lt"/>
              </a:rPr>
              <a:t>Empowering your business</a:t>
            </a:r>
            <a:endParaRPr lang="en-ZA" sz="1600" b="0" i="0" kern="120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A2C23-E20F-453A-97D6-25F4083A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A607C-7791-4264-86A8-1CE6331728CE}" type="datetime1">
              <a:rPr lang="en-ZA" smtClean="0"/>
              <a:t>2021/06/24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3883B-450C-4314-82A8-D1890C89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0318-D760-48BF-AE1B-65D57DBB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094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Default One_el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83BCFEE-8137-4C73-8557-9E3C21B0BFEA}"/>
              </a:ext>
            </a:extLst>
          </p:cNvPr>
          <p:cNvSpPr/>
          <p:nvPr userDrawn="1"/>
        </p:nvSpPr>
        <p:spPr>
          <a:xfrm rot="10800000">
            <a:off x="3579185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>
            <a:off x="9108115" y="0"/>
            <a:ext cx="30994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3B54C-7004-4CE7-8292-1576F711BC87}"/>
              </a:ext>
            </a:extLst>
          </p:cNvPr>
          <p:cNvSpPr txBox="1"/>
          <p:nvPr userDrawn="1"/>
        </p:nvSpPr>
        <p:spPr>
          <a:xfrm>
            <a:off x="8124825" y="3337037"/>
            <a:ext cx="259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>
                <a:solidFill>
                  <a:schemeClr val="tx1"/>
                </a:solidFill>
                <a:latin typeface="+mj-lt"/>
              </a:rPr>
              <a:t>Empowering your data</a:t>
            </a:r>
            <a:br>
              <a:rPr lang="en-GB" sz="1600">
                <a:solidFill>
                  <a:schemeClr val="tx1"/>
                </a:solidFill>
                <a:latin typeface="+mj-lt"/>
              </a:rPr>
            </a:br>
            <a:r>
              <a:rPr lang="en-GB" sz="1600">
                <a:solidFill>
                  <a:schemeClr val="tx1"/>
                </a:solidFill>
                <a:latin typeface="+mj-lt"/>
              </a:rPr>
              <a:t>Empowering your business</a:t>
            </a:r>
            <a:endParaRPr lang="en-ZA" sz="1600" b="0" i="0" kern="120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A0CCB-36EF-40CC-8CD9-A5A71FFF55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7171" y="2518756"/>
            <a:ext cx="2378709" cy="67677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0B0D5-86A9-403E-9765-CC236999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30FC-08BA-4016-A048-42B35601459D}" type="datetime1">
              <a:rPr lang="en-ZA" smtClean="0"/>
              <a:t>2021/06/24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4CEF5-1BE7-4D0F-8AB1-91E87C88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BA777A-7E52-4C1E-8C6D-5819528C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5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age Introduction Default One_ela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 rot="10800000">
            <a:off x="0" y="0"/>
            <a:ext cx="7548508" cy="6858000"/>
          </a:xfrm>
          <a:prstGeom prst="rect">
            <a:avLst/>
          </a:prstGeom>
          <a:solidFill>
            <a:srgbClr val="2A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A253DCE0-8A6F-4785-9618-6642F096913F}"/>
              </a:ext>
            </a:extLst>
          </p:cNvPr>
          <p:cNvSpPr/>
          <p:nvPr userDrawn="1"/>
        </p:nvSpPr>
        <p:spPr>
          <a:xfrm rot="10800000">
            <a:off x="2019578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CAD6B1-FB4F-4C53-BC3A-5BC4595CE816}"/>
              </a:ext>
            </a:extLst>
          </p:cNvPr>
          <p:cNvSpPr/>
          <p:nvPr userDrawn="1"/>
        </p:nvSpPr>
        <p:spPr>
          <a:xfrm>
            <a:off x="7543800" y="0"/>
            <a:ext cx="47590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1202-96F4-4165-8E4C-5FBE8435C6F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69984" y="1602405"/>
            <a:ext cx="3296947" cy="1071349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ZA"/>
          </a:p>
        </p:txBody>
      </p:sp>
      <p:sp>
        <p:nvSpPr>
          <p:cNvPr id="71" name="Text Placeholder 49">
            <a:extLst>
              <a:ext uri="{FF2B5EF4-FFF2-40B4-BE49-F238E27FC236}">
                <a16:creationId xmlns:a16="http://schemas.microsoft.com/office/drawing/2014/main" id="{14E7DF4B-002F-4D23-8B71-A207BEC53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9400" y="1602405"/>
            <a:ext cx="4390418" cy="277244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bulleted text here</a:t>
            </a:r>
          </a:p>
        </p:txBody>
      </p:sp>
      <p:sp>
        <p:nvSpPr>
          <p:cNvPr id="72" name="Text Placeholder 6">
            <a:extLst>
              <a:ext uri="{FF2B5EF4-FFF2-40B4-BE49-F238E27FC236}">
                <a16:creationId xmlns:a16="http://schemas.microsoft.com/office/drawing/2014/main" id="{0E7436A8-ABC8-4034-A1BC-FFC1E1B352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9984" y="2782472"/>
            <a:ext cx="3897216" cy="298737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ZA" sz="1200" noProof="0">
                <a:solidFill>
                  <a:schemeClr val="bg1"/>
                </a:solidFill>
              </a:defRPr>
            </a:lvl1pPr>
            <a:lvl2pPr>
              <a:defRPr sz="2400"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adipiscing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incididunt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dolore magna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 minim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veniam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nostrud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exercitation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ullamco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nisi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aliquip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commodo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consequat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Duis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irure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reprehenderit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voluptate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cillum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dolore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fugiat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pariatur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52588B-F286-4E24-BA30-FA3DBBFC09B1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41" name="Isosceles Triangle 3">
              <a:extLst>
                <a:ext uri="{FF2B5EF4-FFF2-40B4-BE49-F238E27FC236}">
                  <a16:creationId xmlns:a16="http://schemas.microsoft.com/office/drawing/2014/main" id="{7CE02E44-0110-4B2E-9AE3-6F71DDD24853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Isosceles Triangle 3">
              <a:extLst>
                <a:ext uri="{FF2B5EF4-FFF2-40B4-BE49-F238E27FC236}">
                  <a16:creationId xmlns:a16="http://schemas.microsoft.com/office/drawing/2014/main" id="{A3A4960C-3C38-4C63-92C6-397CCDD2E6C0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Isosceles Triangle 3">
              <a:extLst>
                <a:ext uri="{FF2B5EF4-FFF2-40B4-BE49-F238E27FC236}">
                  <a16:creationId xmlns:a16="http://schemas.microsoft.com/office/drawing/2014/main" id="{2C473A53-EF4F-4D94-BBB0-23D34AE99B01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Isosceles Triangle 3">
              <a:extLst>
                <a:ext uri="{FF2B5EF4-FFF2-40B4-BE49-F238E27FC236}">
                  <a16:creationId xmlns:a16="http://schemas.microsoft.com/office/drawing/2014/main" id="{650B4A17-6021-4034-AD11-8BE5A1F13D5F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Isosceles Triangle 3">
              <a:extLst>
                <a:ext uri="{FF2B5EF4-FFF2-40B4-BE49-F238E27FC236}">
                  <a16:creationId xmlns:a16="http://schemas.microsoft.com/office/drawing/2014/main" id="{17BBCDB9-7F5E-4FE2-A4F8-03419F6185AF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Isosceles Triangle 3">
              <a:extLst>
                <a:ext uri="{FF2B5EF4-FFF2-40B4-BE49-F238E27FC236}">
                  <a16:creationId xmlns:a16="http://schemas.microsoft.com/office/drawing/2014/main" id="{3165E309-47E1-4713-ACF2-405774E3BE3D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Isosceles Triangle 3">
              <a:extLst>
                <a:ext uri="{FF2B5EF4-FFF2-40B4-BE49-F238E27FC236}">
                  <a16:creationId xmlns:a16="http://schemas.microsoft.com/office/drawing/2014/main" id="{09189E17-952D-4880-87B6-EBD8633429DA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Isosceles Triangle 3">
              <a:extLst>
                <a:ext uri="{FF2B5EF4-FFF2-40B4-BE49-F238E27FC236}">
                  <a16:creationId xmlns:a16="http://schemas.microsoft.com/office/drawing/2014/main" id="{5EC50178-9FDF-4050-8EF4-39C7AD25560D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1A4B7BAB-4423-49CF-A2F0-6F4762DE2F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9711" y="185523"/>
            <a:ext cx="984108" cy="27999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68C79-5F40-4E95-A602-EA833BBF666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2CAB93C-A4BB-4097-A093-22D47DF9829E}" type="datetime1">
              <a:rPr lang="en-ZA" smtClean="0"/>
              <a:t>2021/06/24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84660-008B-4D49-A1B6-3692A15A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D24A0-7A8C-4812-A12B-B5E3F8E3B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984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el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8CAA7D-E1B6-4343-B492-B2DA2F18B039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D043E90-51F1-4B59-B728-68F894532C03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Isosceles Triangle 3">
              <a:extLst>
                <a:ext uri="{FF2B5EF4-FFF2-40B4-BE49-F238E27FC236}">
                  <a16:creationId xmlns:a16="http://schemas.microsoft.com/office/drawing/2014/main" id="{B747E99D-7696-4450-B7D4-2387B8FE924D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Isosceles Triangle 3">
              <a:extLst>
                <a:ext uri="{FF2B5EF4-FFF2-40B4-BE49-F238E27FC236}">
                  <a16:creationId xmlns:a16="http://schemas.microsoft.com/office/drawing/2014/main" id="{8AC09FCC-D7AE-476E-B7FE-AC037F0FBB4D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Isosceles Triangle 3">
              <a:extLst>
                <a:ext uri="{FF2B5EF4-FFF2-40B4-BE49-F238E27FC236}">
                  <a16:creationId xmlns:a16="http://schemas.microsoft.com/office/drawing/2014/main" id="{1CD7C5C4-C43A-47E6-B0A6-89794F15B505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Isosceles Triangle 3">
              <a:extLst>
                <a:ext uri="{FF2B5EF4-FFF2-40B4-BE49-F238E27FC236}">
                  <a16:creationId xmlns:a16="http://schemas.microsoft.com/office/drawing/2014/main" id="{7699F633-FF4E-4CC3-ACFF-8952BAD1B79E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Isosceles Triangle 3">
              <a:extLst>
                <a:ext uri="{FF2B5EF4-FFF2-40B4-BE49-F238E27FC236}">
                  <a16:creationId xmlns:a16="http://schemas.microsoft.com/office/drawing/2014/main" id="{4C86B7F6-E8F8-4FDB-BD77-BD3CBC1BD99B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Isosceles Triangle 3">
              <a:extLst>
                <a:ext uri="{FF2B5EF4-FFF2-40B4-BE49-F238E27FC236}">
                  <a16:creationId xmlns:a16="http://schemas.microsoft.com/office/drawing/2014/main" id="{0EF8FDB4-AC21-4408-A2D0-2E232851CED7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Isosceles Triangle 3">
              <a:extLst>
                <a:ext uri="{FF2B5EF4-FFF2-40B4-BE49-F238E27FC236}">
                  <a16:creationId xmlns:a16="http://schemas.microsoft.com/office/drawing/2014/main" id="{A53A3482-4F01-46D1-BDD3-B7477FD00641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22A62088-2E02-41F3-AC19-0B0224FD8981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031535" y="53165"/>
            <a:ext cx="7978181" cy="616688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AC485C32-FDAE-4502-BC9E-4B9E0F620098}"/>
              </a:ext>
            </a:extLst>
          </p:cNvPr>
          <p:cNvSpPr txBox="1">
            <a:spLocks/>
          </p:cNvSpPr>
          <p:nvPr userDrawn="1"/>
        </p:nvSpPr>
        <p:spPr>
          <a:xfrm>
            <a:off x="9301717" y="6317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FA4C94-2A60-4E1F-B98A-5BBFC8AF7C93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CA0287-7BE0-4851-A261-8B6BBCC262BA}"/>
              </a:ext>
            </a:extLst>
          </p:cNvPr>
          <p:cNvCxnSpPr>
            <a:cxnSpLocks/>
          </p:cNvCxnSpPr>
          <p:nvPr userDrawn="1"/>
        </p:nvCxnSpPr>
        <p:spPr>
          <a:xfrm>
            <a:off x="998602" y="552891"/>
            <a:ext cx="10916266" cy="0"/>
          </a:xfrm>
          <a:prstGeom prst="line">
            <a:avLst/>
          </a:prstGeom>
          <a:ln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3">
            <a:extLst>
              <a:ext uri="{FF2B5EF4-FFF2-40B4-BE49-F238E27FC236}">
                <a16:creationId xmlns:a16="http://schemas.microsoft.com/office/drawing/2014/main" id="{1D2F9A82-2AE0-4641-89C7-B9432A638587}"/>
              </a:ext>
            </a:extLst>
          </p:cNvPr>
          <p:cNvSpPr/>
          <p:nvPr userDrawn="1"/>
        </p:nvSpPr>
        <p:spPr>
          <a:xfrm rot="5400000">
            <a:off x="997448" y="457531"/>
            <a:ext cx="96877" cy="96877"/>
          </a:xfrm>
          <a:custGeom>
            <a:avLst/>
            <a:gdLst>
              <a:gd name="connsiteX0" fmla="*/ 0 w 347216"/>
              <a:gd name="connsiteY0" fmla="*/ 289249 h 289249"/>
              <a:gd name="connsiteX1" fmla="*/ 173608 w 347216"/>
              <a:gd name="connsiteY1" fmla="*/ 0 h 289249"/>
              <a:gd name="connsiteX2" fmla="*/ 347216 w 347216"/>
              <a:gd name="connsiteY2" fmla="*/ 289249 h 289249"/>
              <a:gd name="connsiteX3" fmla="*/ 0 w 347216"/>
              <a:gd name="connsiteY3" fmla="*/ 289249 h 289249"/>
              <a:gd name="connsiteX0" fmla="*/ 0 w 347442"/>
              <a:gd name="connsiteY0" fmla="*/ 327349 h 327349"/>
              <a:gd name="connsiteX1" fmla="*/ 347442 w 347442"/>
              <a:gd name="connsiteY1" fmla="*/ 0 h 327349"/>
              <a:gd name="connsiteX2" fmla="*/ 347216 w 347442"/>
              <a:gd name="connsiteY2" fmla="*/ 327349 h 327349"/>
              <a:gd name="connsiteX3" fmla="*/ 0 w 347442"/>
              <a:gd name="connsiteY3" fmla="*/ 327349 h 3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42" h="327349">
                <a:moveTo>
                  <a:pt x="0" y="327349"/>
                </a:moveTo>
                <a:lnTo>
                  <a:pt x="347442" y="0"/>
                </a:lnTo>
                <a:cubicBezTo>
                  <a:pt x="347367" y="109116"/>
                  <a:pt x="347291" y="218233"/>
                  <a:pt x="347216" y="327349"/>
                </a:cubicBezTo>
                <a:lnTo>
                  <a:pt x="0" y="3273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8DC759-D0D6-4423-9391-6BE75DB01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9711" y="185523"/>
            <a:ext cx="984108" cy="27999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2EF51-52C0-43DC-9628-CA6132EA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6B24-9968-4950-A968-5D21D61A47B2}" type="datetime1">
              <a:rPr lang="en-ZA" smtClean="0"/>
              <a:t>2021/06/24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12011-8624-462F-8AA2-49C9F6B9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4DFFF-C49C-49FC-AB27-5CB681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027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el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C12AE8B1-0554-4A7A-B37D-156B278B0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7972" y="1924563"/>
            <a:ext cx="3722578" cy="298737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ZA" noProof="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adipiscing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incididunt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dolore magna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 minim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veniam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nostrud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exercitation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ullamco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nisi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aliquip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commodo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consequat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Duis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irure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reprehenderit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voluptate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cillum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dolore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fugiat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pariatur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6F68E3-7A38-4FEB-84FD-A12C28420197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50" name="Isosceles Triangle 3">
              <a:extLst>
                <a:ext uri="{FF2B5EF4-FFF2-40B4-BE49-F238E27FC236}">
                  <a16:creationId xmlns:a16="http://schemas.microsoft.com/office/drawing/2014/main" id="{ED0B33C2-F6CD-4562-9579-7E3D20450214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Isosceles Triangle 3">
              <a:extLst>
                <a:ext uri="{FF2B5EF4-FFF2-40B4-BE49-F238E27FC236}">
                  <a16:creationId xmlns:a16="http://schemas.microsoft.com/office/drawing/2014/main" id="{AFAB7FF6-8A81-41A3-ADBD-33F7312D14ED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Isosceles Triangle 3">
              <a:extLst>
                <a:ext uri="{FF2B5EF4-FFF2-40B4-BE49-F238E27FC236}">
                  <a16:creationId xmlns:a16="http://schemas.microsoft.com/office/drawing/2014/main" id="{95336079-66FC-4A3F-B2CD-DADE098FDEB5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Isosceles Triangle 3">
              <a:extLst>
                <a:ext uri="{FF2B5EF4-FFF2-40B4-BE49-F238E27FC236}">
                  <a16:creationId xmlns:a16="http://schemas.microsoft.com/office/drawing/2014/main" id="{5236445F-3E03-4F8F-9B93-D753C874BB6C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Isosceles Triangle 3">
              <a:extLst>
                <a:ext uri="{FF2B5EF4-FFF2-40B4-BE49-F238E27FC236}">
                  <a16:creationId xmlns:a16="http://schemas.microsoft.com/office/drawing/2014/main" id="{A2BA9CD2-FB12-4BDD-8074-70D2844C4C0F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Isosceles Triangle 3">
              <a:extLst>
                <a:ext uri="{FF2B5EF4-FFF2-40B4-BE49-F238E27FC236}">
                  <a16:creationId xmlns:a16="http://schemas.microsoft.com/office/drawing/2014/main" id="{51276940-3D58-41A7-91C8-08C29F064074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Isosceles Triangle 3">
              <a:extLst>
                <a:ext uri="{FF2B5EF4-FFF2-40B4-BE49-F238E27FC236}">
                  <a16:creationId xmlns:a16="http://schemas.microsoft.com/office/drawing/2014/main" id="{0691C31B-9BCE-4C8D-95C2-239F0C890C96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Isosceles Triangle 3">
              <a:extLst>
                <a:ext uri="{FF2B5EF4-FFF2-40B4-BE49-F238E27FC236}">
                  <a16:creationId xmlns:a16="http://schemas.microsoft.com/office/drawing/2014/main" id="{FDE008EB-92F2-4801-BA4B-D35DDA54CFED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AC99A32C-2BFB-43E2-BA98-1DD33795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8B2A5DDC-AB44-4C7B-B381-DD24A56B9D95}"/>
              </a:ext>
            </a:extLst>
          </p:cNvPr>
          <p:cNvSpPr txBox="1">
            <a:spLocks/>
          </p:cNvSpPr>
          <p:nvPr userDrawn="1"/>
        </p:nvSpPr>
        <p:spPr>
          <a:xfrm>
            <a:off x="9301717" y="6317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FA4C94-2A60-4E1F-B98A-5BBFC8AF7C93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73AFCB-6E36-4421-B226-D57FE361699E}"/>
              </a:ext>
            </a:extLst>
          </p:cNvPr>
          <p:cNvCxnSpPr>
            <a:cxnSpLocks/>
          </p:cNvCxnSpPr>
          <p:nvPr userDrawn="1"/>
        </p:nvCxnSpPr>
        <p:spPr>
          <a:xfrm>
            <a:off x="998602" y="552891"/>
            <a:ext cx="10916266" cy="0"/>
          </a:xfrm>
          <a:prstGeom prst="line">
            <a:avLst/>
          </a:prstGeom>
          <a:ln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3">
            <a:extLst>
              <a:ext uri="{FF2B5EF4-FFF2-40B4-BE49-F238E27FC236}">
                <a16:creationId xmlns:a16="http://schemas.microsoft.com/office/drawing/2014/main" id="{7BAD0DA8-B8E2-43B3-9273-DB19C41C44CB}"/>
              </a:ext>
            </a:extLst>
          </p:cNvPr>
          <p:cNvSpPr/>
          <p:nvPr userDrawn="1"/>
        </p:nvSpPr>
        <p:spPr>
          <a:xfrm rot="5400000">
            <a:off x="997448" y="457531"/>
            <a:ext cx="96877" cy="96877"/>
          </a:xfrm>
          <a:custGeom>
            <a:avLst/>
            <a:gdLst>
              <a:gd name="connsiteX0" fmla="*/ 0 w 347216"/>
              <a:gd name="connsiteY0" fmla="*/ 289249 h 289249"/>
              <a:gd name="connsiteX1" fmla="*/ 173608 w 347216"/>
              <a:gd name="connsiteY1" fmla="*/ 0 h 289249"/>
              <a:gd name="connsiteX2" fmla="*/ 347216 w 347216"/>
              <a:gd name="connsiteY2" fmla="*/ 289249 h 289249"/>
              <a:gd name="connsiteX3" fmla="*/ 0 w 347216"/>
              <a:gd name="connsiteY3" fmla="*/ 289249 h 289249"/>
              <a:gd name="connsiteX0" fmla="*/ 0 w 347442"/>
              <a:gd name="connsiteY0" fmla="*/ 327349 h 327349"/>
              <a:gd name="connsiteX1" fmla="*/ 347442 w 347442"/>
              <a:gd name="connsiteY1" fmla="*/ 0 h 327349"/>
              <a:gd name="connsiteX2" fmla="*/ 347216 w 347442"/>
              <a:gd name="connsiteY2" fmla="*/ 327349 h 327349"/>
              <a:gd name="connsiteX3" fmla="*/ 0 w 347442"/>
              <a:gd name="connsiteY3" fmla="*/ 327349 h 3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42" h="327349">
                <a:moveTo>
                  <a:pt x="0" y="327349"/>
                </a:moveTo>
                <a:lnTo>
                  <a:pt x="347442" y="0"/>
                </a:lnTo>
                <a:cubicBezTo>
                  <a:pt x="347367" y="109116"/>
                  <a:pt x="347291" y="218233"/>
                  <a:pt x="347216" y="327349"/>
                </a:cubicBezTo>
                <a:lnTo>
                  <a:pt x="0" y="3273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849CE1-4808-48A3-88AD-5F51521609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9711" y="185523"/>
            <a:ext cx="984108" cy="27999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66A6C-0576-4171-BFB0-0D0343A3AA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C51458-3C44-46C8-A25C-AB2BD422230B}" type="datetime1">
              <a:rPr lang="en-ZA" smtClean="0"/>
              <a:t>2021/06/24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9DB33-1885-47B9-8B07-9975E8C8E1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78E9D-C64E-4E21-A1FA-D4C4A8D26B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968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Points_el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30B43-93CE-4C24-B7C4-FB48EDF83D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5811" y="1578622"/>
            <a:ext cx="9874006" cy="116457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ZA" noProof="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adipiscing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incididunt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dolore magna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 minim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veniam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nostrud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exercitation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ullamco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nisi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aliquip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commodo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consequat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Duis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irure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reprehenderit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voluptate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cillum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dolore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fugiat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pariatur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DF69D86B-7570-42BD-957F-3B046A47BE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5811" y="3067050"/>
            <a:ext cx="9874006" cy="277244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bulleted text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4DEE7F-239A-4899-9204-DED155116D53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48" name="Isosceles Triangle 3">
              <a:extLst>
                <a:ext uri="{FF2B5EF4-FFF2-40B4-BE49-F238E27FC236}">
                  <a16:creationId xmlns:a16="http://schemas.microsoft.com/office/drawing/2014/main" id="{DA411891-978F-47D8-94B7-863955829E45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Isosceles Triangle 3">
              <a:extLst>
                <a:ext uri="{FF2B5EF4-FFF2-40B4-BE49-F238E27FC236}">
                  <a16:creationId xmlns:a16="http://schemas.microsoft.com/office/drawing/2014/main" id="{8269CE25-1A76-407F-A10B-D6233793268F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Isosceles Triangle 3">
              <a:extLst>
                <a:ext uri="{FF2B5EF4-FFF2-40B4-BE49-F238E27FC236}">
                  <a16:creationId xmlns:a16="http://schemas.microsoft.com/office/drawing/2014/main" id="{E0D02B47-1FD6-434B-9C3E-778B33D0FB69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Isosceles Triangle 3">
              <a:extLst>
                <a:ext uri="{FF2B5EF4-FFF2-40B4-BE49-F238E27FC236}">
                  <a16:creationId xmlns:a16="http://schemas.microsoft.com/office/drawing/2014/main" id="{0FC81527-48EA-42E8-9103-D5AEF54C6E98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Isosceles Triangle 3">
              <a:extLst>
                <a:ext uri="{FF2B5EF4-FFF2-40B4-BE49-F238E27FC236}">
                  <a16:creationId xmlns:a16="http://schemas.microsoft.com/office/drawing/2014/main" id="{8D10CC0B-940C-4CD5-9830-3350A70F8A16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Isosceles Triangle 3">
              <a:extLst>
                <a:ext uri="{FF2B5EF4-FFF2-40B4-BE49-F238E27FC236}">
                  <a16:creationId xmlns:a16="http://schemas.microsoft.com/office/drawing/2014/main" id="{8C001878-8B15-4155-90A4-E4E70467BD6A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Isosceles Triangle 3">
              <a:extLst>
                <a:ext uri="{FF2B5EF4-FFF2-40B4-BE49-F238E27FC236}">
                  <a16:creationId xmlns:a16="http://schemas.microsoft.com/office/drawing/2014/main" id="{8CFE34C7-5E49-4C88-BE2F-ECBC78443F64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Isosceles Triangle 3">
              <a:extLst>
                <a:ext uri="{FF2B5EF4-FFF2-40B4-BE49-F238E27FC236}">
                  <a16:creationId xmlns:a16="http://schemas.microsoft.com/office/drawing/2014/main" id="{F0FB041F-E4AD-40D7-A105-C158707C8155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B6C65CB0-F709-4D80-860B-2D5AA771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A991021A-785A-4523-9934-0C76AC6F6DC6}"/>
              </a:ext>
            </a:extLst>
          </p:cNvPr>
          <p:cNvSpPr txBox="1">
            <a:spLocks/>
          </p:cNvSpPr>
          <p:nvPr userDrawn="1"/>
        </p:nvSpPr>
        <p:spPr>
          <a:xfrm>
            <a:off x="9301717" y="6317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FA4C94-2A60-4E1F-B98A-5BBFC8AF7C93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E475A7D-5294-4C33-AF62-A620675B8F7C}"/>
              </a:ext>
            </a:extLst>
          </p:cNvPr>
          <p:cNvCxnSpPr>
            <a:cxnSpLocks/>
          </p:cNvCxnSpPr>
          <p:nvPr userDrawn="1"/>
        </p:nvCxnSpPr>
        <p:spPr>
          <a:xfrm>
            <a:off x="998602" y="552891"/>
            <a:ext cx="10916266" cy="0"/>
          </a:xfrm>
          <a:prstGeom prst="line">
            <a:avLst/>
          </a:prstGeom>
          <a:ln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3">
            <a:extLst>
              <a:ext uri="{FF2B5EF4-FFF2-40B4-BE49-F238E27FC236}">
                <a16:creationId xmlns:a16="http://schemas.microsoft.com/office/drawing/2014/main" id="{C01BD928-D668-42B5-B0C4-FD33DEF707CD}"/>
              </a:ext>
            </a:extLst>
          </p:cNvPr>
          <p:cNvSpPr/>
          <p:nvPr userDrawn="1"/>
        </p:nvSpPr>
        <p:spPr>
          <a:xfrm rot="5400000">
            <a:off x="997448" y="457531"/>
            <a:ext cx="96877" cy="96877"/>
          </a:xfrm>
          <a:custGeom>
            <a:avLst/>
            <a:gdLst>
              <a:gd name="connsiteX0" fmla="*/ 0 w 347216"/>
              <a:gd name="connsiteY0" fmla="*/ 289249 h 289249"/>
              <a:gd name="connsiteX1" fmla="*/ 173608 w 347216"/>
              <a:gd name="connsiteY1" fmla="*/ 0 h 289249"/>
              <a:gd name="connsiteX2" fmla="*/ 347216 w 347216"/>
              <a:gd name="connsiteY2" fmla="*/ 289249 h 289249"/>
              <a:gd name="connsiteX3" fmla="*/ 0 w 347216"/>
              <a:gd name="connsiteY3" fmla="*/ 289249 h 289249"/>
              <a:gd name="connsiteX0" fmla="*/ 0 w 347442"/>
              <a:gd name="connsiteY0" fmla="*/ 327349 h 327349"/>
              <a:gd name="connsiteX1" fmla="*/ 347442 w 347442"/>
              <a:gd name="connsiteY1" fmla="*/ 0 h 327349"/>
              <a:gd name="connsiteX2" fmla="*/ 347216 w 347442"/>
              <a:gd name="connsiteY2" fmla="*/ 327349 h 327349"/>
              <a:gd name="connsiteX3" fmla="*/ 0 w 347442"/>
              <a:gd name="connsiteY3" fmla="*/ 327349 h 3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42" h="327349">
                <a:moveTo>
                  <a:pt x="0" y="327349"/>
                </a:moveTo>
                <a:lnTo>
                  <a:pt x="347442" y="0"/>
                </a:lnTo>
                <a:cubicBezTo>
                  <a:pt x="347367" y="109116"/>
                  <a:pt x="347291" y="218233"/>
                  <a:pt x="347216" y="327349"/>
                </a:cubicBezTo>
                <a:lnTo>
                  <a:pt x="0" y="3273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288D0F-5CF9-4DF1-B8AE-C5BC199A65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9711" y="185523"/>
            <a:ext cx="984108" cy="27999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AA2A2-3AD7-4B47-8A8F-E98E2A31688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416D89-FB33-4D84-AA26-5FCF235FAD5A}" type="datetime1">
              <a:rPr lang="en-ZA" smtClean="0"/>
              <a:t>2021/06/24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F3AF0-59A1-4863-9D16-CFB7B39556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5F1E5-45D8-4249-8E4D-151E3AE5C0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86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C3257-E75B-496C-BF2D-AADFF840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1B79-A025-4C09-8102-112E8A08D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DB2B-3433-4B8A-B2A6-619EA013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0FF1-A8AC-44E1-8F5C-F846A696A1CB}" type="datetime1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9255-954F-4707-B97E-2AF4E63F4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8A35-9F06-4577-88CD-28AA9C83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666B2-5872-489E-9D7A-DD3A1BC107D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739450" y="6705600"/>
            <a:ext cx="2557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Elait Limited. All Rights Reserved.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23914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49" r:id="rId4"/>
    <p:sldLayoutId id="2147483673" r:id="rId5"/>
    <p:sldLayoutId id="2147483675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lait-my.sharepoint.com/:i:/r/personal/kamal_babu_elait_com/Documents/DB%20session%20-%20Sub%20query/MicrosoftTeams-image.png?csf=1&amp;web=1&amp;e=bR2xEO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lait-my.sharepoint.com/:w:/r/personal/kamal_babu_elait_com/Documents/DB%20session%20-%20Sub%20query/PADC%20extract%20query.docx?d=w083db608ad0949ca896bded113268744&amp;csf=1&amp;web=1&amp;e=17bScV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F8AEE-A0A7-435A-8BF7-D9551C6F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92291" y="6408602"/>
            <a:ext cx="4114800" cy="365125"/>
          </a:xfrm>
        </p:spPr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E6272-5305-4EFA-9E4D-A0C3E66E5608}"/>
              </a:ext>
            </a:extLst>
          </p:cNvPr>
          <p:cNvSpPr txBox="1"/>
          <p:nvPr/>
        </p:nvSpPr>
        <p:spPr>
          <a:xfrm>
            <a:off x="6100234" y="171873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accent2">
                    <a:lumMod val="75000"/>
                    <a:lumOff val="25000"/>
                  </a:schemeClr>
                </a:solidFill>
              </a:rPr>
              <a:t>SUB QUERIES</a:t>
            </a:r>
          </a:p>
        </p:txBody>
      </p:sp>
    </p:spTree>
    <p:extLst>
      <p:ext uri="{BB962C8B-B14F-4D97-AF65-F5344CB8AC3E}">
        <p14:creationId xmlns:p14="http://schemas.microsoft.com/office/powerpoint/2010/main" val="51116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13B8FE-C7F2-4521-9C97-ECB5784CEF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© </a:t>
            </a:r>
            <a:r>
              <a:rPr lang="en-ZA" dirty="0" err="1"/>
              <a:t>Elait</a:t>
            </a:r>
            <a:r>
              <a:rPr lang="en-ZA" dirty="0"/>
              <a:t> Limited.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D56F8-EAB7-4116-9C67-F3B1C7B700C9}"/>
              </a:ext>
            </a:extLst>
          </p:cNvPr>
          <p:cNvSpPr txBox="1"/>
          <p:nvPr/>
        </p:nvSpPr>
        <p:spPr>
          <a:xfrm>
            <a:off x="5257800" y="24638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Thank You</a:t>
            </a:r>
            <a:endParaRPr lang="en-US" b="1" i="0" kern="1200" dirty="0">
              <a:solidFill>
                <a:schemeClr val="accent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900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D6FB51-B672-4880-B018-73032E65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285" y="1100915"/>
            <a:ext cx="7978181" cy="616688"/>
          </a:xfrm>
        </p:spPr>
        <p:txBody>
          <a:bodyPr/>
          <a:lstStyle/>
          <a:p>
            <a:r>
              <a:rPr lang="en-ZA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53A5B5-2EBE-4D93-B9BA-E686DCD0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29B32-D100-4ABB-BBA1-251B3F125F62}"/>
              </a:ext>
            </a:extLst>
          </p:cNvPr>
          <p:cNvSpPr txBox="1"/>
          <p:nvPr/>
        </p:nvSpPr>
        <p:spPr>
          <a:xfrm>
            <a:off x="935567" y="2046817"/>
            <a:ext cx="70823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What is Sub Query ?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Single row sub query.</a:t>
            </a:r>
            <a:endParaRPr lang="en-US">
              <a:solidFill>
                <a:srgbClr val="26262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Multiple row sub query.</a:t>
            </a:r>
            <a:endParaRPr lang="en-US">
              <a:solidFill>
                <a:srgbClr val="26262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Correlated Sub query.</a:t>
            </a:r>
            <a:endParaRPr lang="en-US">
              <a:solidFill>
                <a:srgbClr val="26262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Using Sub query in FORM, WHERE Clause and in column.</a:t>
            </a:r>
          </a:p>
        </p:txBody>
      </p:sp>
    </p:spTree>
    <p:extLst>
      <p:ext uri="{BB962C8B-B14F-4D97-AF65-F5344CB8AC3E}">
        <p14:creationId xmlns:p14="http://schemas.microsoft.com/office/powerpoint/2010/main" val="25550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E488-658D-441F-B7F5-A474D61B1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441" y="910415"/>
            <a:ext cx="7978181" cy="616688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What is Sub query?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AB2CA-2B59-41BD-93F2-4ABD56E6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7EC61-9712-4930-9464-46F4B3636D90}"/>
              </a:ext>
            </a:extLst>
          </p:cNvPr>
          <p:cNvSpPr txBox="1"/>
          <p:nvPr/>
        </p:nvSpPr>
        <p:spPr>
          <a:xfrm>
            <a:off x="1045369" y="1712118"/>
            <a:ext cx="1025604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 subquery is used to return data that will be used in the main query as a condition to further restrict the data </a:t>
            </a:r>
            <a:r>
              <a:rPr lang="en-US" sz="1800" b="0" i="0" kern="1200" dirty="0">
                <a:effectLst/>
                <a:ea typeface="+mn-lt"/>
                <a:cs typeface="+mn-lt"/>
              </a:rPr>
              <a:t>to </a:t>
            </a:r>
            <a:r>
              <a:rPr lang="en-US" dirty="0">
                <a:ea typeface="+mn-lt"/>
                <a:cs typeface="+mn-lt"/>
              </a:rPr>
              <a:t>be retrieved.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sub query may return you single row of data or multiple row of data.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Properties:</a:t>
            </a:r>
          </a:p>
          <a:p>
            <a:pPr lvl="1"/>
            <a:r>
              <a:rPr lang="en-US" dirty="0">
                <a:ea typeface="+mn-lt"/>
                <a:cs typeface="+mn-lt"/>
              </a:rPr>
              <a:t>I. A subquery in the main query that has to be placed on the right-hand side of the comparison operator.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II.  A subquery has to be placed parenthesis, in order to get executed first before the main query.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E0E5D-CA05-4539-93C0-3DF7D0721DB9}"/>
              </a:ext>
            </a:extLst>
          </p:cNvPr>
          <p:cNvSpPr txBox="1"/>
          <p:nvPr/>
        </p:nvSpPr>
        <p:spPr>
          <a:xfrm>
            <a:off x="1045369" y="4541089"/>
            <a:ext cx="101965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Types of Sub query: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Single row sub query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Multiple row sub query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Correlated Sub query</a:t>
            </a:r>
          </a:p>
        </p:txBody>
      </p:sp>
    </p:spTree>
    <p:extLst>
      <p:ext uri="{BB962C8B-B14F-4D97-AF65-F5344CB8AC3E}">
        <p14:creationId xmlns:p14="http://schemas.microsoft.com/office/powerpoint/2010/main" val="111301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308E6-86F2-4C87-ADDD-68814F149F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4842" y="1459706"/>
            <a:ext cx="10588380" cy="4582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panose="05040102010807070707" pitchFamily="18" charset="2"/>
              <a:buChar char="•"/>
            </a:pPr>
            <a:r>
              <a:rPr lang="en-US" b="1" dirty="0">
                <a:ea typeface="+mn-lt"/>
                <a:cs typeface="+mn-lt"/>
              </a:rPr>
              <a:t>Single Row Sub Query: </a:t>
            </a:r>
            <a:r>
              <a:rPr lang="en-US" dirty="0">
                <a:ea typeface="+mn-lt"/>
                <a:cs typeface="+mn-lt"/>
              </a:rPr>
              <a:t>Sub query which returns single row output. They mark the usage of single row comparison operators, when used in WHERE conditions.</a:t>
            </a:r>
            <a:endParaRPr lang="en-US" dirty="0"/>
          </a:p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     Example:</a:t>
            </a:r>
          </a:p>
          <a:p>
            <a:pPr marL="457200" lvl="1" indent="0" algn="just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select </a:t>
            </a:r>
            <a:r>
              <a:rPr lang="en-US" dirty="0" err="1">
                <a:latin typeface="Consolas"/>
                <a:ea typeface="+mn-lt"/>
                <a:cs typeface="+mn-lt"/>
              </a:rPr>
              <a:t>first_name</a:t>
            </a:r>
            <a:r>
              <a:rPr lang="en-US" dirty="0">
                <a:latin typeface="Consolas"/>
                <a:ea typeface="+mn-lt"/>
                <a:cs typeface="+mn-lt"/>
              </a:rPr>
              <a:t>, salary, </a:t>
            </a:r>
            <a:r>
              <a:rPr lang="en-US" dirty="0" err="1">
                <a:latin typeface="Consolas"/>
                <a:ea typeface="+mn-lt"/>
                <a:cs typeface="+mn-lt"/>
              </a:rPr>
              <a:t>department_id</a:t>
            </a:r>
            <a:r>
              <a:rPr lang="en-US" dirty="0">
                <a:latin typeface="Consolas"/>
                <a:ea typeface="+mn-lt"/>
                <a:cs typeface="+mn-lt"/>
              </a:rPr>
              <a:t>
from employees
where salary = (select MAX (salary) 
		from employees);</a:t>
            </a:r>
            <a:endParaRPr lang="en-US" dirty="0"/>
          </a:p>
          <a:p>
            <a:pPr marL="457200" lvl="1" indent="0" algn="just">
              <a:buNone/>
            </a:pPr>
            <a:endParaRPr lang="en-US">
              <a:latin typeface="Consolas"/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en-US" dirty="0">
                <a:ea typeface="+mn-lt"/>
                <a:cs typeface="+mn-lt"/>
              </a:rPr>
              <a:t>Here, inner SQL returns only one row i.e. the maximum salary for the employees in a company. It in turn uses this value to compare salary of all the employees and displays only those, whose salary is equal to Maximum salary.</a:t>
            </a:r>
            <a:endParaRPr lang="en-US" dirty="0"/>
          </a:p>
          <a:p>
            <a:pPr marL="457200" lvl="1" indent="0" algn="just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3B17B8-2D62-425D-A00E-1863EBF1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629" y="731821"/>
            <a:ext cx="7978181" cy="616688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TYPES OF SUB QUERIES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39EE-69A8-412E-9096-1E92DD6A6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1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308E6-86F2-4C87-ADDD-68814F149F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4842" y="1459706"/>
            <a:ext cx="10731255" cy="46655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panose="05040102010807070707" pitchFamily="18" charset="2"/>
              <a:buChar char="•"/>
            </a:pPr>
            <a:r>
              <a:rPr lang="en-US" b="1" dirty="0">
                <a:ea typeface="+mn-lt"/>
                <a:cs typeface="+mn-lt"/>
              </a:rPr>
              <a:t>Multiple Row Sub query: </a:t>
            </a:r>
            <a:r>
              <a:rPr lang="en-US" dirty="0">
                <a:ea typeface="+mn-lt"/>
                <a:cs typeface="+mn-lt"/>
              </a:rPr>
              <a:t>Sub query returning multiple row output. They make use of multiple row comparison operators like IN, ANY, ALL. There can be sub queries returning multiple columns also.</a:t>
            </a:r>
          </a:p>
          <a:p>
            <a:pPr marL="0" indent="0" algn="just">
              <a:buNone/>
            </a:pPr>
            <a:r>
              <a:rPr lang="en-US" b="1" dirty="0">
                <a:ea typeface="+mn-lt"/>
                <a:cs typeface="+mn-lt"/>
              </a:rPr>
              <a:t>     Example:</a:t>
            </a:r>
            <a:endParaRPr lang="en-US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endParaRPr lang="en-US" b="1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first_name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last_name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department_id</a:t>
            </a:r>
            <a:r>
              <a:rPr lang="en-US" dirty="0">
                <a:ea typeface="+mn-lt"/>
                <a:cs typeface="+mn-lt"/>
              </a:rPr>
              <a:t> from employees </a:t>
            </a:r>
          </a:p>
          <a:p>
            <a:pPr marL="457200" lvl="1" indent="0" algn="just">
              <a:buNone/>
            </a:pPr>
            <a:r>
              <a:rPr lang="en-US" dirty="0">
                <a:ea typeface="+mn-lt"/>
                <a:cs typeface="+mn-lt"/>
              </a:rPr>
              <a:t>where </a:t>
            </a:r>
            <a:r>
              <a:rPr lang="en-US" dirty="0" err="1">
                <a:ea typeface="+mn-lt"/>
                <a:cs typeface="+mn-lt"/>
              </a:rPr>
              <a:t>department_id</a:t>
            </a:r>
            <a:r>
              <a:rPr lang="en-US" dirty="0">
                <a:ea typeface="+mn-lt"/>
                <a:cs typeface="+mn-lt"/>
              </a:rPr>
              <a:t> in </a:t>
            </a:r>
          </a:p>
          <a:p>
            <a:pPr marL="457200" lvl="1" indent="0" algn="just">
              <a:buNone/>
            </a:pPr>
            <a:r>
              <a:rPr lang="en-US" dirty="0">
                <a:ea typeface="+mn-lt"/>
                <a:cs typeface="+mn-lt"/>
              </a:rPr>
              <a:t>(select </a:t>
            </a:r>
            <a:r>
              <a:rPr lang="en-US" dirty="0" err="1">
                <a:ea typeface="+mn-lt"/>
                <a:cs typeface="+mn-lt"/>
              </a:rPr>
              <a:t>department_id</a:t>
            </a:r>
            <a:r>
              <a:rPr lang="en-US" dirty="0">
                <a:ea typeface="+mn-lt"/>
                <a:cs typeface="+mn-lt"/>
              </a:rPr>
              <a:t> from departments where </a:t>
            </a:r>
            <a:r>
              <a:rPr lang="en-US" dirty="0" err="1">
                <a:ea typeface="+mn-lt"/>
                <a:cs typeface="+mn-lt"/>
              </a:rPr>
              <a:t>location_id</a:t>
            </a:r>
            <a:r>
              <a:rPr lang="en-US" dirty="0">
                <a:ea typeface="+mn-lt"/>
                <a:cs typeface="+mn-lt"/>
              </a:rPr>
              <a:t> = 1700);</a:t>
            </a:r>
            <a:endParaRPr lang="en-US" dirty="0"/>
          </a:p>
          <a:p>
            <a:pPr marL="457200" lvl="1" indent="0" algn="just">
              <a:buNone/>
            </a:pPr>
            <a:endParaRPr lang="en-US">
              <a:latin typeface="Consolas"/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en-US" dirty="0">
                <a:ea typeface="+mn-lt"/>
                <a:cs typeface="+mn-lt"/>
              </a:rPr>
              <a:t>In the above query, IN matches department ids returned from the sub query, compares it with that in the main query and returns employee's name who satisfy the condition.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3B17B8-2D62-425D-A00E-1863EBF1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629" y="731821"/>
            <a:ext cx="7978181" cy="616688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TYPES OF SUB QUERIES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39EE-69A8-412E-9096-1E92DD6A6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110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308E6-86F2-4C87-ADDD-68814F149F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4842" y="1459706"/>
            <a:ext cx="9874006" cy="3665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panose="05040102010807070707" pitchFamily="18" charset="2"/>
              <a:buChar char="•"/>
            </a:pPr>
            <a:r>
              <a:rPr lang="en-US" b="1" dirty="0">
                <a:ea typeface="+mn-lt"/>
                <a:cs typeface="+mn-lt"/>
              </a:rPr>
              <a:t>Multiple Row Sub query: </a:t>
            </a:r>
          </a:p>
          <a:p>
            <a:pPr marL="0" indent="0" algn="just">
              <a:buNone/>
            </a:pPr>
            <a:endParaRPr lang="en-US" b="1" dirty="0"/>
          </a:p>
          <a:p>
            <a:pPr marL="457200" lvl="1" indent="0" algn="just">
              <a:buNone/>
            </a:pPr>
            <a:r>
              <a:rPr lang="en-US" b="1" dirty="0"/>
              <a:t>Example 2:</a:t>
            </a:r>
          </a:p>
          <a:p>
            <a:pPr lvl="1" algn="just">
              <a:buNone/>
            </a:pPr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first_name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last_name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department_id</a:t>
            </a:r>
            <a:r>
              <a:rPr lang="en-US" dirty="0">
                <a:ea typeface="+mn-lt"/>
                <a:cs typeface="+mn-lt"/>
              </a:rPr>
              <a:t> from employees </a:t>
            </a:r>
          </a:p>
          <a:p>
            <a:pPr lvl="1" algn="just">
              <a:buNone/>
            </a:pPr>
            <a:r>
              <a:rPr lang="en-US" dirty="0">
                <a:ea typeface="+mn-lt"/>
                <a:cs typeface="+mn-lt"/>
              </a:rPr>
              <a:t>where </a:t>
            </a:r>
            <a:r>
              <a:rPr lang="en-US" dirty="0" err="1">
                <a:ea typeface="+mn-lt"/>
                <a:cs typeface="+mn-lt"/>
              </a:rPr>
              <a:t>department_id</a:t>
            </a:r>
            <a:r>
              <a:rPr lang="en-US" dirty="0">
                <a:ea typeface="+mn-lt"/>
                <a:cs typeface="+mn-lt"/>
              </a:rPr>
              <a:t> = </a:t>
            </a:r>
          </a:p>
          <a:p>
            <a:pPr lvl="1" algn="just">
              <a:buNone/>
            </a:pPr>
            <a:r>
              <a:rPr lang="en-US" dirty="0">
                <a:ea typeface="+mn-lt"/>
                <a:cs typeface="+mn-lt"/>
              </a:rPr>
              <a:t>(select </a:t>
            </a:r>
            <a:r>
              <a:rPr lang="en-US" dirty="0" err="1">
                <a:ea typeface="+mn-lt"/>
                <a:cs typeface="+mn-lt"/>
              </a:rPr>
              <a:t>department_id</a:t>
            </a:r>
            <a:r>
              <a:rPr lang="en-US" dirty="0">
                <a:ea typeface="+mn-lt"/>
                <a:cs typeface="+mn-lt"/>
              </a:rPr>
              <a:t> from departments where </a:t>
            </a:r>
            <a:r>
              <a:rPr lang="en-US" dirty="0" err="1">
                <a:ea typeface="+mn-lt"/>
                <a:cs typeface="+mn-lt"/>
              </a:rPr>
              <a:t>location_id</a:t>
            </a:r>
            <a:r>
              <a:rPr lang="en-US" dirty="0">
                <a:ea typeface="+mn-lt"/>
                <a:cs typeface="+mn-lt"/>
              </a:rPr>
              <a:t> = 1700);</a:t>
            </a:r>
            <a:endParaRPr lang="en-US" dirty="0"/>
          </a:p>
          <a:p>
            <a:pPr lvl="1" algn="just">
              <a:buNone/>
            </a:pPr>
            <a:endParaRPr lang="en-US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en-US" dirty="0">
                <a:ea typeface="+mn-lt"/>
                <a:cs typeface="+mn-lt"/>
              </a:rPr>
              <a:t>ERROR:  more than one row returned by a subquery used as an expression</a:t>
            </a:r>
            <a:endParaRPr lang="en-US" dirty="0"/>
          </a:p>
          <a:p>
            <a:pPr marL="457200" lvl="1" indent="0" algn="just">
              <a:buNone/>
            </a:pPr>
            <a:endParaRPr lang="en-US" b="1"/>
          </a:p>
          <a:p>
            <a:pPr marL="457200" lvl="1" indent="0" algn="just">
              <a:buNone/>
            </a:pPr>
            <a:r>
              <a:rPr lang="en-US" dirty="0"/>
              <a:t>Here the inner query returns multiple row, so we cannot assign the multiple value using "=" operators.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3B17B8-2D62-425D-A00E-1863EBF1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629" y="731821"/>
            <a:ext cx="7978181" cy="616688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TYPES OF SUB QUERIES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39EE-69A8-412E-9096-1E92DD6A6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44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308E6-86F2-4C87-ADDD-68814F149F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4842" y="1459706"/>
            <a:ext cx="9874006" cy="3665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panose="05040102010807070707" pitchFamily="18" charset="2"/>
              <a:buChar char="•"/>
            </a:pPr>
            <a:r>
              <a:rPr lang="en-US" b="1" dirty="0">
                <a:solidFill>
                  <a:srgbClr val="262626"/>
                </a:solidFill>
                <a:ea typeface="+mn-lt"/>
                <a:cs typeface="+mn-lt"/>
              </a:rPr>
              <a:t>Correlated Sub query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en-US" dirty="0">
                <a:ea typeface="+mn-lt"/>
                <a:cs typeface="+mn-lt"/>
              </a:rPr>
              <a:t>A correlated SQL subquery is just a subquery that is executed many times - once for each record (row) returned by the outer (main) query. In other words, the outer query returns a table with multiple rows; the inner query then runs once for each of those rows.</a:t>
            </a:r>
          </a:p>
          <a:p>
            <a:pPr marL="457200" lvl="1" indent="0" algn="just">
              <a:buNone/>
            </a:pPr>
            <a:endParaRPr lang="en-US"/>
          </a:p>
          <a:p>
            <a:pPr marL="457200" lvl="1" indent="0" algn="just">
              <a:buNone/>
            </a:pPr>
            <a:r>
              <a:rPr lang="en-US" dirty="0"/>
              <a:t>Example: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Correlated sub query</a:t>
            </a:r>
            <a:endParaRPr lang="en-US" dirty="0">
              <a:hlinkClick r:id="rId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3B17B8-2D62-425D-A00E-1863EBF1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629" y="731821"/>
            <a:ext cx="7978181" cy="616688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TYPES OF SUB QUERIES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39EE-69A8-412E-9096-1E92DD6A65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5043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23B26-F550-486C-B7C0-00CC35832C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5811" y="1720850"/>
            <a:ext cx="9874006" cy="18580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panose="05040102010807070707" pitchFamily="18" charset="2"/>
              <a:buChar char="•"/>
            </a:pPr>
            <a:r>
              <a:rPr lang="en-US"/>
              <a:t>In WHERE Clause:</a:t>
            </a:r>
          </a:p>
          <a:p>
            <a:pPr lvl="1">
              <a:buNone/>
            </a:pPr>
            <a:endParaRPr lang="en-US"/>
          </a:p>
          <a:p>
            <a:pPr lvl="1">
              <a:buNone/>
            </a:pPr>
            <a:r>
              <a:rPr lang="en-US"/>
              <a:t>Example:</a:t>
            </a:r>
          </a:p>
          <a:p>
            <a:pPr marL="457200" lvl="1" indent="0" algn="just">
              <a:buNone/>
            </a:pPr>
            <a:r>
              <a:rPr lang="en-US">
                <a:ea typeface="+mn-lt"/>
                <a:cs typeface="+mn-lt"/>
              </a:rPr>
              <a:t>select </a:t>
            </a:r>
            <a:r>
              <a:rPr lang="en-US" err="1">
                <a:ea typeface="+mn-lt"/>
                <a:cs typeface="+mn-lt"/>
              </a:rPr>
              <a:t>first_name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last_name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department_id</a:t>
            </a:r>
            <a:r>
              <a:rPr lang="en-US">
                <a:ea typeface="+mn-lt"/>
                <a:cs typeface="+mn-lt"/>
              </a:rPr>
              <a:t> from employees </a:t>
            </a:r>
          </a:p>
          <a:p>
            <a:pPr marL="457200" lvl="1" indent="0" algn="just">
              <a:buNone/>
            </a:pPr>
            <a:r>
              <a:rPr lang="en-US" b="1">
                <a:ea typeface="+mn-lt"/>
                <a:cs typeface="+mn-lt"/>
              </a:rPr>
              <a:t>where </a:t>
            </a:r>
            <a:r>
              <a:rPr lang="en-US" err="1">
                <a:ea typeface="+mn-lt"/>
                <a:cs typeface="+mn-lt"/>
              </a:rPr>
              <a:t>department_id</a:t>
            </a:r>
            <a:r>
              <a:rPr lang="en-US">
                <a:ea typeface="+mn-lt"/>
                <a:cs typeface="+mn-lt"/>
              </a:rPr>
              <a:t> in </a:t>
            </a:r>
          </a:p>
          <a:p>
            <a:pPr marL="457200" lvl="1" indent="0" algn="just">
              <a:buNone/>
            </a:pPr>
            <a:r>
              <a:rPr lang="en-US">
                <a:ea typeface="+mn-lt"/>
                <a:cs typeface="+mn-lt"/>
              </a:rPr>
              <a:t>(select </a:t>
            </a:r>
            <a:r>
              <a:rPr lang="en-US" err="1">
                <a:ea typeface="+mn-lt"/>
                <a:cs typeface="+mn-lt"/>
              </a:rPr>
              <a:t>department_id</a:t>
            </a:r>
            <a:r>
              <a:rPr lang="en-US">
                <a:ea typeface="+mn-lt"/>
                <a:cs typeface="+mn-lt"/>
              </a:rPr>
              <a:t> from departments where </a:t>
            </a:r>
            <a:r>
              <a:rPr lang="en-US" err="1">
                <a:ea typeface="+mn-lt"/>
                <a:cs typeface="+mn-lt"/>
              </a:rPr>
              <a:t>location_id</a:t>
            </a:r>
            <a:r>
              <a:rPr lang="en-US">
                <a:ea typeface="+mn-lt"/>
                <a:cs typeface="+mn-lt"/>
              </a:rPr>
              <a:t> = 1700);</a:t>
            </a:r>
          </a:p>
          <a:p>
            <a:pPr marL="457200" lvl="1" indent="0" algn="just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9F68-6C2D-4EBF-B22C-8D627937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835" y="954865"/>
            <a:ext cx="7978181" cy="616688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Sub Query in FROM &amp; WHERE clause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2EFD-1F67-4F25-ACF9-F2A679173B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B0F3B-BE40-48E9-8502-6EE68C64F939}"/>
              </a:ext>
            </a:extLst>
          </p:cNvPr>
          <p:cNvSpPr txBox="1"/>
          <p:nvPr/>
        </p:nvSpPr>
        <p:spPr>
          <a:xfrm>
            <a:off x="1209675" y="3863975"/>
            <a:ext cx="98171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In FROM Clause:</a:t>
            </a:r>
          </a:p>
          <a:p>
            <a:pPr lvl="1"/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pPr lvl="1"/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PADC extract Query: 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PADC query</a:t>
            </a:r>
          </a:p>
        </p:txBody>
      </p:sp>
    </p:spTree>
    <p:extLst>
      <p:ext uri="{BB962C8B-B14F-4D97-AF65-F5344CB8AC3E}">
        <p14:creationId xmlns:p14="http://schemas.microsoft.com/office/powerpoint/2010/main" val="203123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23B26-F550-486C-B7C0-00CC35832C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5811" y="1720850"/>
            <a:ext cx="9874006" cy="4550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40102010807070707" pitchFamily="18" charset="2"/>
              <a:buChar char="•"/>
            </a:pPr>
            <a:r>
              <a:rPr lang="en-US"/>
              <a:t>In Column:</a:t>
            </a:r>
          </a:p>
          <a:p>
            <a:pPr lvl="1" indent="0">
              <a:buNone/>
            </a:pPr>
            <a:r>
              <a:rPr lang="en-US">
                <a:ea typeface="+mn-lt"/>
                <a:cs typeface="+mn-lt"/>
              </a:rPr>
              <a:t>select country_id, country_name ,</a:t>
            </a:r>
          </a:p>
          <a:p>
            <a:pPr lvl="1" indent="0">
              <a:buNone/>
            </a:pPr>
            <a:r>
              <a:rPr lang="en-US">
                <a:ea typeface="+mn-lt"/>
                <a:cs typeface="+mn-lt"/>
              </a:rPr>
              <a:t>(select count(*) as count_in_Locations_table from locations where  locations.country_id = countries.country_id) </a:t>
            </a:r>
          </a:p>
          <a:p>
            <a:pPr lvl="1" indent="0">
              <a:buNone/>
            </a:pPr>
            <a:r>
              <a:rPr lang="en-US">
                <a:ea typeface="+mn-lt"/>
                <a:cs typeface="+mn-lt"/>
              </a:rPr>
              <a:t>from countries; </a:t>
            </a:r>
            <a:endParaRPr lang="en-US"/>
          </a:p>
          <a:p>
            <a:pPr lvl="1" indent="0">
              <a:buNone/>
            </a:pPr>
            <a:endParaRPr lang="en-US">
              <a:ea typeface="+mn-lt"/>
              <a:cs typeface="+mn-lt"/>
            </a:endParaRPr>
          </a:p>
          <a:p>
            <a:pPr lvl="1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9F68-6C2D-4EBF-B22C-8D627937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835" y="954865"/>
            <a:ext cx="7978181" cy="616688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Sub Query in Select statement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2EFD-1F67-4F25-ACF9-F2A679173B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26602FFD-E755-45BC-835D-DF8FDA5F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497470"/>
            <a:ext cx="4178300" cy="26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5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ysClr val="window" lastClr="FFFFFF"/>
      </a:lt1>
      <a:dk2>
        <a:srgbClr val="44546A"/>
      </a:dk2>
      <a:lt2>
        <a:srgbClr val="76AECF"/>
      </a:lt2>
      <a:accent1>
        <a:srgbClr val="2A79A7"/>
      </a:accent1>
      <a:accent2>
        <a:srgbClr val="02305E"/>
      </a:accent2>
      <a:accent3>
        <a:srgbClr val="BFD9E9"/>
      </a:accent3>
      <a:accent4>
        <a:srgbClr val="46A7BA"/>
      </a:accent4>
      <a:accent5>
        <a:srgbClr val="5B9BD5"/>
      </a:accent5>
      <a:accent6>
        <a:srgbClr val="51A37E"/>
      </a:accent6>
      <a:hlink>
        <a:srgbClr val="02305E"/>
      </a:hlink>
      <a:folHlink>
        <a:srgbClr val="4D4D4D"/>
      </a:folHlink>
    </a:clrScheme>
    <a:fontScheme name="Custom 1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kern="1200" dirty="0" smtClean="0">
            <a:solidFill>
              <a:srgbClr val="000000"/>
            </a:solidFill>
            <a:effectLst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894590f1-c56f-4a7e-a577-0b866581e8b0" xsi:nil="true"/>
    <SharedWithUsers xmlns="56fa173a-4b20-4358-af2c-f958b12153ae">
      <UserInfo>
        <DisplayName>Vasantha Navaneeth</DisplayName>
        <AccountId>140</AccountId>
        <AccountType/>
      </UserInfo>
    </SharedWithUsers>
    <_dlc_DocId xmlns="56fa173a-4b20-4358-af2c-f958b12153ae">U2QKDNYPRNX7-2041132192-124</_dlc_DocId>
    <_dlc_DocIdUrl xmlns="56fa173a-4b20-4358-af2c-f958b12153ae">
      <Url>https://elait.sharepoint.com/sites/Elait/_layouts/15/DocIdRedir.aspx?ID=U2QKDNYPRNX7-2041132192-124</Url>
      <Description>U2QKDNYPRNX7-2041132192-124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B982B4CBB59F45B90D4017ECF31FE0" ma:contentTypeVersion="7" ma:contentTypeDescription="Create a new document." ma:contentTypeScope="" ma:versionID="aa541e46930d4f0c53d6a774779966b2">
  <xsd:schema xmlns:xsd="http://www.w3.org/2001/XMLSchema" xmlns:xs="http://www.w3.org/2001/XMLSchema" xmlns:p="http://schemas.microsoft.com/office/2006/metadata/properties" xmlns:ns2="894590f1-c56f-4a7e-a577-0b866581e8b0" xmlns:ns3="56fa173a-4b20-4358-af2c-f958b12153ae" targetNamespace="http://schemas.microsoft.com/office/2006/metadata/properties" ma:root="true" ma:fieldsID="649f4952755b900a55308a2ffa65d494" ns2:_="" ns3:_="">
    <xsd:import namespace="894590f1-c56f-4a7e-a577-0b866581e8b0"/>
    <xsd:import namespace="56fa173a-4b20-4358-af2c-f958b1215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Comments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4590f1-c56f-4a7e-a577-0b866581e8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Comments" ma:index="14" nillable="true" ma:displayName="Comments" ma:description="Comments" ma:internalName="Comment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a173a-4b20-4358-af2c-f958b12153a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661A298-C48D-4192-99ED-4BC6B6102809}">
  <ds:schemaRefs>
    <ds:schemaRef ds:uri="56fa173a-4b20-4358-af2c-f958b12153ae"/>
    <ds:schemaRef ds:uri="894590f1-c56f-4a7e-a577-0b866581e8b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5817C6-4808-43B1-8A16-7C67926B069E}">
  <ds:schemaRefs>
    <ds:schemaRef ds:uri="56fa173a-4b20-4358-af2c-f958b12153ae"/>
    <ds:schemaRef ds:uri="894590f1-c56f-4a7e-a577-0b866581e8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EF06BA-E6A2-4630-AEAF-FCDC4E6AE93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990C677-5DD3-4B7B-8B2C-85CE81C74DB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AGENDA</vt:lpstr>
      <vt:lpstr>What is Sub query?</vt:lpstr>
      <vt:lpstr>TYPES OF SUB QUERIES</vt:lpstr>
      <vt:lpstr>TYPES OF SUB QUERIES</vt:lpstr>
      <vt:lpstr>TYPES OF SUB QUERIES</vt:lpstr>
      <vt:lpstr>TYPES OF SUB QUERIES</vt:lpstr>
      <vt:lpstr>Sub Query in FROM &amp; WHERE clause</vt:lpstr>
      <vt:lpstr>Sub Query in Select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Roberts</dc:creator>
  <cp:revision>34</cp:revision>
  <dcterms:created xsi:type="dcterms:W3CDTF">2019-10-14T11:56:12Z</dcterms:created>
  <dcterms:modified xsi:type="dcterms:W3CDTF">2021-06-25T05:19:15Z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0x0101000EB982B4CBB59F45B90D4017ECF31FE0</vt:lpwstr>
  </property>
  <property fmtid="{D5CDD505-2E9C-101B-9397-08002B2CF9AE}" pid="3" name="Order">
    <vt:r8>12400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dlc_DocIdItemGuid">
    <vt:lpwstr>f866eebb-ddd0-4f5b-8a5a-7b03a65abc63</vt:lpwstr>
  </property>
  <property fmtid="{D5CDD505-2E9C-101B-9397-08002B2CF9AE}" pid="9" name="MSIP_Label_b1d153fe-5948-4011-a914-76b25b507c18_Enabled">
    <vt:lpwstr>true</vt:lpwstr>
  </property>
  <property fmtid="{D5CDD505-2E9C-101B-9397-08002B2CF9AE}" pid="10" name="MSIP_Label_b1d153fe-5948-4011-a914-76b25b507c18_SetDate">
    <vt:lpwstr>2021-06-23T11:30:14Z</vt:lpwstr>
  </property>
  <property fmtid="{D5CDD505-2E9C-101B-9397-08002B2CF9AE}" pid="11" name="MSIP_Label_b1d153fe-5948-4011-a914-76b25b507c18_Method">
    <vt:lpwstr>Privileged</vt:lpwstr>
  </property>
  <property fmtid="{D5CDD505-2E9C-101B-9397-08002B2CF9AE}" pid="12" name="MSIP_Label_b1d153fe-5948-4011-a914-76b25b507c18_Name">
    <vt:lpwstr>Confidential</vt:lpwstr>
  </property>
  <property fmtid="{D5CDD505-2E9C-101B-9397-08002B2CF9AE}" pid="13" name="MSIP_Label_b1d153fe-5948-4011-a914-76b25b507c18_SiteId">
    <vt:lpwstr>d98e16c4-4ec4-4b35-ad39-b3d3da3e4972</vt:lpwstr>
  </property>
  <property fmtid="{D5CDD505-2E9C-101B-9397-08002B2CF9AE}" pid="14" name="MSIP_Label_b1d153fe-5948-4011-a914-76b25b507c18_ActionId">
    <vt:lpwstr>d6d16ddc-44a2-49bc-8633-7f833e168756</vt:lpwstr>
  </property>
  <property fmtid="{D5CDD505-2E9C-101B-9397-08002B2CF9AE}" pid="15" name="MSIP_Label_b1d153fe-5948-4011-a914-76b25b507c18_ContentBits">
    <vt:lpwstr>2</vt:lpwstr>
  </property>
  <property fmtid="{D5CDD505-2E9C-101B-9397-08002B2CF9AE}" pid="16" name="ClassificationContentMarkingFooterLocations">
    <vt:lpwstr>Office Theme:8</vt:lpwstr>
  </property>
  <property fmtid="{D5CDD505-2E9C-101B-9397-08002B2CF9AE}" pid="17" name="ClassificationContentMarkingFooterText">
    <vt:lpwstr>© Elait Limited. All Rights Reserved. Confidential.</vt:lpwstr>
  </property>
</Properties>
</file>